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8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5143500" cx="9144000"/>
  <p:notesSz cx="6858000" cy="9144000"/>
  <p:embeddedFontLst>
    <p:embeddedFont>
      <p:font typeface="Chewy"/>
      <p:regular r:id="rId15"/>
    </p:embeddedFont>
    <p:embeddedFont>
      <p:font typeface="Bebas Neue"/>
      <p:regular r:id="rId16"/>
    </p:embeddedFont>
    <p:embeddedFont>
      <p:font typeface="Quicksand"/>
      <p:regular r:id="rId17"/>
      <p:bold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font" Target="fonts/Chewy-regular.fntdata"/><Relationship Id="rId14" Type="http://schemas.openxmlformats.org/officeDocument/2006/relationships/slide" Target="slides/slide10.xml"/><Relationship Id="rId17" Type="http://schemas.openxmlformats.org/officeDocument/2006/relationships/font" Target="fonts/Quicksand-regular.fntdata"/><Relationship Id="rId16" Type="http://schemas.openxmlformats.org/officeDocument/2006/relationships/font" Target="fonts/BebasNeue-regular.fntdata"/><Relationship Id="rId18" Type="http://schemas.openxmlformats.org/officeDocument/2006/relationships/font" Target="fonts/Quicksan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99" name="Shape 2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0" name="Google Shape;2900;g1078a0c0997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01" name="Google Shape;2901;g1078a0c0997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77" name="Shape 3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8" name="Google Shape;3478;ge4b7ac326b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79" name="Google Shape;3479;ge4b7ac326b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67" name="Shape 30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8" name="Google Shape;3068;ge4b7ac326b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69" name="Google Shape;3069;ge4b7ac326b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84" name="Shape 3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5" name="Google Shape;3185;g12f2a3b009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6" name="Google Shape;3186;g12f2a3b009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91" name="Shape 3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2" name="Google Shape;3192;ge4b7ac326b_0_1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93" name="Google Shape;3193;ge4b7ac326b_0_1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97" name="Shape 3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8" name="Google Shape;3198;ge4b7ac326b_0_3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99" name="Google Shape;3199;ge4b7ac326b_0_3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11" name="Shape 3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2" name="Google Shape;3212;ge4b7ac326b_0_2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13" name="Google Shape;3213;ge4b7ac326b_0_2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78" name="Shape 3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9" name="Google Shape;3279;ge4b7ac326b_0_3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80" name="Google Shape;3280;ge4b7ac326b_0_3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85" name="Shape 3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6" name="Google Shape;3286;ge4b7ac326b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87" name="Google Shape;3287;ge4b7ac326b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74" name="Shape 3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5" name="Google Shape;3375;ge4b7ac326b_0_2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6" name="Google Shape;3376;ge4b7ac326b_0_2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bit.ly/2Tynxth" TargetMode="External"/><Relationship Id="rId3" Type="http://schemas.openxmlformats.org/officeDocument/2006/relationships/hyperlink" Target="http://bit.ly/2TyoMsr" TargetMode="External"/><Relationship Id="rId4" Type="http://schemas.openxmlformats.org/officeDocument/2006/relationships/hyperlink" Target="http://bit.ly/2TtBDfr" TargetMode="Externa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/>
          <p:nvPr>
            <p:ph type="ctrTitle"/>
          </p:nvPr>
        </p:nvSpPr>
        <p:spPr>
          <a:xfrm>
            <a:off x="1579350" y="1620509"/>
            <a:ext cx="5985300" cy="141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85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0" name="Google Shape;10;p2"/>
          <p:cNvSpPr txBox="1"/>
          <p:nvPr>
            <p:ph idx="1" type="subTitle"/>
          </p:nvPr>
        </p:nvSpPr>
        <p:spPr>
          <a:xfrm>
            <a:off x="2414250" y="3294391"/>
            <a:ext cx="4315500" cy="228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grpSp>
        <p:nvGrpSpPr>
          <p:cNvPr id="11" name="Google Shape;11;p2"/>
          <p:cNvGrpSpPr/>
          <p:nvPr/>
        </p:nvGrpSpPr>
        <p:grpSpPr>
          <a:xfrm rot="2700000">
            <a:off x="924799" y="632564"/>
            <a:ext cx="839987" cy="1816204"/>
            <a:chOff x="4773700" y="4444775"/>
            <a:chExt cx="332100" cy="718100"/>
          </a:xfrm>
        </p:grpSpPr>
        <p:sp>
          <p:nvSpPr>
            <p:cNvPr id="12" name="Google Shape;12;p2"/>
            <p:cNvSpPr/>
            <p:nvPr/>
          </p:nvSpPr>
          <p:spPr>
            <a:xfrm>
              <a:off x="4773700" y="5131650"/>
              <a:ext cx="332100" cy="31225"/>
            </a:xfrm>
            <a:custGeom>
              <a:rect b="b" l="l" r="r" t="t"/>
              <a:pathLst>
                <a:path extrusionOk="0" h="1249" w="13284">
                  <a:moveTo>
                    <a:pt x="618" y="1"/>
                  </a:moveTo>
                  <a:cubicBezTo>
                    <a:pt x="280" y="1"/>
                    <a:pt x="1" y="280"/>
                    <a:pt x="1" y="625"/>
                  </a:cubicBezTo>
                  <a:cubicBezTo>
                    <a:pt x="1" y="970"/>
                    <a:pt x="280" y="1249"/>
                    <a:pt x="618" y="1249"/>
                  </a:cubicBezTo>
                  <a:lnTo>
                    <a:pt x="12660" y="1249"/>
                  </a:lnTo>
                  <a:cubicBezTo>
                    <a:pt x="13005" y="1249"/>
                    <a:pt x="13284" y="970"/>
                    <a:pt x="13284" y="625"/>
                  </a:cubicBezTo>
                  <a:cubicBezTo>
                    <a:pt x="13284" y="280"/>
                    <a:pt x="13005" y="1"/>
                    <a:pt x="126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987175" y="4600425"/>
              <a:ext cx="103025" cy="50050"/>
            </a:xfrm>
            <a:custGeom>
              <a:rect b="b" l="l" r="r" t="t"/>
              <a:pathLst>
                <a:path extrusionOk="0" h="2002" w="4121">
                  <a:moveTo>
                    <a:pt x="0" y="0"/>
                  </a:moveTo>
                  <a:lnTo>
                    <a:pt x="0" y="2001"/>
                  </a:lnTo>
                  <a:lnTo>
                    <a:pt x="4121" y="2001"/>
                  </a:lnTo>
                  <a:lnTo>
                    <a:pt x="2118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4987175" y="4444775"/>
              <a:ext cx="103025" cy="50075"/>
            </a:xfrm>
            <a:custGeom>
              <a:rect b="b" l="l" r="r" t="t"/>
              <a:pathLst>
                <a:path extrusionOk="0" h="2003" w="4121">
                  <a:moveTo>
                    <a:pt x="0" y="0"/>
                  </a:moveTo>
                  <a:lnTo>
                    <a:pt x="0" y="2003"/>
                  </a:lnTo>
                  <a:lnTo>
                    <a:pt x="2118" y="2003"/>
                  </a:lnTo>
                  <a:lnTo>
                    <a:pt x="4121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4931300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715" y="1"/>
                  </a:moveTo>
                  <a:lnTo>
                    <a:pt x="1" y="417"/>
                  </a:lnTo>
                  <a:lnTo>
                    <a:pt x="3756" y="6929"/>
                  </a:lnTo>
                  <a:lnTo>
                    <a:pt x="4718" y="6929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830225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3998" y="1"/>
                  </a:moveTo>
                  <a:lnTo>
                    <a:pt x="1" y="6929"/>
                  </a:lnTo>
                  <a:lnTo>
                    <a:pt x="963" y="6929"/>
                  </a:lnTo>
                  <a:lnTo>
                    <a:pt x="4719" y="417"/>
                  </a:lnTo>
                  <a:lnTo>
                    <a:pt x="3998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4929350" y="4640075"/>
              <a:ext cx="20800" cy="69375"/>
            </a:xfrm>
            <a:custGeom>
              <a:rect b="b" l="l" r="r" t="t"/>
              <a:pathLst>
                <a:path extrusionOk="0" h="2775" w="832">
                  <a:moveTo>
                    <a:pt x="1" y="0"/>
                  </a:moveTo>
                  <a:lnTo>
                    <a:pt x="1" y="2775"/>
                  </a:lnTo>
                  <a:lnTo>
                    <a:pt x="832" y="2775"/>
                  </a:lnTo>
                  <a:lnTo>
                    <a:pt x="832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4954200" y="4537200"/>
              <a:ext cx="20650" cy="113275"/>
            </a:xfrm>
            <a:custGeom>
              <a:rect b="b" l="l" r="r" t="t"/>
              <a:pathLst>
                <a:path extrusionOk="0" h="4531" w="826">
                  <a:moveTo>
                    <a:pt x="410" y="1"/>
                  </a:moveTo>
                  <a:cubicBezTo>
                    <a:pt x="182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2" y="4530"/>
                    <a:pt x="410" y="4530"/>
                  </a:cubicBezTo>
                  <a:cubicBezTo>
                    <a:pt x="644" y="4530"/>
                    <a:pt x="825" y="4343"/>
                    <a:pt x="825" y="4115"/>
                  </a:cubicBezTo>
                  <a:lnTo>
                    <a:pt x="825" y="417"/>
                  </a:lnTo>
                  <a:cubicBezTo>
                    <a:pt x="825" y="190"/>
                    <a:pt x="644" y="1"/>
                    <a:pt x="410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5044850" y="4463125"/>
              <a:ext cx="45350" cy="169025"/>
            </a:xfrm>
            <a:custGeom>
              <a:rect b="b" l="l" r="r" t="t"/>
              <a:pathLst>
                <a:path extrusionOk="0" h="6761" w="1814">
                  <a:moveTo>
                    <a:pt x="1814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4" y="6760"/>
                  </a:lnTo>
                  <a:lnTo>
                    <a:pt x="1814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4844850" y="4478875"/>
              <a:ext cx="222600" cy="137475"/>
            </a:xfrm>
            <a:custGeom>
              <a:rect b="b" l="l" r="r" t="t"/>
              <a:pathLst>
                <a:path extrusionOk="0" h="5499" w="8904">
                  <a:moveTo>
                    <a:pt x="1815" y="1"/>
                  </a:moveTo>
                  <a:cubicBezTo>
                    <a:pt x="813" y="1"/>
                    <a:pt x="1" y="1230"/>
                    <a:pt x="1" y="2750"/>
                  </a:cubicBezTo>
                  <a:cubicBezTo>
                    <a:pt x="1" y="4271"/>
                    <a:pt x="813" y="5498"/>
                    <a:pt x="1815" y="5498"/>
                  </a:cubicBezTo>
                  <a:lnTo>
                    <a:pt x="7091" y="5498"/>
                  </a:lnTo>
                  <a:cubicBezTo>
                    <a:pt x="8092" y="5498"/>
                    <a:pt x="8903" y="4271"/>
                    <a:pt x="8903" y="2750"/>
                  </a:cubicBezTo>
                  <a:cubicBezTo>
                    <a:pt x="8903" y="1230"/>
                    <a:pt x="8092" y="1"/>
                    <a:pt x="7091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4987175" y="4489125"/>
              <a:ext cx="69900" cy="116850"/>
            </a:xfrm>
            <a:custGeom>
              <a:rect b="b" l="l" r="r" t="t"/>
              <a:pathLst>
                <a:path extrusionOk="0" h="4674" w="2796">
                  <a:moveTo>
                    <a:pt x="1398" y="1"/>
                  </a:moveTo>
                  <a:cubicBezTo>
                    <a:pt x="645" y="1"/>
                    <a:pt x="0" y="1072"/>
                    <a:pt x="0" y="2340"/>
                  </a:cubicBezTo>
                  <a:cubicBezTo>
                    <a:pt x="0" y="3607"/>
                    <a:pt x="645" y="4674"/>
                    <a:pt x="1398" y="4674"/>
                  </a:cubicBezTo>
                  <a:cubicBezTo>
                    <a:pt x="2157" y="4674"/>
                    <a:pt x="2795" y="3607"/>
                    <a:pt x="2795" y="2340"/>
                  </a:cubicBezTo>
                  <a:cubicBezTo>
                    <a:pt x="2795" y="1072"/>
                    <a:pt x="2157" y="1"/>
                    <a:pt x="13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4964600" y="4463125"/>
              <a:ext cx="45325" cy="169025"/>
            </a:xfrm>
            <a:custGeom>
              <a:rect b="b" l="l" r="r" t="t"/>
              <a:pathLst>
                <a:path extrusionOk="0" h="6761" w="1813">
                  <a:moveTo>
                    <a:pt x="1813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3" y="6760"/>
                  </a:lnTo>
                  <a:lnTo>
                    <a:pt x="1813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4904475" y="4537200"/>
              <a:ext cx="70375" cy="113275"/>
            </a:xfrm>
            <a:custGeom>
              <a:rect b="b" l="l" r="r" t="t"/>
              <a:pathLst>
                <a:path extrusionOk="0" h="4531" w="2815">
                  <a:moveTo>
                    <a:pt x="417" y="1"/>
                  </a:moveTo>
                  <a:cubicBezTo>
                    <a:pt x="189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9" y="4530"/>
                    <a:pt x="417" y="4530"/>
                  </a:cubicBezTo>
                  <a:lnTo>
                    <a:pt x="2399" y="4530"/>
                  </a:lnTo>
                  <a:cubicBezTo>
                    <a:pt x="2633" y="4530"/>
                    <a:pt x="2814" y="4343"/>
                    <a:pt x="2814" y="4115"/>
                  </a:cubicBezTo>
                  <a:cubicBezTo>
                    <a:pt x="2814" y="3881"/>
                    <a:pt x="2633" y="3699"/>
                    <a:pt x="2399" y="3699"/>
                  </a:cubicBezTo>
                  <a:lnTo>
                    <a:pt x="833" y="3699"/>
                  </a:lnTo>
                  <a:lnTo>
                    <a:pt x="833" y="417"/>
                  </a:lnTo>
                  <a:cubicBezTo>
                    <a:pt x="833" y="190"/>
                    <a:pt x="645" y="1"/>
                    <a:pt x="417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4924125" y="4699025"/>
              <a:ext cx="31225" cy="448250"/>
            </a:xfrm>
            <a:custGeom>
              <a:rect b="b" l="l" r="r" t="t"/>
              <a:pathLst>
                <a:path extrusionOk="0" h="17930" w="1249">
                  <a:moveTo>
                    <a:pt x="1" y="0"/>
                  </a:moveTo>
                  <a:lnTo>
                    <a:pt x="1" y="17930"/>
                  </a:lnTo>
                  <a:lnTo>
                    <a:pt x="1248" y="17930"/>
                  </a:lnTo>
                  <a:lnTo>
                    <a:pt x="1248" y="0"/>
                  </a:ln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5" name="Google Shape;25;p2"/>
          <p:cNvGrpSpPr/>
          <p:nvPr/>
        </p:nvGrpSpPr>
        <p:grpSpPr>
          <a:xfrm flipH="1" rot="-2700000">
            <a:off x="7379214" y="632564"/>
            <a:ext cx="839987" cy="1816204"/>
            <a:chOff x="4773700" y="4444775"/>
            <a:chExt cx="332100" cy="718100"/>
          </a:xfrm>
        </p:grpSpPr>
        <p:sp>
          <p:nvSpPr>
            <p:cNvPr id="26" name="Google Shape;26;p2"/>
            <p:cNvSpPr/>
            <p:nvPr/>
          </p:nvSpPr>
          <p:spPr>
            <a:xfrm>
              <a:off x="4773700" y="5131650"/>
              <a:ext cx="332100" cy="31225"/>
            </a:xfrm>
            <a:custGeom>
              <a:rect b="b" l="l" r="r" t="t"/>
              <a:pathLst>
                <a:path extrusionOk="0" h="1249" w="13284">
                  <a:moveTo>
                    <a:pt x="618" y="1"/>
                  </a:moveTo>
                  <a:cubicBezTo>
                    <a:pt x="280" y="1"/>
                    <a:pt x="1" y="280"/>
                    <a:pt x="1" y="625"/>
                  </a:cubicBezTo>
                  <a:cubicBezTo>
                    <a:pt x="1" y="970"/>
                    <a:pt x="280" y="1249"/>
                    <a:pt x="618" y="1249"/>
                  </a:cubicBezTo>
                  <a:lnTo>
                    <a:pt x="12660" y="1249"/>
                  </a:lnTo>
                  <a:cubicBezTo>
                    <a:pt x="13005" y="1249"/>
                    <a:pt x="13284" y="970"/>
                    <a:pt x="13284" y="625"/>
                  </a:cubicBezTo>
                  <a:cubicBezTo>
                    <a:pt x="13284" y="280"/>
                    <a:pt x="13005" y="1"/>
                    <a:pt x="126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4987175" y="4600425"/>
              <a:ext cx="103025" cy="50050"/>
            </a:xfrm>
            <a:custGeom>
              <a:rect b="b" l="l" r="r" t="t"/>
              <a:pathLst>
                <a:path extrusionOk="0" h="2002" w="4121">
                  <a:moveTo>
                    <a:pt x="0" y="0"/>
                  </a:moveTo>
                  <a:lnTo>
                    <a:pt x="0" y="2001"/>
                  </a:lnTo>
                  <a:lnTo>
                    <a:pt x="4121" y="2001"/>
                  </a:lnTo>
                  <a:lnTo>
                    <a:pt x="2118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4987175" y="4444775"/>
              <a:ext cx="103025" cy="50075"/>
            </a:xfrm>
            <a:custGeom>
              <a:rect b="b" l="l" r="r" t="t"/>
              <a:pathLst>
                <a:path extrusionOk="0" h="2003" w="4121">
                  <a:moveTo>
                    <a:pt x="0" y="0"/>
                  </a:moveTo>
                  <a:lnTo>
                    <a:pt x="0" y="2003"/>
                  </a:lnTo>
                  <a:lnTo>
                    <a:pt x="2118" y="2003"/>
                  </a:lnTo>
                  <a:lnTo>
                    <a:pt x="4121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4931300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715" y="1"/>
                  </a:moveTo>
                  <a:lnTo>
                    <a:pt x="1" y="417"/>
                  </a:lnTo>
                  <a:lnTo>
                    <a:pt x="3756" y="6929"/>
                  </a:lnTo>
                  <a:lnTo>
                    <a:pt x="4718" y="6929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4830225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3998" y="1"/>
                  </a:moveTo>
                  <a:lnTo>
                    <a:pt x="1" y="6929"/>
                  </a:lnTo>
                  <a:lnTo>
                    <a:pt x="963" y="6929"/>
                  </a:lnTo>
                  <a:lnTo>
                    <a:pt x="4719" y="417"/>
                  </a:lnTo>
                  <a:lnTo>
                    <a:pt x="3998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4929350" y="4640075"/>
              <a:ext cx="20800" cy="69375"/>
            </a:xfrm>
            <a:custGeom>
              <a:rect b="b" l="l" r="r" t="t"/>
              <a:pathLst>
                <a:path extrusionOk="0" h="2775" w="832">
                  <a:moveTo>
                    <a:pt x="1" y="0"/>
                  </a:moveTo>
                  <a:lnTo>
                    <a:pt x="1" y="2775"/>
                  </a:lnTo>
                  <a:lnTo>
                    <a:pt x="832" y="2775"/>
                  </a:lnTo>
                  <a:lnTo>
                    <a:pt x="832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4954200" y="4537200"/>
              <a:ext cx="20650" cy="113275"/>
            </a:xfrm>
            <a:custGeom>
              <a:rect b="b" l="l" r="r" t="t"/>
              <a:pathLst>
                <a:path extrusionOk="0" h="4531" w="826">
                  <a:moveTo>
                    <a:pt x="410" y="1"/>
                  </a:moveTo>
                  <a:cubicBezTo>
                    <a:pt x="182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2" y="4530"/>
                    <a:pt x="410" y="4530"/>
                  </a:cubicBezTo>
                  <a:cubicBezTo>
                    <a:pt x="644" y="4530"/>
                    <a:pt x="825" y="4343"/>
                    <a:pt x="825" y="4115"/>
                  </a:cubicBezTo>
                  <a:lnTo>
                    <a:pt x="825" y="417"/>
                  </a:lnTo>
                  <a:cubicBezTo>
                    <a:pt x="825" y="190"/>
                    <a:pt x="644" y="1"/>
                    <a:pt x="410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5044850" y="4463125"/>
              <a:ext cx="45350" cy="169025"/>
            </a:xfrm>
            <a:custGeom>
              <a:rect b="b" l="l" r="r" t="t"/>
              <a:pathLst>
                <a:path extrusionOk="0" h="6761" w="1814">
                  <a:moveTo>
                    <a:pt x="1814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4" y="6760"/>
                  </a:lnTo>
                  <a:lnTo>
                    <a:pt x="1814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4844850" y="4478875"/>
              <a:ext cx="222600" cy="137475"/>
            </a:xfrm>
            <a:custGeom>
              <a:rect b="b" l="l" r="r" t="t"/>
              <a:pathLst>
                <a:path extrusionOk="0" h="5499" w="8904">
                  <a:moveTo>
                    <a:pt x="1815" y="1"/>
                  </a:moveTo>
                  <a:cubicBezTo>
                    <a:pt x="813" y="1"/>
                    <a:pt x="1" y="1230"/>
                    <a:pt x="1" y="2750"/>
                  </a:cubicBezTo>
                  <a:cubicBezTo>
                    <a:pt x="1" y="4271"/>
                    <a:pt x="813" y="5498"/>
                    <a:pt x="1815" y="5498"/>
                  </a:cubicBezTo>
                  <a:lnTo>
                    <a:pt x="7091" y="5498"/>
                  </a:lnTo>
                  <a:cubicBezTo>
                    <a:pt x="8092" y="5498"/>
                    <a:pt x="8903" y="4271"/>
                    <a:pt x="8903" y="2750"/>
                  </a:cubicBezTo>
                  <a:cubicBezTo>
                    <a:pt x="8903" y="1230"/>
                    <a:pt x="8092" y="1"/>
                    <a:pt x="7091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4987175" y="4489125"/>
              <a:ext cx="69900" cy="116850"/>
            </a:xfrm>
            <a:custGeom>
              <a:rect b="b" l="l" r="r" t="t"/>
              <a:pathLst>
                <a:path extrusionOk="0" h="4674" w="2796">
                  <a:moveTo>
                    <a:pt x="1398" y="1"/>
                  </a:moveTo>
                  <a:cubicBezTo>
                    <a:pt x="645" y="1"/>
                    <a:pt x="0" y="1072"/>
                    <a:pt x="0" y="2340"/>
                  </a:cubicBezTo>
                  <a:cubicBezTo>
                    <a:pt x="0" y="3607"/>
                    <a:pt x="645" y="4674"/>
                    <a:pt x="1398" y="4674"/>
                  </a:cubicBezTo>
                  <a:cubicBezTo>
                    <a:pt x="2157" y="4674"/>
                    <a:pt x="2795" y="3607"/>
                    <a:pt x="2795" y="2340"/>
                  </a:cubicBezTo>
                  <a:cubicBezTo>
                    <a:pt x="2795" y="1072"/>
                    <a:pt x="2157" y="1"/>
                    <a:pt x="13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4964600" y="4463125"/>
              <a:ext cx="45325" cy="169025"/>
            </a:xfrm>
            <a:custGeom>
              <a:rect b="b" l="l" r="r" t="t"/>
              <a:pathLst>
                <a:path extrusionOk="0" h="6761" w="1813">
                  <a:moveTo>
                    <a:pt x="1813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3" y="6760"/>
                  </a:lnTo>
                  <a:lnTo>
                    <a:pt x="1813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4904475" y="4537200"/>
              <a:ext cx="70375" cy="113275"/>
            </a:xfrm>
            <a:custGeom>
              <a:rect b="b" l="l" r="r" t="t"/>
              <a:pathLst>
                <a:path extrusionOk="0" h="4531" w="2815">
                  <a:moveTo>
                    <a:pt x="417" y="1"/>
                  </a:moveTo>
                  <a:cubicBezTo>
                    <a:pt x="189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9" y="4530"/>
                    <a:pt x="417" y="4530"/>
                  </a:cubicBezTo>
                  <a:lnTo>
                    <a:pt x="2399" y="4530"/>
                  </a:lnTo>
                  <a:cubicBezTo>
                    <a:pt x="2633" y="4530"/>
                    <a:pt x="2814" y="4343"/>
                    <a:pt x="2814" y="4115"/>
                  </a:cubicBezTo>
                  <a:cubicBezTo>
                    <a:pt x="2814" y="3881"/>
                    <a:pt x="2633" y="3699"/>
                    <a:pt x="2399" y="3699"/>
                  </a:cubicBezTo>
                  <a:lnTo>
                    <a:pt x="833" y="3699"/>
                  </a:lnTo>
                  <a:lnTo>
                    <a:pt x="833" y="417"/>
                  </a:lnTo>
                  <a:cubicBezTo>
                    <a:pt x="833" y="190"/>
                    <a:pt x="645" y="1"/>
                    <a:pt x="417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4924125" y="4699025"/>
              <a:ext cx="31225" cy="448250"/>
            </a:xfrm>
            <a:custGeom>
              <a:rect b="b" l="l" r="r" t="t"/>
              <a:pathLst>
                <a:path extrusionOk="0" h="17930" w="1249">
                  <a:moveTo>
                    <a:pt x="1" y="0"/>
                  </a:moveTo>
                  <a:lnTo>
                    <a:pt x="1" y="17930"/>
                  </a:lnTo>
                  <a:lnTo>
                    <a:pt x="1248" y="17930"/>
                  </a:lnTo>
                  <a:lnTo>
                    <a:pt x="1248" y="0"/>
                  </a:ln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2"/>
          <p:cNvSpPr/>
          <p:nvPr/>
        </p:nvSpPr>
        <p:spPr>
          <a:xfrm>
            <a:off x="1900850" y="1200725"/>
            <a:ext cx="3819525" cy="2419350"/>
          </a:xfrm>
          <a:custGeom>
            <a:rect b="b" l="l" r="r" t="t"/>
            <a:pathLst>
              <a:path extrusionOk="0" h="96774" w="152781">
                <a:moveTo>
                  <a:pt x="7489" y="0"/>
                </a:moveTo>
                <a:lnTo>
                  <a:pt x="152781" y="46863"/>
                </a:lnTo>
                <a:lnTo>
                  <a:pt x="83439" y="96774"/>
                </a:lnTo>
                <a:lnTo>
                  <a:pt x="0" y="6096"/>
                </a:lnTo>
                <a:close/>
              </a:path>
            </a:pathLst>
          </a:custGeom>
          <a:gradFill>
            <a:gsLst>
              <a:gs pos="0">
                <a:srgbClr val="FFE89A">
                  <a:alpha val="48235"/>
                </a:srgbClr>
              </a:gs>
              <a:gs pos="66000">
                <a:srgbClr val="FFF4CD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lin ang="5400012" scaled="0"/>
          </a:gradFill>
          <a:ln>
            <a:noFill/>
          </a:ln>
        </p:spPr>
      </p:sp>
      <p:sp>
        <p:nvSpPr>
          <p:cNvPr id="40" name="Google Shape;40;p2"/>
          <p:cNvSpPr/>
          <p:nvPr/>
        </p:nvSpPr>
        <p:spPr>
          <a:xfrm flipH="1">
            <a:off x="3472475" y="1133475"/>
            <a:ext cx="3819525" cy="2419350"/>
          </a:xfrm>
          <a:custGeom>
            <a:rect b="b" l="l" r="r" t="t"/>
            <a:pathLst>
              <a:path extrusionOk="0" h="96774" w="152781">
                <a:moveTo>
                  <a:pt x="7489" y="0"/>
                </a:moveTo>
                <a:lnTo>
                  <a:pt x="152781" y="46863"/>
                </a:lnTo>
                <a:lnTo>
                  <a:pt x="83439" y="96774"/>
                </a:lnTo>
                <a:lnTo>
                  <a:pt x="0" y="6096"/>
                </a:lnTo>
                <a:close/>
              </a:path>
            </a:pathLst>
          </a:custGeom>
          <a:gradFill>
            <a:gsLst>
              <a:gs pos="0">
                <a:srgbClr val="FFE89A">
                  <a:alpha val="48235"/>
                </a:srgbClr>
              </a:gs>
              <a:gs pos="66000">
                <a:srgbClr val="FFF4CD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lin ang="5400012" scaled="0"/>
          </a:gradFill>
          <a:ln>
            <a:noFill/>
          </a:ln>
        </p:spPr>
      </p:sp>
      <p:grpSp>
        <p:nvGrpSpPr>
          <p:cNvPr id="41" name="Google Shape;41;p2"/>
          <p:cNvGrpSpPr/>
          <p:nvPr/>
        </p:nvGrpSpPr>
        <p:grpSpPr>
          <a:xfrm>
            <a:off x="-1421825" y="-119475"/>
            <a:ext cx="11988309" cy="5560491"/>
            <a:chOff x="-1421825" y="-119475"/>
            <a:chExt cx="11988309" cy="5560491"/>
          </a:xfrm>
        </p:grpSpPr>
        <p:sp>
          <p:nvSpPr>
            <p:cNvPr id="42" name="Google Shape;42;p2"/>
            <p:cNvSpPr/>
            <p:nvPr/>
          </p:nvSpPr>
          <p:spPr>
            <a:xfrm>
              <a:off x="-13702" y="4374189"/>
              <a:ext cx="9172746" cy="1066823"/>
            </a:xfrm>
            <a:custGeom>
              <a:rect b="b" l="l" r="r" t="t"/>
              <a:pathLst>
                <a:path extrusionOk="0" h="11600" w="99739">
                  <a:moveTo>
                    <a:pt x="1" y="1"/>
                  </a:moveTo>
                  <a:lnTo>
                    <a:pt x="1" y="11600"/>
                  </a:lnTo>
                  <a:lnTo>
                    <a:pt x="99739" y="11600"/>
                  </a:lnTo>
                  <a:lnTo>
                    <a:pt x="99739" y="1"/>
                  </a:lnTo>
                  <a:close/>
                </a:path>
              </a:pathLst>
            </a:custGeom>
            <a:solidFill>
              <a:srgbClr val="AC6C3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-13702" y="4120173"/>
              <a:ext cx="9172746" cy="508212"/>
            </a:xfrm>
            <a:custGeom>
              <a:rect b="b" l="l" r="r" t="t"/>
              <a:pathLst>
                <a:path extrusionOk="0" h="5526" w="99739">
                  <a:moveTo>
                    <a:pt x="1" y="1"/>
                  </a:moveTo>
                  <a:lnTo>
                    <a:pt x="1" y="5525"/>
                  </a:lnTo>
                  <a:lnTo>
                    <a:pt x="99739" y="5525"/>
                  </a:lnTo>
                  <a:lnTo>
                    <a:pt x="99739" y="1"/>
                  </a:lnTo>
                  <a:close/>
                </a:path>
              </a:pathLst>
            </a:custGeom>
            <a:solidFill>
              <a:srgbClr val="F8A96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8294463" y="2817343"/>
              <a:ext cx="864311" cy="2365680"/>
            </a:xfrm>
            <a:custGeom>
              <a:rect b="b" l="l" r="r" t="t"/>
              <a:pathLst>
                <a:path extrusionOk="0" h="25723" w="9398">
                  <a:moveTo>
                    <a:pt x="9398" y="1"/>
                  </a:moveTo>
                  <a:cubicBezTo>
                    <a:pt x="3529" y="6947"/>
                    <a:pt x="1" y="15921"/>
                    <a:pt x="1" y="25722"/>
                  </a:cubicBezTo>
                  <a:lnTo>
                    <a:pt x="9398" y="25722"/>
                  </a:lnTo>
                  <a:lnTo>
                    <a:pt x="9398" y="1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8529901" y="3357655"/>
              <a:ext cx="628874" cy="1825371"/>
            </a:xfrm>
            <a:custGeom>
              <a:rect b="b" l="l" r="r" t="t"/>
              <a:pathLst>
                <a:path extrusionOk="0" h="19848" w="6838">
                  <a:moveTo>
                    <a:pt x="5284" y="1"/>
                  </a:moveTo>
                  <a:cubicBezTo>
                    <a:pt x="1925" y="5843"/>
                    <a:pt x="0" y="12620"/>
                    <a:pt x="0" y="19847"/>
                  </a:cubicBezTo>
                  <a:lnTo>
                    <a:pt x="2567" y="19847"/>
                  </a:lnTo>
                  <a:cubicBezTo>
                    <a:pt x="2567" y="13387"/>
                    <a:pt x="4108" y="7286"/>
                    <a:pt x="6838" y="1885"/>
                  </a:cubicBezTo>
                  <a:lnTo>
                    <a:pt x="6838" y="1015"/>
                  </a:lnTo>
                  <a:cubicBezTo>
                    <a:pt x="6311" y="689"/>
                    <a:pt x="5791" y="352"/>
                    <a:pt x="528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8765983" y="3530923"/>
              <a:ext cx="392793" cy="1652104"/>
            </a:xfrm>
            <a:custGeom>
              <a:rect b="b" l="l" r="r" t="t"/>
              <a:pathLst>
                <a:path extrusionOk="0" h="17964" w="4271">
                  <a:moveTo>
                    <a:pt x="4271" y="1"/>
                  </a:moveTo>
                  <a:cubicBezTo>
                    <a:pt x="1541" y="5402"/>
                    <a:pt x="0" y="11503"/>
                    <a:pt x="0" y="17963"/>
                  </a:cubicBezTo>
                  <a:lnTo>
                    <a:pt x="4271" y="17963"/>
                  </a:lnTo>
                  <a:lnTo>
                    <a:pt x="4271" y="1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9002065" y="4120163"/>
              <a:ext cx="156713" cy="1062868"/>
            </a:xfrm>
            <a:custGeom>
              <a:rect b="b" l="l" r="r" t="t"/>
              <a:pathLst>
                <a:path extrusionOk="0" h="11557" w="1704">
                  <a:moveTo>
                    <a:pt x="1704" y="1"/>
                  </a:moveTo>
                  <a:cubicBezTo>
                    <a:pt x="598" y="3660"/>
                    <a:pt x="1" y="7540"/>
                    <a:pt x="1" y="11556"/>
                  </a:cubicBezTo>
                  <a:lnTo>
                    <a:pt x="1704" y="11556"/>
                  </a:lnTo>
                  <a:lnTo>
                    <a:pt x="1704" y="1"/>
                  </a:ln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7430331" y="-119475"/>
              <a:ext cx="1728437" cy="3570454"/>
            </a:xfrm>
            <a:custGeom>
              <a:rect b="b" l="l" r="r" t="t"/>
              <a:pathLst>
                <a:path extrusionOk="0" h="38823" w="18794">
                  <a:moveTo>
                    <a:pt x="0" y="0"/>
                  </a:moveTo>
                  <a:lnTo>
                    <a:pt x="0" y="4958"/>
                  </a:lnTo>
                  <a:cubicBezTo>
                    <a:pt x="0" y="19243"/>
                    <a:pt x="7505" y="31778"/>
                    <a:pt x="18794" y="38823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7668712" y="476938"/>
              <a:ext cx="1490057" cy="2813838"/>
            </a:xfrm>
            <a:custGeom>
              <a:rect b="b" l="l" r="r" t="t"/>
              <a:pathLst>
                <a:path extrusionOk="0" h="30596" w="16202">
                  <a:moveTo>
                    <a:pt x="0" y="0"/>
                  </a:moveTo>
                  <a:lnTo>
                    <a:pt x="0" y="0"/>
                  </a:lnTo>
                  <a:cubicBezTo>
                    <a:pt x="474" y="12549"/>
                    <a:pt x="6739" y="23610"/>
                    <a:pt x="16202" y="30596"/>
                  </a:cubicBezTo>
                  <a:lnTo>
                    <a:pt x="16202" y="28529"/>
                  </a:lnTo>
                  <a:cubicBezTo>
                    <a:pt x="8650" y="21933"/>
                    <a:pt x="3608" y="12543"/>
                    <a:pt x="2691" y="1970"/>
                  </a:cubicBezTo>
                  <a:cubicBezTo>
                    <a:pt x="1677" y="1476"/>
                    <a:pt x="768" y="807"/>
                    <a:pt x="0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7901759" y="-119475"/>
              <a:ext cx="1257012" cy="3220150"/>
            </a:xfrm>
            <a:custGeom>
              <a:rect b="b" l="l" r="r" t="t"/>
              <a:pathLst>
                <a:path extrusionOk="0" h="35014" w="13668">
                  <a:moveTo>
                    <a:pt x="1" y="0"/>
                  </a:moveTo>
                  <a:lnTo>
                    <a:pt x="1" y="4958"/>
                  </a:lnTo>
                  <a:cubicBezTo>
                    <a:pt x="1" y="16949"/>
                    <a:pt x="5291" y="27704"/>
                    <a:pt x="13668" y="35014"/>
                  </a:cubicBezTo>
                  <a:lnTo>
                    <a:pt x="13668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8159362" y="734541"/>
              <a:ext cx="999411" cy="2140819"/>
            </a:xfrm>
            <a:custGeom>
              <a:rect b="b" l="l" r="r" t="t"/>
              <a:pathLst>
                <a:path extrusionOk="0" h="23278" w="10867">
                  <a:moveTo>
                    <a:pt x="1" y="0"/>
                  </a:moveTo>
                  <a:cubicBezTo>
                    <a:pt x="969" y="8995"/>
                    <a:pt x="4926" y="17092"/>
                    <a:pt x="10867" y="23278"/>
                  </a:cubicBezTo>
                  <a:lnTo>
                    <a:pt x="10867" y="20329"/>
                  </a:lnTo>
                  <a:cubicBezTo>
                    <a:pt x="6369" y="14622"/>
                    <a:pt x="3399" y="7657"/>
                    <a:pt x="2574" y="46"/>
                  </a:cubicBezTo>
                  <a:cubicBezTo>
                    <a:pt x="2211" y="92"/>
                    <a:pt x="1840" y="111"/>
                    <a:pt x="1470" y="111"/>
                  </a:cubicBezTo>
                  <a:cubicBezTo>
                    <a:pt x="969" y="111"/>
                    <a:pt x="475" y="72"/>
                    <a:pt x="1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8373923" y="-119475"/>
              <a:ext cx="784851" cy="2723618"/>
            </a:xfrm>
            <a:custGeom>
              <a:rect b="b" l="l" r="r" t="t"/>
              <a:pathLst>
                <a:path extrusionOk="0" h="29615" w="8534">
                  <a:moveTo>
                    <a:pt x="1" y="0"/>
                  </a:moveTo>
                  <a:lnTo>
                    <a:pt x="1" y="4958"/>
                  </a:lnTo>
                  <a:cubicBezTo>
                    <a:pt x="1" y="14265"/>
                    <a:pt x="3192" y="22830"/>
                    <a:pt x="8534" y="29615"/>
                  </a:cubicBezTo>
                  <a:lnTo>
                    <a:pt x="853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8625548" y="540856"/>
              <a:ext cx="533228" cy="1726230"/>
            </a:xfrm>
            <a:custGeom>
              <a:rect b="b" l="l" r="r" t="t"/>
              <a:pathLst>
                <a:path extrusionOk="0" h="18770" w="5798">
                  <a:moveTo>
                    <a:pt x="2457" y="1"/>
                  </a:moveTo>
                  <a:cubicBezTo>
                    <a:pt x="1729" y="619"/>
                    <a:pt x="897" y="1132"/>
                    <a:pt x="1" y="1503"/>
                  </a:cubicBezTo>
                  <a:cubicBezTo>
                    <a:pt x="585" y="7799"/>
                    <a:pt x="2633" y="13668"/>
                    <a:pt x="5798" y="18769"/>
                  </a:cubicBezTo>
                  <a:lnTo>
                    <a:pt x="5798" y="13908"/>
                  </a:lnTo>
                  <a:cubicBezTo>
                    <a:pt x="3893" y="9619"/>
                    <a:pt x="2730" y="4928"/>
                    <a:pt x="2457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8846179" y="-119475"/>
              <a:ext cx="312598" cy="1939503"/>
            </a:xfrm>
            <a:custGeom>
              <a:rect b="b" l="l" r="r" t="t"/>
              <a:pathLst>
                <a:path extrusionOk="0" h="21089" w="3399">
                  <a:moveTo>
                    <a:pt x="0" y="0"/>
                  </a:moveTo>
                  <a:lnTo>
                    <a:pt x="0" y="4958"/>
                  </a:lnTo>
                  <a:cubicBezTo>
                    <a:pt x="0" y="10696"/>
                    <a:pt x="1215" y="16155"/>
                    <a:pt x="3399" y="21088"/>
                  </a:cubicBezTo>
                  <a:lnTo>
                    <a:pt x="3399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-14027" y="2817343"/>
              <a:ext cx="864311" cy="2365680"/>
            </a:xfrm>
            <a:custGeom>
              <a:rect b="b" l="l" r="r" t="t"/>
              <a:pathLst>
                <a:path extrusionOk="0" h="25723" w="9398">
                  <a:moveTo>
                    <a:pt x="1" y="1"/>
                  </a:moveTo>
                  <a:lnTo>
                    <a:pt x="1" y="25722"/>
                  </a:lnTo>
                  <a:lnTo>
                    <a:pt x="9397" y="25722"/>
                  </a:lnTo>
                  <a:cubicBezTo>
                    <a:pt x="9397" y="15921"/>
                    <a:pt x="5862" y="6947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-14027" y="3357655"/>
              <a:ext cx="628230" cy="1825371"/>
            </a:xfrm>
            <a:custGeom>
              <a:rect b="b" l="l" r="r" t="t"/>
              <a:pathLst>
                <a:path extrusionOk="0" h="19848" w="6831">
                  <a:moveTo>
                    <a:pt x="1546" y="1"/>
                  </a:moveTo>
                  <a:cubicBezTo>
                    <a:pt x="1039" y="352"/>
                    <a:pt x="520" y="689"/>
                    <a:pt x="1" y="1015"/>
                  </a:cubicBezTo>
                  <a:lnTo>
                    <a:pt x="1" y="1885"/>
                  </a:lnTo>
                  <a:cubicBezTo>
                    <a:pt x="2724" y="7286"/>
                    <a:pt x="4263" y="13387"/>
                    <a:pt x="4263" y="19847"/>
                  </a:cubicBezTo>
                  <a:lnTo>
                    <a:pt x="6830" y="19847"/>
                  </a:lnTo>
                  <a:cubicBezTo>
                    <a:pt x="6830" y="12620"/>
                    <a:pt x="4907" y="5843"/>
                    <a:pt x="1546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-14027" y="3530923"/>
              <a:ext cx="392149" cy="1652104"/>
            </a:xfrm>
            <a:custGeom>
              <a:rect b="b" l="l" r="r" t="t"/>
              <a:pathLst>
                <a:path extrusionOk="0" h="17964" w="4264">
                  <a:moveTo>
                    <a:pt x="1" y="1"/>
                  </a:moveTo>
                  <a:lnTo>
                    <a:pt x="1" y="17963"/>
                  </a:lnTo>
                  <a:lnTo>
                    <a:pt x="4263" y="17963"/>
                  </a:lnTo>
                  <a:cubicBezTo>
                    <a:pt x="4263" y="11503"/>
                    <a:pt x="2724" y="5402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-14027" y="4120163"/>
              <a:ext cx="155977" cy="1062868"/>
            </a:xfrm>
            <a:custGeom>
              <a:rect b="b" l="l" r="r" t="t"/>
              <a:pathLst>
                <a:path extrusionOk="0" h="11557" w="1696">
                  <a:moveTo>
                    <a:pt x="1" y="1"/>
                  </a:moveTo>
                  <a:lnTo>
                    <a:pt x="1" y="11556"/>
                  </a:lnTo>
                  <a:lnTo>
                    <a:pt x="1696" y="11556"/>
                  </a:lnTo>
                  <a:cubicBezTo>
                    <a:pt x="1696" y="7540"/>
                    <a:pt x="1105" y="3660"/>
                    <a:pt x="1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-14027" y="-119475"/>
              <a:ext cx="1728529" cy="3570454"/>
            </a:xfrm>
            <a:custGeom>
              <a:rect b="b" l="l" r="r" t="t"/>
              <a:pathLst>
                <a:path extrusionOk="0" h="38823" w="18795">
                  <a:moveTo>
                    <a:pt x="1" y="0"/>
                  </a:moveTo>
                  <a:lnTo>
                    <a:pt x="1" y="38823"/>
                  </a:lnTo>
                  <a:cubicBezTo>
                    <a:pt x="11281" y="31778"/>
                    <a:pt x="18794" y="19243"/>
                    <a:pt x="18794" y="4958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-14027" y="476938"/>
              <a:ext cx="1489414" cy="2813838"/>
            </a:xfrm>
            <a:custGeom>
              <a:rect b="b" l="l" r="r" t="t"/>
              <a:pathLst>
                <a:path extrusionOk="0" h="30596" w="16195">
                  <a:moveTo>
                    <a:pt x="16194" y="0"/>
                  </a:moveTo>
                  <a:cubicBezTo>
                    <a:pt x="15427" y="807"/>
                    <a:pt x="14518" y="1476"/>
                    <a:pt x="13510" y="1970"/>
                  </a:cubicBezTo>
                  <a:cubicBezTo>
                    <a:pt x="12588" y="12543"/>
                    <a:pt x="7545" y="21933"/>
                    <a:pt x="1" y="28529"/>
                  </a:cubicBezTo>
                  <a:lnTo>
                    <a:pt x="1" y="30596"/>
                  </a:lnTo>
                  <a:cubicBezTo>
                    <a:pt x="9461" y="23610"/>
                    <a:pt x="15726" y="12549"/>
                    <a:pt x="16194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-14027" y="-119475"/>
              <a:ext cx="1256276" cy="3220150"/>
            </a:xfrm>
            <a:custGeom>
              <a:rect b="b" l="l" r="r" t="t"/>
              <a:pathLst>
                <a:path extrusionOk="0" h="35014" w="13660">
                  <a:moveTo>
                    <a:pt x="1" y="0"/>
                  </a:moveTo>
                  <a:lnTo>
                    <a:pt x="1" y="35014"/>
                  </a:lnTo>
                  <a:cubicBezTo>
                    <a:pt x="8370" y="27704"/>
                    <a:pt x="13660" y="16949"/>
                    <a:pt x="13660" y="4958"/>
                  </a:cubicBezTo>
                  <a:lnTo>
                    <a:pt x="13660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-14027" y="734541"/>
              <a:ext cx="998675" cy="2140819"/>
            </a:xfrm>
            <a:custGeom>
              <a:rect b="b" l="l" r="r" t="t"/>
              <a:pathLst>
                <a:path extrusionOk="0" h="23278" w="10859">
                  <a:moveTo>
                    <a:pt x="10859" y="0"/>
                  </a:moveTo>
                  <a:cubicBezTo>
                    <a:pt x="10385" y="72"/>
                    <a:pt x="9890" y="111"/>
                    <a:pt x="9397" y="111"/>
                  </a:cubicBezTo>
                  <a:cubicBezTo>
                    <a:pt x="9020" y="111"/>
                    <a:pt x="8650" y="92"/>
                    <a:pt x="8292" y="46"/>
                  </a:cubicBezTo>
                  <a:cubicBezTo>
                    <a:pt x="7460" y="7657"/>
                    <a:pt x="4491" y="14622"/>
                    <a:pt x="1" y="20329"/>
                  </a:cubicBezTo>
                  <a:lnTo>
                    <a:pt x="1" y="23278"/>
                  </a:lnTo>
                  <a:cubicBezTo>
                    <a:pt x="5933" y="17092"/>
                    <a:pt x="9890" y="8995"/>
                    <a:pt x="10859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-14027" y="-119475"/>
              <a:ext cx="784115" cy="2723618"/>
            </a:xfrm>
            <a:custGeom>
              <a:rect b="b" l="l" r="r" t="t"/>
              <a:pathLst>
                <a:path extrusionOk="0" h="29615" w="8526">
                  <a:moveTo>
                    <a:pt x="1" y="0"/>
                  </a:moveTo>
                  <a:lnTo>
                    <a:pt x="1" y="29615"/>
                  </a:lnTo>
                  <a:cubicBezTo>
                    <a:pt x="5342" y="22830"/>
                    <a:pt x="8526" y="14265"/>
                    <a:pt x="8526" y="4958"/>
                  </a:cubicBezTo>
                  <a:lnTo>
                    <a:pt x="8526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-14027" y="540856"/>
              <a:ext cx="532492" cy="1726230"/>
            </a:xfrm>
            <a:custGeom>
              <a:rect b="b" l="l" r="r" t="t"/>
              <a:pathLst>
                <a:path extrusionOk="0" h="18770" w="5790">
                  <a:moveTo>
                    <a:pt x="3334" y="1"/>
                  </a:moveTo>
                  <a:cubicBezTo>
                    <a:pt x="3061" y="4928"/>
                    <a:pt x="1897" y="9619"/>
                    <a:pt x="1" y="13908"/>
                  </a:cubicBezTo>
                  <a:lnTo>
                    <a:pt x="1" y="18769"/>
                  </a:lnTo>
                  <a:cubicBezTo>
                    <a:pt x="3165" y="13668"/>
                    <a:pt x="5205" y="7799"/>
                    <a:pt x="5790" y="1503"/>
                  </a:cubicBezTo>
                  <a:cubicBezTo>
                    <a:pt x="4893" y="1132"/>
                    <a:pt x="4068" y="619"/>
                    <a:pt x="333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-14027" y="-119475"/>
              <a:ext cx="312046" cy="1939503"/>
            </a:xfrm>
            <a:custGeom>
              <a:rect b="b" l="l" r="r" t="t"/>
              <a:pathLst>
                <a:path extrusionOk="0" h="21089" w="3393">
                  <a:moveTo>
                    <a:pt x="1" y="0"/>
                  </a:moveTo>
                  <a:lnTo>
                    <a:pt x="1" y="21088"/>
                  </a:lnTo>
                  <a:cubicBezTo>
                    <a:pt x="2184" y="16155"/>
                    <a:pt x="3393" y="10696"/>
                    <a:pt x="3393" y="4958"/>
                  </a:cubicBezTo>
                  <a:lnTo>
                    <a:pt x="3393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7430331" y="-119475"/>
              <a:ext cx="1728437" cy="864311"/>
            </a:xfrm>
            <a:custGeom>
              <a:rect b="b" l="l" r="r" t="t"/>
              <a:pathLst>
                <a:path extrusionOk="0" h="9398" w="18794">
                  <a:moveTo>
                    <a:pt x="0" y="0"/>
                  </a:moveTo>
                  <a:cubicBezTo>
                    <a:pt x="0" y="5192"/>
                    <a:pt x="4205" y="9397"/>
                    <a:pt x="9397" y="9397"/>
                  </a:cubicBezTo>
                  <a:cubicBezTo>
                    <a:pt x="14583" y="9397"/>
                    <a:pt x="18794" y="5192"/>
                    <a:pt x="18794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9018252" y="-119475"/>
              <a:ext cx="107694" cy="92"/>
            </a:xfrm>
            <a:custGeom>
              <a:rect b="b" l="l" r="r" t="t"/>
              <a:pathLst>
                <a:path extrusionOk="0" h="1" w="1171">
                  <a:moveTo>
                    <a:pt x="117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171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7532415" y="-119475"/>
              <a:ext cx="37799" cy="92"/>
            </a:xfrm>
            <a:custGeom>
              <a:rect b="b" l="l" r="r" t="t"/>
              <a:pathLst>
                <a:path extrusionOk="0" h="1" w="411">
                  <a:moveTo>
                    <a:pt x="41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358" y="0"/>
                  </a:lnTo>
                  <a:lnTo>
                    <a:pt x="358" y="0"/>
                  </a:lnTo>
                  <a:lnTo>
                    <a:pt x="358" y="0"/>
                  </a:lnTo>
                  <a:lnTo>
                    <a:pt x="411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7543727" y="-119475"/>
              <a:ext cx="1582209" cy="628230"/>
            </a:xfrm>
            <a:custGeom>
              <a:rect b="b" l="l" r="r" t="t"/>
              <a:pathLst>
                <a:path extrusionOk="0" h="6831" w="17204">
                  <a:moveTo>
                    <a:pt x="235" y="0"/>
                  </a:moveTo>
                  <a:cubicBezTo>
                    <a:pt x="235" y="723"/>
                    <a:pt x="151" y="1424"/>
                    <a:pt x="1" y="2093"/>
                  </a:cubicBezTo>
                  <a:cubicBezTo>
                    <a:pt x="1620" y="4926"/>
                    <a:pt x="4667" y="6830"/>
                    <a:pt x="8164" y="6830"/>
                  </a:cubicBezTo>
                  <a:cubicBezTo>
                    <a:pt x="12459" y="6830"/>
                    <a:pt x="16085" y="3945"/>
                    <a:pt x="17204" y="0"/>
                  </a:cubicBezTo>
                  <a:lnTo>
                    <a:pt x="16034" y="0"/>
                  </a:lnTo>
                  <a:cubicBezTo>
                    <a:pt x="14357" y="2568"/>
                    <a:pt x="11458" y="4271"/>
                    <a:pt x="8164" y="4271"/>
                  </a:cubicBezTo>
                  <a:cubicBezTo>
                    <a:pt x="4862" y="4271"/>
                    <a:pt x="1964" y="2568"/>
                    <a:pt x="288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7570122" y="-119475"/>
              <a:ext cx="1448212" cy="392793"/>
            </a:xfrm>
            <a:custGeom>
              <a:rect b="b" l="l" r="r" t="t"/>
              <a:pathLst>
                <a:path extrusionOk="0" h="4271" w="15747">
                  <a:moveTo>
                    <a:pt x="1" y="0"/>
                  </a:moveTo>
                  <a:cubicBezTo>
                    <a:pt x="1677" y="2568"/>
                    <a:pt x="4575" y="4271"/>
                    <a:pt x="7877" y="4271"/>
                  </a:cubicBezTo>
                  <a:cubicBezTo>
                    <a:pt x="11171" y="4271"/>
                    <a:pt x="14070" y="2568"/>
                    <a:pt x="15747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7798387" y="-119475"/>
              <a:ext cx="991594" cy="156713"/>
            </a:xfrm>
            <a:custGeom>
              <a:rect b="b" l="l" r="r" t="t"/>
              <a:pathLst>
                <a:path extrusionOk="0" h="1704" w="10782">
                  <a:moveTo>
                    <a:pt x="0" y="0"/>
                  </a:moveTo>
                  <a:cubicBezTo>
                    <a:pt x="1529" y="1073"/>
                    <a:pt x="3386" y="1704"/>
                    <a:pt x="5395" y="1704"/>
                  </a:cubicBezTo>
                  <a:cubicBezTo>
                    <a:pt x="7396" y="1704"/>
                    <a:pt x="9255" y="1073"/>
                    <a:pt x="10782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5836891" y="-119475"/>
              <a:ext cx="1728437" cy="864311"/>
            </a:xfrm>
            <a:custGeom>
              <a:rect b="b" l="l" r="r" t="t"/>
              <a:pathLst>
                <a:path extrusionOk="0" h="9398" w="18794">
                  <a:moveTo>
                    <a:pt x="0" y="0"/>
                  </a:moveTo>
                  <a:cubicBezTo>
                    <a:pt x="0" y="5192"/>
                    <a:pt x="4205" y="9397"/>
                    <a:pt x="9397" y="9397"/>
                  </a:cubicBezTo>
                  <a:cubicBezTo>
                    <a:pt x="14583" y="9397"/>
                    <a:pt x="18794" y="5192"/>
                    <a:pt x="18794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7424813" y="-119475"/>
              <a:ext cx="5610" cy="92"/>
            </a:xfrm>
            <a:custGeom>
              <a:rect b="b" l="l" r="r" t="t"/>
              <a:pathLst>
                <a:path extrusionOk="0" h="1" w="61">
                  <a:moveTo>
                    <a:pt x="60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111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7430331" y="-119475"/>
              <a:ext cx="32373" cy="92"/>
            </a:xfrm>
            <a:custGeom>
              <a:rect b="b" l="l" r="r" t="t"/>
              <a:pathLst>
                <a:path extrusionOk="0" h="1" w="352">
                  <a:moveTo>
                    <a:pt x="351" y="0"/>
                  </a:moveTo>
                  <a:lnTo>
                    <a:pt x="0" y="0"/>
                  </a:lnTo>
                  <a:lnTo>
                    <a:pt x="351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7462611" y="-119475"/>
              <a:ext cx="69895" cy="92"/>
            </a:xfrm>
            <a:custGeom>
              <a:rect b="b" l="l" r="r" t="t"/>
              <a:pathLst>
                <a:path extrusionOk="0" h="1" w="760">
                  <a:moveTo>
                    <a:pt x="76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760" y="0"/>
                  </a:lnTo>
                  <a:close/>
                </a:path>
              </a:pathLst>
            </a:custGeom>
            <a:solidFill>
              <a:srgbClr val="A1121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5971993" y="-119475"/>
              <a:ext cx="4782" cy="92"/>
            </a:xfrm>
            <a:custGeom>
              <a:rect b="b" l="l" r="r" t="t"/>
              <a:pathLst>
                <a:path extrusionOk="0" h="1" w="52">
                  <a:moveTo>
                    <a:pt x="52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111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5957094" y="-119475"/>
              <a:ext cx="1575403" cy="628230"/>
            </a:xfrm>
            <a:custGeom>
              <a:rect b="b" l="l" r="r" t="t"/>
              <a:pathLst>
                <a:path extrusionOk="0" h="6831" w="17130">
                  <a:moveTo>
                    <a:pt x="162" y="0"/>
                  </a:moveTo>
                  <a:cubicBezTo>
                    <a:pt x="162" y="754"/>
                    <a:pt x="105" y="1495"/>
                    <a:pt x="0" y="2223"/>
                  </a:cubicBezTo>
                  <a:cubicBezTo>
                    <a:pt x="1638" y="4985"/>
                    <a:pt x="4646" y="6830"/>
                    <a:pt x="8090" y="6830"/>
                  </a:cubicBezTo>
                  <a:cubicBezTo>
                    <a:pt x="12387" y="6830"/>
                    <a:pt x="16013" y="3945"/>
                    <a:pt x="17130" y="0"/>
                  </a:cubicBezTo>
                  <a:lnTo>
                    <a:pt x="15960" y="0"/>
                  </a:lnTo>
                  <a:cubicBezTo>
                    <a:pt x="14283" y="2568"/>
                    <a:pt x="11386" y="4271"/>
                    <a:pt x="8090" y="4271"/>
                  </a:cubicBezTo>
                  <a:cubicBezTo>
                    <a:pt x="4796" y="4271"/>
                    <a:pt x="1898" y="2568"/>
                    <a:pt x="214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5976683" y="-119475"/>
              <a:ext cx="1448212" cy="392793"/>
            </a:xfrm>
            <a:custGeom>
              <a:rect b="b" l="l" r="r" t="t"/>
              <a:pathLst>
                <a:path extrusionOk="0" h="4271" w="15747">
                  <a:moveTo>
                    <a:pt x="1" y="0"/>
                  </a:moveTo>
                  <a:cubicBezTo>
                    <a:pt x="1685" y="2568"/>
                    <a:pt x="4583" y="4271"/>
                    <a:pt x="7877" y="4271"/>
                  </a:cubicBezTo>
                  <a:cubicBezTo>
                    <a:pt x="11173" y="4271"/>
                    <a:pt x="14070" y="2568"/>
                    <a:pt x="15747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6205684" y="-119475"/>
              <a:ext cx="991042" cy="156713"/>
            </a:xfrm>
            <a:custGeom>
              <a:rect b="b" l="l" r="r" t="t"/>
              <a:pathLst>
                <a:path extrusionOk="0" h="1704" w="10776">
                  <a:moveTo>
                    <a:pt x="0" y="0"/>
                  </a:moveTo>
                  <a:cubicBezTo>
                    <a:pt x="1521" y="1073"/>
                    <a:pt x="3380" y="1704"/>
                    <a:pt x="5387" y="1704"/>
                  </a:cubicBezTo>
                  <a:cubicBezTo>
                    <a:pt x="7390" y="1704"/>
                    <a:pt x="9247" y="1073"/>
                    <a:pt x="10776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-14027" y="-119475"/>
              <a:ext cx="1728529" cy="864311"/>
            </a:xfrm>
            <a:custGeom>
              <a:rect b="b" l="l" r="r" t="t"/>
              <a:pathLst>
                <a:path extrusionOk="0" h="9398" w="18795">
                  <a:moveTo>
                    <a:pt x="1" y="0"/>
                  </a:moveTo>
                  <a:cubicBezTo>
                    <a:pt x="1" y="5192"/>
                    <a:pt x="4205" y="9397"/>
                    <a:pt x="9397" y="9397"/>
                  </a:cubicBezTo>
                  <a:cubicBezTo>
                    <a:pt x="14583" y="9397"/>
                    <a:pt x="18794" y="5192"/>
                    <a:pt x="18794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1573986" y="-119475"/>
              <a:ext cx="37615" cy="92"/>
            </a:xfrm>
            <a:custGeom>
              <a:rect b="b" l="l" r="r" t="t"/>
              <a:pathLst>
                <a:path extrusionOk="0" h="1" w="409">
                  <a:moveTo>
                    <a:pt x="409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409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18254" y="-119475"/>
              <a:ext cx="107694" cy="92"/>
            </a:xfrm>
            <a:custGeom>
              <a:rect b="b" l="l" r="r" t="t"/>
              <a:pathLst>
                <a:path extrusionOk="0" h="1" w="1171">
                  <a:moveTo>
                    <a:pt x="1170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18254" y="-119475"/>
              <a:ext cx="1582577" cy="628230"/>
            </a:xfrm>
            <a:custGeom>
              <a:rect b="b" l="l" r="r" t="t"/>
              <a:pathLst>
                <a:path extrusionOk="0" h="6831" w="17208">
                  <a:moveTo>
                    <a:pt x="1" y="0"/>
                  </a:moveTo>
                  <a:cubicBezTo>
                    <a:pt x="1117" y="3945"/>
                    <a:pt x="4743" y="6830"/>
                    <a:pt x="9046" y="6830"/>
                  </a:cubicBezTo>
                  <a:cubicBezTo>
                    <a:pt x="12535" y="6830"/>
                    <a:pt x="15583" y="4926"/>
                    <a:pt x="17208" y="2093"/>
                  </a:cubicBezTo>
                  <a:cubicBezTo>
                    <a:pt x="17052" y="1424"/>
                    <a:pt x="16974" y="723"/>
                    <a:pt x="16974" y="0"/>
                  </a:cubicBezTo>
                  <a:lnTo>
                    <a:pt x="16916" y="0"/>
                  </a:lnTo>
                  <a:cubicBezTo>
                    <a:pt x="15240" y="2568"/>
                    <a:pt x="12340" y="4271"/>
                    <a:pt x="9046" y="4271"/>
                  </a:cubicBezTo>
                  <a:cubicBezTo>
                    <a:pt x="5751" y="4271"/>
                    <a:pt x="2847" y="2568"/>
                    <a:pt x="1170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125857" y="-119475"/>
              <a:ext cx="1448212" cy="392793"/>
            </a:xfrm>
            <a:custGeom>
              <a:rect b="b" l="l" r="r" t="t"/>
              <a:pathLst>
                <a:path extrusionOk="0" h="4271" w="15747">
                  <a:moveTo>
                    <a:pt x="0" y="0"/>
                  </a:moveTo>
                  <a:cubicBezTo>
                    <a:pt x="1677" y="2568"/>
                    <a:pt x="4581" y="4271"/>
                    <a:pt x="7876" y="4271"/>
                  </a:cubicBezTo>
                  <a:cubicBezTo>
                    <a:pt x="11170" y="4271"/>
                    <a:pt x="14070" y="2568"/>
                    <a:pt x="15746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354030" y="-119475"/>
              <a:ext cx="991686" cy="156713"/>
            </a:xfrm>
            <a:custGeom>
              <a:rect b="b" l="l" r="r" t="t"/>
              <a:pathLst>
                <a:path extrusionOk="0" h="1704" w="10783">
                  <a:moveTo>
                    <a:pt x="1" y="0"/>
                  </a:moveTo>
                  <a:cubicBezTo>
                    <a:pt x="1529" y="1073"/>
                    <a:pt x="3387" y="1704"/>
                    <a:pt x="5395" y="1704"/>
                  </a:cubicBezTo>
                  <a:cubicBezTo>
                    <a:pt x="7396" y="1704"/>
                    <a:pt x="9255" y="1073"/>
                    <a:pt x="10782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1579229" y="-119475"/>
              <a:ext cx="1728529" cy="864311"/>
            </a:xfrm>
            <a:custGeom>
              <a:rect b="b" l="l" r="r" t="t"/>
              <a:pathLst>
                <a:path extrusionOk="0" h="9398" w="18795">
                  <a:moveTo>
                    <a:pt x="1" y="0"/>
                  </a:moveTo>
                  <a:cubicBezTo>
                    <a:pt x="1" y="5192"/>
                    <a:pt x="4206" y="9397"/>
                    <a:pt x="9398" y="9397"/>
                  </a:cubicBezTo>
                  <a:cubicBezTo>
                    <a:pt x="14583" y="9397"/>
                    <a:pt x="18794" y="5192"/>
                    <a:pt x="18794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3167242" y="-119475"/>
              <a:ext cx="5426" cy="92"/>
            </a:xfrm>
            <a:custGeom>
              <a:rect b="b" l="l" r="r" t="t"/>
              <a:pathLst>
                <a:path extrusionOk="0" h="1" w="59">
                  <a:moveTo>
                    <a:pt x="58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6111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1714422" y="-119475"/>
              <a:ext cx="4782" cy="92"/>
            </a:xfrm>
            <a:custGeom>
              <a:rect b="b" l="l" r="r" t="t"/>
              <a:pathLst>
                <a:path extrusionOk="0" h="1" w="52">
                  <a:moveTo>
                    <a:pt x="52" y="0"/>
                  </a:moveTo>
                  <a:lnTo>
                    <a:pt x="0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111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1681497" y="-119475"/>
              <a:ext cx="33016" cy="92"/>
            </a:xfrm>
            <a:custGeom>
              <a:rect b="b" l="l" r="r" t="t"/>
              <a:pathLst>
                <a:path extrusionOk="0" h="1" w="359">
                  <a:moveTo>
                    <a:pt x="358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1611509" y="-119475"/>
              <a:ext cx="70079" cy="92"/>
            </a:xfrm>
            <a:custGeom>
              <a:rect b="b" l="l" r="r" t="t"/>
              <a:pathLst>
                <a:path extrusionOk="0" h="1" w="762">
                  <a:moveTo>
                    <a:pt x="762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A1121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1611509" y="-119475"/>
              <a:ext cx="1575495" cy="628230"/>
            </a:xfrm>
            <a:custGeom>
              <a:rect b="b" l="l" r="r" t="t"/>
              <a:pathLst>
                <a:path extrusionOk="0" h="6831" w="17131">
                  <a:moveTo>
                    <a:pt x="1" y="0"/>
                  </a:moveTo>
                  <a:cubicBezTo>
                    <a:pt x="1119" y="3945"/>
                    <a:pt x="4745" y="6830"/>
                    <a:pt x="9047" y="6830"/>
                  </a:cubicBezTo>
                  <a:cubicBezTo>
                    <a:pt x="12484" y="6830"/>
                    <a:pt x="15493" y="4985"/>
                    <a:pt x="17130" y="2223"/>
                  </a:cubicBezTo>
                  <a:cubicBezTo>
                    <a:pt x="17027" y="1495"/>
                    <a:pt x="16974" y="754"/>
                    <a:pt x="16974" y="0"/>
                  </a:cubicBezTo>
                  <a:lnTo>
                    <a:pt x="16917" y="0"/>
                  </a:lnTo>
                  <a:cubicBezTo>
                    <a:pt x="15240" y="2568"/>
                    <a:pt x="12342" y="4271"/>
                    <a:pt x="9047" y="4271"/>
                  </a:cubicBezTo>
                  <a:cubicBezTo>
                    <a:pt x="5745" y="4271"/>
                    <a:pt x="2847" y="2568"/>
                    <a:pt x="1171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1719112" y="-119475"/>
              <a:ext cx="1448212" cy="392793"/>
            </a:xfrm>
            <a:custGeom>
              <a:rect b="b" l="l" r="r" t="t"/>
              <a:pathLst>
                <a:path extrusionOk="0" h="4271" w="15747">
                  <a:moveTo>
                    <a:pt x="1" y="0"/>
                  </a:moveTo>
                  <a:cubicBezTo>
                    <a:pt x="1677" y="2568"/>
                    <a:pt x="4575" y="4271"/>
                    <a:pt x="7877" y="4271"/>
                  </a:cubicBezTo>
                  <a:cubicBezTo>
                    <a:pt x="11172" y="4271"/>
                    <a:pt x="14070" y="2568"/>
                    <a:pt x="15747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1947469" y="-119475"/>
              <a:ext cx="991502" cy="156713"/>
            </a:xfrm>
            <a:custGeom>
              <a:rect b="b" l="l" r="r" t="t"/>
              <a:pathLst>
                <a:path extrusionOk="0" h="1704" w="10781">
                  <a:moveTo>
                    <a:pt x="0" y="0"/>
                  </a:moveTo>
                  <a:cubicBezTo>
                    <a:pt x="1527" y="1073"/>
                    <a:pt x="3386" y="1704"/>
                    <a:pt x="5394" y="1704"/>
                  </a:cubicBezTo>
                  <a:cubicBezTo>
                    <a:pt x="7395" y="1704"/>
                    <a:pt x="9254" y="1073"/>
                    <a:pt x="10781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3172576" y="-119475"/>
              <a:ext cx="2799491" cy="1399745"/>
            </a:xfrm>
            <a:custGeom>
              <a:rect b="b" l="l" r="r" t="t"/>
              <a:pathLst>
                <a:path extrusionOk="0" h="15220" w="30440">
                  <a:moveTo>
                    <a:pt x="0" y="0"/>
                  </a:moveTo>
                  <a:cubicBezTo>
                    <a:pt x="0" y="8410"/>
                    <a:pt x="6811" y="15219"/>
                    <a:pt x="15221" y="15219"/>
                  </a:cubicBezTo>
                  <a:cubicBezTo>
                    <a:pt x="23622" y="15219"/>
                    <a:pt x="30439" y="8410"/>
                    <a:pt x="30439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3192349" y="-119475"/>
              <a:ext cx="2759301" cy="1164309"/>
            </a:xfrm>
            <a:custGeom>
              <a:rect b="b" l="l" r="r" t="t"/>
              <a:pathLst>
                <a:path extrusionOk="0" h="12660" w="30003">
                  <a:moveTo>
                    <a:pt x="0" y="0"/>
                  </a:moveTo>
                  <a:cubicBezTo>
                    <a:pt x="1222" y="7187"/>
                    <a:pt x="7474" y="12660"/>
                    <a:pt x="15006" y="12660"/>
                  </a:cubicBezTo>
                  <a:cubicBezTo>
                    <a:pt x="22537" y="12660"/>
                    <a:pt x="28788" y="7187"/>
                    <a:pt x="30003" y="0"/>
                  </a:cubicBezTo>
                  <a:lnTo>
                    <a:pt x="29334" y="0"/>
                  </a:lnTo>
                  <a:cubicBezTo>
                    <a:pt x="27228" y="5882"/>
                    <a:pt x="21608" y="10093"/>
                    <a:pt x="15006" y="10093"/>
                  </a:cubicBezTo>
                  <a:cubicBezTo>
                    <a:pt x="8396" y="10093"/>
                    <a:pt x="2775" y="5882"/>
                    <a:pt x="670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3253876" y="-119475"/>
              <a:ext cx="2636248" cy="928228"/>
            </a:xfrm>
            <a:custGeom>
              <a:rect b="b" l="l" r="r" t="t"/>
              <a:pathLst>
                <a:path extrusionOk="0" h="10093" w="28665">
                  <a:moveTo>
                    <a:pt x="1" y="0"/>
                  </a:moveTo>
                  <a:cubicBezTo>
                    <a:pt x="2106" y="5882"/>
                    <a:pt x="7727" y="10093"/>
                    <a:pt x="14337" y="10093"/>
                  </a:cubicBezTo>
                  <a:cubicBezTo>
                    <a:pt x="20939" y="10093"/>
                    <a:pt x="26559" y="5882"/>
                    <a:pt x="28665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3364513" y="-119475"/>
              <a:ext cx="2415067" cy="692147"/>
            </a:xfrm>
            <a:custGeom>
              <a:rect b="b" l="l" r="r" t="t"/>
              <a:pathLst>
                <a:path extrusionOk="0" h="7526" w="26260">
                  <a:moveTo>
                    <a:pt x="0" y="0"/>
                  </a:moveTo>
                  <a:cubicBezTo>
                    <a:pt x="2645" y="4505"/>
                    <a:pt x="7531" y="7526"/>
                    <a:pt x="13134" y="7526"/>
                  </a:cubicBezTo>
                  <a:cubicBezTo>
                    <a:pt x="18728" y="7526"/>
                    <a:pt x="23616" y="4505"/>
                    <a:pt x="26259" y="0"/>
                  </a:cubicBezTo>
                  <a:lnTo>
                    <a:pt x="24369" y="0"/>
                  </a:lnTo>
                  <a:cubicBezTo>
                    <a:pt x="21588" y="3048"/>
                    <a:pt x="17579" y="4958"/>
                    <a:pt x="13134" y="4958"/>
                  </a:cubicBezTo>
                  <a:cubicBezTo>
                    <a:pt x="8682" y="4958"/>
                    <a:pt x="4679" y="3048"/>
                    <a:pt x="1890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3538333" y="-119475"/>
              <a:ext cx="2067429" cy="456067"/>
            </a:xfrm>
            <a:custGeom>
              <a:rect b="b" l="l" r="r" t="t"/>
              <a:pathLst>
                <a:path extrusionOk="0" h="4959" w="22480">
                  <a:moveTo>
                    <a:pt x="0" y="0"/>
                  </a:moveTo>
                  <a:cubicBezTo>
                    <a:pt x="2789" y="3048"/>
                    <a:pt x="6792" y="4958"/>
                    <a:pt x="11244" y="4958"/>
                  </a:cubicBezTo>
                  <a:cubicBezTo>
                    <a:pt x="15689" y="4958"/>
                    <a:pt x="19698" y="3048"/>
                    <a:pt x="22479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3818744" y="-119475"/>
              <a:ext cx="1506704" cy="219986"/>
            </a:xfrm>
            <a:custGeom>
              <a:rect b="b" l="l" r="r" t="t"/>
              <a:pathLst>
                <a:path extrusionOk="0" h="2392" w="16383">
                  <a:moveTo>
                    <a:pt x="0" y="0"/>
                  </a:moveTo>
                  <a:cubicBezTo>
                    <a:pt x="2365" y="1515"/>
                    <a:pt x="5178" y="2391"/>
                    <a:pt x="8195" y="2391"/>
                  </a:cubicBezTo>
                  <a:cubicBezTo>
                    <a:pt x="11209" y="2391"/>
                    <a:pt x="14017" y="1515"/>
                    <a:pt x="16383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4026365" y="4831362"/>
              <a:ext cx="1092022" cy="609653"/>
            </a:xfrm>
            <a:custGeom>
              <a:rect b="b" l="l" r="r" t="t"/>
              <a:pathLst>
                <a:path extrusionOk="0" h="6629" w="11874">
                  <a:moveTo>
                    <a:pt x="1794" y="1"/>
                  </a:moveTo>
                  <a:cubicBezTo>
                    <a:pt x="806" y="1"/>
                    <a:pt x="0" y="807"/>
                    <a:pt x="0" y="1794"/>
                  </a:cubicBezTo>
                  <a:lnTo>
                    <a:pt x="0" y="6629"/>
                  </a:lnTo>
                  <a:lnTo>
                    <a:pt x="11873" y="6629"/>
                  </a:lnTo>
                  <a:lnTo>
                    <a:pt x="11873" y="1794"/>
                  </a:lnTo>
                  <a:cubicBezTo>
                    <a:pt x="11873" y="807"/>
                    <a:pt x="11073" y="1"/>
                    <a:pt x="10080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5245494" y="4831362"/>
              <a:ext cx="1092114" cy="609653"/>
            </a:xfrm>
            <a:custGeom>
              <a:rect b="b" l="l" r="r" t="t"/>
              <a:pathLst>
                <a:path extrusionOk="0" h="6629" w="11875">
                  <a:moveTo>
                    <a:pt x="1794" y="1"/>
                  </a:moveTo>
                  <a:cubicBezTo>
                    <a:pt x="807" y="1"/>
                    <a:pt x="1" y="807"/>
                    <a:pt x="1" y="1794"/>
                  </a:cubicBezTo>
                  <a:lnTo>
                    <a:pt x="1" y="6629"/>
                  </a:lnTo>
                  <a:lnTo>
                    <a:pt x="11874" y="6629"/>
                  </a:lnTo>
                  <a:lnTo>
                    <a:pt x="11874" y="1794"/>
                  </a:lnTo>
                  <a:cubicBezTo>
                    <a:pt x="11874" y="807"/>
                    <a:pt x="11074" y="1"/>
                    <a:pt x="10081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6464715" y="4831362"/>
              <a:ext cx="1092114" cy="609653"/>
            </a:xfrm>
            <a:custGeom>
              <a:rect b="b" l="l" r="r" t="t"/>
              <a:pathLst>
                <a:path extrusionOk="0" h="6629" w="11875">
                  <a:moveTo>
                    <a:pt x="1794" y="1"/>
                  </a:moveTo>
                  <a:cubicBezTo>
                    <a:pt x="801" y="1"/>
                    <a:pt x="1" y="807"/>
                    <a:pt x="1" y="1794"/>
                  </a:cubicBezTo>
                  <a:lnTo>
                    <a:pt x="1" y="6629"/>
                  </a:lnTo>
                  <a:lnTo>
                    <a:pt x="11874" y="6629"/>
                  </a:lnTo>
                  <a:lnTo>
                    <a:pt x="11874" y="1794"/>
                  </a:lnTo>
                  <a:cubicBezTo>
                    <a:pt x="11874" y="807"/>
                    <a:pt x="11068" y="1"/>
                    <a:pt x="10081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7683936" y="4831362"/>
              <a:ext cx="1092022" cy="609653"/>
            </a:xfrm>
            <a:custGeom>
              <a:rect b="b" l="l" r="r" t="t"/>
              <a:pathLst>
                <a:path extrusionOk="0" h="6629" w="11874">
                  <a:moveTo>
                    <a:pt x="1794" y="1"/>
                  </a:moveTo>
                  <a:cubicBezTo>
                    <a:pt x="801" y="1"/>
                    <a:pt x="1" y="807"/>
                    <a:pt x="1" y="1794"/>
                  </a:cubicBezTo>
                  <a:lnTo>
                    <a:pt x="1" y="6629"/>
                  </a:lnTo>
                  <a:lnTo>
                    <a:pt x="11874" y="6629"/>
                  </a:lnTo>
                  <a:lnTo>
                    <a:pt x="11874" y="1794"/>
                  </a:lnTo>
                  <a:cubicBezTo>
                    <a:pt x="11874" y="807"/>
                    <a:pt x="11068" y="1"/>
                    <a:pt x="10080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-850519" y="4831362"/>
              <a:ext cx="1092666" cy="609653"/>
            </a:xfrm>
            <a:custGeom>
              <a:rect b="b" l="l" r="r" t="t"/>
              <a:pathLst>
                <a:path extrusionOk="0" h="6629" w="11881">
                  <a:moveTo>
                    <a:pt x="1802" y="1"/>
                  </a:moveTo>
                  <a:cubicBezTo>
                    <a:pt x="807" y="1"/>
                    <a:pt x="1" y="807"/>
                    <a:pt x="1" y="1794"/>
                  </a:cubicBezTo>
                  <a:lnTo>
                    <a:pt x="1" y="6629"/>
                  </a:lnTo>
                  <a:lnTo>
                    <a:pt x="11880" y="6629"/>
                  </a:lnTo>
                  <a:lnTo>
                    <a:pt x="11880" y="1794"/>
                  </a:lnTo>
                  <a:cubicBezTo>
                    <a:pt x="11880" y="807"/>
                    <a:pt x="11074" y="1"/>
                    <a:pt x="10087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368702" y="4831362"/>
              <a:ext cx="1092666" cy="609653"/>
            </a:xfrm>
            <a:custGeom>
              <a:rect b="b" l="l" r="r" t="t"/>
              <a:pathLst>
                <a:path extrusionOk="0" h="6629" w="11881">
                  <a:moveTo>
                    <a:pt x="1802" y="1"/>
                  </a:moveTo>
                  <a:cubicBezTo>
                    <a:pt x="807" y="1"/>
                    <a:pt x="1" y="807"/>
                    <a:pt x="1" y="1794"/>
                  </a:cubicBezTo>
                  <a:lnTo>
                    <a:pt x="1" y="6629"/>
                  </a:lnTo>
                  <a:lnTo>
                    <a:pt x="11880" y="6629"/>
                  </a:lnTo>
                  <a:lnTo>
                    <a:pt x="11880" y="1794"/>
                  </a:lnTo>
                  <a:cubicBezTo>
                    <a:pt x="11880" y="807"/>
                    <a:pt x="11074" y="1"/>
                    <a:pt x="10080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1587923" y="4831362"/>
              <a:ext cx="1092666" cy="609653"/>
            </a:xfrm>
            <a:custGeom>
              <a:rect b="b" l="l" r="r" t="t"/>
              <a:pathLst>
                <a:path extrusionOk="0" h="6629" w="11881">
                  <a:moveTo>
                    <a:pt x="1794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6629"/>
                  </a:lnTo>
                  <a:lnTo>
                    <a:pt x="11880" y="6629"/>
                  </a:lnTo>
                  <a:lnTo>
                    <a:pt x="11880" y="1794"/>
                  </a:lnTo>
                  <a:cubicBezTo>
                    <a:pt x="11880" y="807"/>
                    <a:pt x="11074" y="1"/>
                    <a:pt x="10080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2807144" y="4831362"/>
              <a:ext cx="1092022" cy="609653"/>
            </a:xfrm>
            <a:custGeom>
              <a:rect b="b" l="l" r="r" t="t"/>
              <a:pathLst>
                <a:path extrusionOk="0" h="6629" w="11874">
                  <a:moveTo>
                    <a:pt x="1794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6629"/>
                  </a:lnTo>
                  <a:lnTo>
                    <a:pt x="11874" y="6629"/>
                  </a:lnTo>
                  <a:lnTo>
                    <a:pt x="11874" y="1794"/>
                  </a:lnTo>
                  <a:cubicBezTo>
                    <a:pt x="11874" y="807"/>
                    <a:pt x="11074" y="1"/>
                    <a:pt x="10080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8902605" y="4831362"/>
              <a:ext cx="1092574" cy="609653"/>
            </a:xfrm>
            <a:custGeom>
              <a:rect b="b" l="l" r="r" t="t"/>
              <a:pathLst>
                <a:path extrusionOk="0" h="6629" w="11880">
                  <a:moveTo>
                    <a:pt x="1800" y="1"/>
                  </a:moveTo>
                  <a:cubicBezTo>
                    <a:pt x="806" y="1"/>
                    <a:pt x="0" y="807"/>
                    <a:pt x="0" y="1794"/>
                  </a:cubicBezTo>
                  <a:lnTo>
                    <a:pt x="0" y="6629"/>
                  </a:lnTo>
                  <a:lnTo>
                    <a:pt x="11880" y="6629"/>
                  </a:lnTo>
                  <a:lnTo>
                    <a:pt x="11880" y="1794"/>
                  </a:lnTo>
                  <a:cubicBezTo>
                    <a:pt x="11880" y="807"/>
                    <a:pt x="11073" y="1"/>
                    <a:pt x="10086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5308952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794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4419"/>
                  </a:lnTo>
                  <a:lnTo>
                    <a:pt x="13257" y="4419"/>
                  </a:lnTo>
                  <a:lnTo>
                    <a:pt x="13257" y="1794"/>
                  </a:lnTo>
                  <a:cubicBezTo>
                    <a:pt x="13257" y="807"/>
                    <a:pt x="12451" y="1"/>
                    <a:pt x="11463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6654813" y="5034612"/>
              <a:ext cx="1219213" cy="406404"/>
            </a:xfrm>
            <a:custGeom>
              <a:rect b="b" l="l" r="r" t="t"/>
              <a:pathLst>
                <a:path extrusionOk="0" h="4419" w="13257">
                  <a:moveTo>
                    <a:pt x="1802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4419"/>
                  </a:lnTo>
                  <a:lnTo>
                    <a:pt x="13257" y="4419"/>
                  </a:lnTo>
                  <a:lnTo>
                    <a:pt x="13257" y="1794"/>
                  </a:lnTo>
                  <a:cubicBezTo>
                    <a:pt x="13257" y="807"/>
                    <a:pt x="12458" y="1"/>
                    <a:pt x="11463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-75228" y="5034612"/>
              <a:ext cx="1218569" cy="406404"/>
            </a:xfrm>
            <a:custGeom>
              <a:rect b="b" l="l" r="r" t="t"/>
              <a:pathLst>
                <a:path extrusionOk="0" h="4419" w="13250">
                  <a:moveTo>
                    <a:pt x="1794" y="1"/>
                  </a:moveTo>
                  <a:cubicBezTo>
                    <a:pt x="799" y="1"/>
                    <a:pt x="1" y="807"/>
                    <a:pt x="1" y="1794"/>
                  </a:cubicBezTo>
                  <a:lnTo>
                    <a:pt x="1" y="4419"/>
                  </a:lnTo>
                  <a:lnTo>
                    <a:pt x="13250" y="4419"/>
                  </a:lnTo>
                  <a:lnTo>
                    <a:pt x="13250" y="1794"/>
                  </a:lnTo>
                  <a:cubicBezTo>
                    <a:pt x="13250" y="807"/>
                    <a:pt x="12451" y="1"/>
                    <a:pt x="11456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-1421825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801" y="1"/>
                  </a:moveTo>
                  <a:cubicBezTo>
                    <a:pt x="807" y="1"/>
                    <a:pt x="1" y="807"/>
                    <a:pt x="1" y="1794"/>
                  </a:cubicBezTo>
                  <a:lnTo>
                    <a:pt x="1" y="4419"/>
                  </a:lnTo>
                  <a:lnTo>
                    <a:pt x="13258" y="4419"/>
                  </a:lnTo>
                  <a:lnTo>
                    <a:pt x="13258" y="1794"/>
                  </a:lnTo>
                  <a:cubicBezTo>
                    <a:pt x="13258" y="807"/>
                    <a:pt x="12451" y="1"/>
                    <a:pt x="11464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1270633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794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4419"/>
                  </a:lnTo>
                  <a:lnTo>
                    <a:pt x="13257" y="4419"/>
                  </a:lnTo>
                  <a:lnTo>
                    <a:pt x="13257" y="1794"/>
                  </a:lnTo>
                  <a:cubicBezTo>
                    <a:pt x="13257" y="807"/>
                    <a:pt x="12451" y="1"/>
                    <a:pt x="11464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2616494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800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4419"/>
                  </a:lnTo>
                  <a:lnTo>
                    <a:pt x="13257" y="4419"/>
                  </a:lnTo>
                  <a:lnTo>
                    <a:pt x="13257" y="1794"/>
                  </a:lnTo>
                  <a:cubicBezTo>
                    <a:pt x="13257" y="807"/>
                    <a:pt x="12459" y="1"/>
                    <a:pt x="11464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8001318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795" y="1"/>
                  </a:moveTo>
                  <a:cubicBezTo>
                    <a:pt x="799" y="1"/>
                    <a:pt x="1" y="807"/>
                    <a:pt x="1" y="1794"/>
                  </a:cubicBezTo>
                  <a:lnTo>
                    <a:pt x="1" y="4419"/>
                  </a:lnTo>
                  <a:lnTo>
                    <a:pt x="13258" y="4419"/>
                  </a:lnTo>
                  <a:lnTo>
                    <a:pt x="13258" y="1794"/>
                  </a:lnTo>
                  <a:cubicBezTo>
                    <a:pt x="13258" y="807"/>
                    <a:pt x="12451" y="1"/>
                    <a:pt x="11458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9347179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794" y="1"/>
                  </a:moveTo>
                  <a:cubicBezTo>
                    <a:pt x="807" y="1"/>
                    <a:pt x="1" y="807"/>
                    <a:pt x="1" y="1794"/>
                  </a:cubicBezTo>
                  <a:lnTo>
                    <a:pt x="1" y="4419"/>
                  </a:lnTo>
                  <a:lnTo>
                    <a:pt x="13258" y="4419"/>
                  </a:lnTo>
                  <a:lnTo>
                    <a:pt x="13258" y="1794"/>
                  </a:lnTo>
                  <a:cubicBezTo>
                    <a:pt x="13258" y="807"/>
                    <a:pt x="12453" y="1"/>
                    <a:pt x="11464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3963091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794" y="1"/>
                  </a:moveTo>
                  <a:cubicBezTo>
                    <a:pt x="799" y="1"/>
                    <a:pt x="0" y="807"/>
                    <a:pt x="0" y="1794"/>
                  </a:cubicBezTo>
                  <a:lnTo>
                    <a:pt x="0" y="4419"/>
                  </a:lnTo>
                  <a:lnTo>
                    <a:pt x="13257" y="4419"/>
                  </a:lnTo>
                  <a:lnTo>
                    <a:pt x="13257" y="1794"/>
                  </a:lnTo>
                  <a:cubicBezTo>
                    <a:pt x="13257" y="807"/>
                    <a:pt x="12451" y="1"/>
                    <a:pt x="11457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76" name="Shape 8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7" name="Google Shape;877;p11"/>
          <p:cNvSpPr/>
          <p:nvPr/>
        </p:nvSpPr>
        <p:spPr>
          <a:xfrm>
            <a:off x="-13702" y="4374189"/>
            <a:ext cx="9172746" cy="1066823"/>
          </a:xfrm>
          <a:custGeom>
            <a:rect b="b" l="l" r="r" t="t"/>
            <a:pathLst>
              <a:path extrusionOk="0" h="11600" w="99739">
                <a:moveTo>
                  <a:pt x="1" y="1"/>
                </a:moveTo>
                <a:lnTo>
                  <a:pt x="1" y="11600"/>
                </a:lnTo>
                <a:lnTo>
                  <a:pt x="99739" y="11600"/>
                </a:lnTo>
                <a:lnTo>
                  <a:pt x="99739" y="1"/>
                </a:lnTo>
                <a:close/>
              </a:path>
            </a:pathLst>
          </a:custGeom>
          <a:solidFill>
            <a:srgbClr val="AC6C3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8" name="Google Shape;878;p11"/>
          <p:cNvSpPr/>
          <p:nvPr/>
        </p:nvSpPr>
        <p:spPr>
          <a:xfrm>
            <a:off x="-13702" y="4120173"/>
            <a:ext cx="9172746" cy="508212"/>
          </a:xfrm>
          <a:custGeom>
            <a:rect b="b" l="l" r="r" t="t"/>
            <a:pathLst>
              <a:path extrusionOk="0" h="5526" w="99739">
                <a:moveTo>
                  <a:pt x="1" y="1"/>
                </a:moveTo>
                <a:lnTo>
                  <a:pt x="1" y="5525"/>
                </a:lnTo>
                <a:lnTo>
                  <a:pt x="99739" y="5525"/>
                </a:lnTo>
                <a:lnTo>
                  <a:pt x="99739" y="1"/>
                </a:lnTo>
                <a:close/>
              </a:path>
            </a:pathLst>
          </a:custGeom>
          <a:solidFill>
            <a:srgbClr val="F8A96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79" name="Google Shape;879;p11"/>
          <p:cNvGrpSpPr/>
          <p:nvPr/>
        </p:nvGrpSpPr>
        <p:grpSpPr>
          <a:xfrm rot="-2029358">
            <a:off x="668893" y="4435403"/>
            <a:ext cx="839999" cy="1816191"/>
            <a:chOff x="4773700" y="4444775"/>
            <a:chExt cx="332100" cy="718100"/>
          </a:xfrm>
        </p:grpSpPr>
        <p:sp>
          <p:nvSpPr>
            <p:cNvPr id="880" name="Google Shape;880;p11"/>
            <p:cNvSpPr/>
            <p:nvPr/>
          </p:nvSpPr>
          <p:spPr>
            <a:xfrm>
              <a:off x="4773700" y="5131650"/>
              <a:ext cx="332100" cy="31225"/>
            </a:xfrm>
            <a:custGeom>
              <a:rect b="b" l="l" r="r" t="t"/>
              <a:pathLst>
                <a:path extrusionOk="0" h="1249" w="13284">
                  <a:moveTo>
                    <a:pt x="618" y="1"/>
                  </a:moveTo>
                  <a:cubicBezTo>
                    <a:pt x="280" y="1"/>
                    <a:pt x="1" y="280"/>
                    <a:pt x="1" y="625"/>
                  </a:cubicBezTo>
                  <a:cubicBezTo>
                    <a:pt x="1" y="970"/>
                    <a:pt x="280" y="1249"/>
                    <a:pt x="618" y="1249"/>
                  </a:cubicBezTo>
                  <a:lnTo>
                    <a:pt x="12660" y="1249"/>
                  </a:lnTo>
                  <a:cubicBezTo>
                    <a:pt x="13005" y="1249"/>
                    <a:pt x="13284" y="970"/>
                    <a:pt x="13284" y="625"/>
                  </a:cubicBezTo>
                  <a:cubicBezTo>
                    <a:pt x="13284" y="280"/>
                    <a:pt x="13005" y="1"/>
                    <a:pt x="126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1" name="Google Shape;881;p11"/>
            <p:cNvSpPr/>
            <p:nvPr/>
          </p:nvSpPr>
          <p:spPr>
            <a:xfrm>
              <a:off x="4987175" y="4600425"/>
              <a:ext cx="103025" cy="50050"/>
            </a:xfrm>
            <a:custGeom>
              <a:rect b="b" l="l" r="r" t="t"/>
              <a:pathLst>
                <a:path extrusionOk="0" h="2002" w="4121">
                  <a:moveTo>
                    <a:pt x="0" y="0"/>
                  </a:moveTo>
                  <a:lnTo>
                    <a:pt x="0" y="2001"/>
                  </a:lnTo>
                  <a:lnTo>
                    <a:pt x="4121" y="2001"/>
                  </a:lnTo>
                  <a:lnTo>
                    <a:pt x="2118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2" name="Google Shape;882;p11"/>
            <p:cNvSpPr/>
            <p:nvPr/>
          </p:nvSpPr>
          <p:spPr>
            <a:xfrm>
              <a:off x="4987175" y="4444775"/>
              <a:ext cx="103025" cy="50075"/>
            </a:xfrm>
            <a:custGeom>
              <a:rect b="b" l="l" r="r" t="t"/>
              <a:pathLst>
                <a:path extrusionOk="0" h="2003" w="4121">
                  <a:moveTo>
                    <a:pt x="0" y="0"/>
                  </a:moveTo>
                  <a:lnTo>
                    <a:pt x="0" y="2003"/>
                  </a:lnTo>
                  <a:lnTo>
                    <a:pt x="2118" y="2003"/>
                  </a:lnTo>
                  <a:lnTo>
                    <a:pt x="4121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3" name="Google Shape;883;p11"/>
            <p:cNvSpPr/>
            <p:nvPr/>
          </p:nvSpPr>
          <p:spPr>
            <a:xfrm>
              <a:off x="4931300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715" y="1"/>
                  </a:moveTo>
                  <a:lnTo>
                    <a:pt x="1" y="417"/>
                  </a:lnTo>
                  <a:lnTo>
                    <a:pt x="3756" y="6929"/>
                  </a:lnTo>
                  <a:lnTo>
                    <a:pt x="4718" y="6929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4" name="Google Shape;884;p11"/>
            <p:cNvSpPr/>
            <p:nvPr/>
          </p:nvSpPr>
          <p:spPr>
            <a:xfrm>
              <a:off x="4830225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3998" y="1"/>
                  </a:moveTo>
                  <a:lnTo>
                    <a:pt x="1" y="6929"/>
                  </a:lnTo>
                  <a:lnTo>
                    <a:pt x="963" y="6929"/>
                  </a:lnTo>
                  <a:lnTo>
                    <a:pt x="4719" y="417"/>
                  </a:lnTo>
                  <a:lnTo>
                    <a:pt x="3998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5" name="Google Shape;885;p11"/>
            <p:cNvSpPr/>
            <p:nvPr/>
          </p:nvSpPr>
          <p:spPr>
            <a:xfrm>
              <a:off x="4929350" y="4640075"/>
              <a:ext cx="20800" cy="69375"/>
            </a:xfrm>
            <a:custGeom>
              <a:rect b="b" l="l" r="r" t="t"/>
              <a:pathLst>
                <a:path extrusionOk="0" h="2775" w="832">
                  <a:moveTo>
                    <a:pt x="1" y="0"/>
                  </a:moveTo>
                  <a:lnTo>
                    <a:pt x="1" y="2775"/>
                  </a:lnTo>
                  <a:lnTo>
                    <a:pt x="832" y="2775"/>
                  </a:lnTo>
                  <a:lnTo>
                    <a:pt x="832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6" name="Google Shape;886;p11"/>
            <p:cNvSpPr/>
            <p:nvPr/>
          </p:nvSpPr>
          <p:spPr>
            <a:xfrm>
              <a:off x="4954200" y="4537200"/>
              <a:ext cx="20650" cy="113275"/>
            </a:xfrm>
            <a:custGeom>
              <a:rect b="b" l="l" r="r" t="t"/>
              <a:pathLst>
                <a:path extrusionOk="0" h="4531" w="826">
                  <a:moveTo>
                    <a:pt x="410" y="1"/>
                  </a:moveTo>
                  <a:cubicBezTo>
                    <a:pt x="182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2" y="4530"/>
                    <a:pt x="410" y="4530"/>
                  </a:cubicBezTo>
                  <a:cubicBezTo>
                    <a:pt x="644" y="4530"/>
                    <a:pt x="825" y="4343"/>
                    <a:pt x="825" y="4115"/>
                  </a:cubicBezTo>
                  <a:lnTo>
                    <a:pt x="825" y="417"/>
                  </a:lnTo>
                  <a:cubicBezTo>
                    <a:pt x="825" y="190"/>
                    <a:pt x="644" y="1"/>
                    <a:pt x="410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7" name="Google Shape;887;p11"/>
            <p:cNvSpPr/>
            <p:nvPr/>
          </p:nvSpPr>
          <p:spPr>
            <a:xfrm>
              <a:off x="5044850" y="4463125"/>
              <a:ext cx="45350" cy="169025"/>
            </a:xfrm>
            <a:custGeom>
              <a:rect b="b" l="l" r="r" t="t"/>
              <a:pathLst>
                <a:path extrusionOk="0" h="6761" w="1814">
                  <a:moveTo>
                    <a:pt x="1814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4" y="6760"/>
                  </a:lnTo>
                  <a:lnTo>
                    <a:pt x="1814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8" name="Google Shape;888;p11"/>
            <p:cNvSpPr/>
            <p:nvPr/>
          </p:nvSpPr>
          <p:spPr>
            <a:xfrm>
              <a:off x="4844850" y="4478875"/>
              <a:ext cx="222600" cy="137475"/>
            </a:xfrm>
            <a:custGeom>
              <a:rect b="b" l="l" r="r" t="t"/>
              <a:pathLst>
                <a:path extrusionOk="0" h="5499" w="8904">
                  <a:moveTo>
                    <a:pt x="1815" y="1"/>
                  </a:moveTo>
                  <a:cubicBezTo>
                    <a:pt x="813" y="1"/>
                    <a:pt x="1" y="1230"/>
                    <a:pt x="1" y="2750"/>
                  </a:cubicBezTo>
                  <a:cubicBezTo>
                    <a:pt x="1" y="4271"/>
                    <a:pt x="813" y="5498"/>
                    <a:pt x="1815" y="5498"/>
                  </a:cubicBezTo>
                  <a:lnTo>
                    <a:pt x="7091" y="5498"/>
                  </a:lnTo>
                  <a:cubicBezTo>
                    <a:pt x="8092" y="5498"/>
                    <a:pt x="8903" y="4271"/>
                    <a:pt x="8903" y="2750"/>
                  </a:cubicBezTo>
                  <a:cubicBezTo>
                    <a:pt x="8903" y="1230"/>
                    <a:pt x="8092" y="1"/>
                    <a:pt x="7091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9" name="Google Shape;889;p11"/>
            <p:cNvSpPr/>
            <p:nvPr/>
          </p:nvSpPr>
          <p:spPr>
            <a:xfrm>
              <a:off x="4987175" y="4489125"/>
              <a:ext cx="69900" cy="116850"/>
            </a:xfrm>
            <a:custGeom>
              <a:rect b="b" l="l" r="r" t="t"/>
              <a:pathLst>
                <a:path extrusionOk="0" h="4674" w="2796">
                  <a:moveTo>
                    <a:pt x="1398" y="1"/>
                  </a:moveTo>
                  <a:cubicBezTo>
                    <a:pt x="645" y="1"/>
                    <a:pt x="0" y="1072"/>
                    <a:pt x="0" y="2340"/>
                  </a:cubicBezTo>
                  <a:cubicBezTo>
                    <a:pt x="0" y="3607"/>
                    <a:pt x="645" y="4674"/>
                    <a:pt x="1398" y="4674"/>
                  </a:cubicBezTo>
                  <a:cubicBezTo>
                    <a:pt x="2157" y="4674"/>
                    <a:pt x="2795" y="3607"/>
                    <a:pt x="2795" y="2340"/>
                  </a:cubicBezTo>
                  <a:cubicBezTo>
                    <a:pt x="2795" y="1072"/>
                    <a:pt x="2157" y="1"/>
                    <a:pt x="13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0" name="Google Shape;890;p11"/>
            <p:cNvSpPr/>
            <p:nvPr/>
          </p:nvSpPr>
          <p:spPr>
            <a:xfrm>
              <a:off x="4964600" y="4463125"/>
              <a:ext cx="45325" cy="169025"/>
            </a:xfrm>
            <a:custGeom>
              <a:rect b="b" l="l" r="r" t="t"/>
              <a:pathLst>
                <a:path extrusionOk="0" h="6761" w="1813">
                  <a:moveTo>
                    <a:pt x="1813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3" y="6760"/>
                  </a:lnTo>
                  <a:lnTo>
                    <a:pt x="1813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1" name="Google Shape;891;p11"/>
            <p:cNvSpPr/>
            <p:nvPr/>
          </p:nvSpPr>
          <p:spPr>
            <a:xfrm>
              <a:off x="4904475" y="4537200"/>
              <a:ext cx="70375" cy="113275"/>
            </a:xfrm>
            <a:custGeom>
              <a:rect b="b" l="l" r="r" t="t"/>
              <a:pathLst>
                <a:path extrusionOk="0" h="4531" w="2815">
                  <a:moveTo>
                    <a:pt x="417" y="1"/>
                  </a:moveTo>
                  <a:cubicBezTo>
                    <a:pt x="189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9" y="4530"/>
                    <a:pt x="417" y="4530"/>
                  </a:cubicBezTo>
                  <a:lnTo>
                    <a:pt x="2399" y="4530"/>
                  </a:lnTo>
                  <a:cubicBezTo>
                    <a:pt x="2633" y="4530"/>
                    <a:pt x="2814" y="4343"/>
                    <a:pt x="2814" y="4115"/>
                  </a:cubicBezTo>
                  <a:cubicBezTo>
                    <a:pt x="2814" y="3881"/>
                    <a:pt x="2633" y="3699"/>
                    <a:pt x="2399" y="3699"/>
                  </a:cubicBezTo>
                  <a:lnTo>
                    <a:pt x="833" y="3699"/>
                  </a:lnTo>
                  <a:lnTo>
                    <a:pt x="833" y="417"/>
                  </a:lnTo>
                  <a:cubicBezTo>
                    <a:pt x="833" y="190"/>
                    <a:pt x="645" y="1"/>
                    <a:pt x="417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2" name="Google Shape;892;p11"/>
            <p:cNvSpPr/>
            <p:nvPr/>
          </p:nvSpPr>
          <p:spPr>
            <a:xfrm>
              <a:off x="4924125" y="4699025"/>
              <a:ext cx="31225" cy="448250"/>
            </a:xfrm>
            <a:custGeom>
              <a:rect b="b" l="l" r="r" t="t"/>
              <a:pathLst>
                <a:path extrusionOk="0" h="17930" w="1249">
                  <a:moveTo>
                    <a:pt x="1" y="0"/>
                  </a:moveTo>
                  <a:lnTo>
                    <a:pt x="1" y="17930"/>
                  </a:lnTo>
                  <a:lnTo>
                    <a:pt x="1248" y="17930"/>
                  </a:lnTo>
                  <a:lnTo>
                    <a:pt x="1248" y="0"/>
                  </a:ln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3" name="Google Shape;893;p11"/>
          <p:cNvSpPr/>
          <p:nvPr/>
        </p:nvSpPr>
        <p:spPr>
          <a:xfrm rot="-4729495">
            <a:off x="510649" y="1883295"/>
            <a:ext cx="3819371" cy="2419253"/>
          </a:xfrm>
          <a:custGeom>
            <a:rect b="b" l="l" r="r" t="t"/>
            <a:pathLst>
              <a:path extrusionOk="0" h="96774" w="152781">
                <a:moveTo>
                  <a:pt x="7489" y="0"/>
                </a:moveTo>
                <a:lnTo>
                  <a:pt x="152781" y="46863"/>
                </a:lnTo>
                <a:lnTo>
                  <a:pt x="83439" y="96774"/>
                </a:lnTo>
                <a:lnTo>
                  <a:pt x="0" y="6096"/>
                </a:lnTo>
                <a:close/>
              </a:path>
            </a:pathLst>
          </a:custGeom>
          <a:gradFill>
            <a:gsLst>
              <a:gs pos="0">
                <a:srgbClr val="FFE89A">
                  <a:alpha val="48235"/>
                </a:srgbClr>
              </a:gs>
              <a:gs pos="66000">
                <a:srgbClr val="FFF4CD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lin ang="2700006" scaled="0"/>
          </a:gradFill>
          <a:ln>
            <a:noFill/>
          </a:ln>
        </p:spPr>
      </p:sp>
      <p:grpSp>
        <p:nvGrpSpPr>
          <p:cNvPr id="894" name="Google Shape;894;p11"/>
          <p:cNvGrpSpPr/>
          <p:nvPr/>
        </p:nvGrpSpPr>
        <p:grpSpPr>
          <a:xfrm flipH="1" rot="2029358">
            <a:off x="7635108" y="4261765"/>
            <a:ext cx="839999" cy="1816191"/>
            <a:chOff x="4773700" y="4444775"/>
            <a:chExt cx="332100" cy="718100"/>
          </a:xfrm>
        </p:grpSpPr>
        <p:sp>
          <p:nvSpPr>
            <p:cNvPr id="895" name="Google Shape;895;p11"/>
            <p:cNvSpPr/>
            <p:nvPr/>
          </p:nvSpPr>
          <p:spPr>
            <a:xfrm>
              <a:off x="4773700" y="5131650"/>
              <a:ext cx="332100" cy="31225"/>
            </a:xfrm>
            <a:custGeom>
              <a:rect b="b" l="l" r="r" t="t"/>
              <a:pathLst>
                <a:path extrusionOk="0" h="1249" w="13284">
                  <a:moveTo>
                    <a:pt x="618" y="1"/>
                  </a:moveTo>
                  <a:cubicBezTo>
                    <a:pt x="280" y="1"/>
                    <a:pt x="1" y="280"/>
                    <a:pt x="1" y="625"/>
                  </a:cubicBezTo>
                  <a:cubicBezTo>
                    <a:pt x="1" y="970"/>
                    <a:pt x="280" y="1249"/>
                    <a:pt x="618" y="1249"/>
                  </a:cubicBezTo>
                  <a:lnTo>
                    <a:pt x="12660" y="1249"/>
                  </a:lnTo>
                  <a:cubicBezTo>
                    <a:pt x="13005" y="1249"/>
                    <a:pt x="13284" y="970"/>
                    <a:pt x="13284" y="625"/>
                  </a:cubicBezTo>
                  <a:cubicBezTo>
                    <a:pt x="13284" y="280"/>
                    <a:pt x="13005" y="1"/>
                    <a:pt x="126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6" name="Google Shape;896;p11"/>
            <p:cNvSpPr/>
            <p:nvPr/>
          </p:nvSpPr>
          <p:spPr>
            <a:xfrm>
              <a:off x="4987175" y="4600425"/>
              <a:ext cx="103025" cy="50050"/>
            </a:xfrm>
            <a:custGeom>
              <a:rect b="b" l="l" r="r" t="t"/>
              <a:pathLst>
                <a:path extrusionOk="0" h="2002" w="4121">
                  <a:moveTo>
                    <a:pt x="0" y="0"/>
                  </a:moveTo>
                  <a:lnTo>
                    <a:pt x="0" y="2001"/>
                  </a:lnTo>
                  <a:lnTo>
                    <a:pt x="4121" y="2001"/>
                  </a:lnTo>
                  <a:lnTo>
                    <a:pt x="2118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7" name="Google Shape;897;p11"/>
            <p:cNvSpPr/>
            <p:nvPr/>
          </p:nvSpPr>
          <p:spPr>
            <a:xfrm>
              <a:off x="4987175" y="4444775"/>
              <a:ext cx="103025" cy="50075"/>
            </a:xfrm>
            <a:custGeom>
              <a:rect b="b" l="l" r="r" t="t"/>
              <a:pathLst>
                <a:path extrusionOk="0" h="2003" w="4121">
                  <a:moveTo>
                    <a:pt x="0" y="0"/>
                  </a:moveTo>
                  <a:lnTo>
                    <a:pt x="0" y="2003"/>
                  </a:lnTo>
                  <a:lnTo>
                    <a:pt x="2118" y="2003"/>
                  </a:lnTo>
                  <a:lnTo>
                    <a:pt x="4121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8" name="Google Shape;898;p11"/>
            <p:cNvSpPr/>
            <p:nvPr/>
          </p:nvSpPr>
          <p:spPr>
            <a:xfrm>
              <a:off x="4931300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715" y="1"/>
                  </a:moveTo>
                  <a:lnTo>
                    <a:pt x="1" y="417"/>
                  </a:lnTo>
                  <a:lnTo>
                    <a:pt x="3756" y="6929"/>
                  </a:lnTo>
                  <a:lnTo>
                    <a:pt x="4718" y="6929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9" name="Google Shape;899;p11"/>
            <p:cNvSpPr/>
            <p:nvPr/>
          </p:nvSpPr>
          <p:spPr>
            <a:xfrm>
              <a:off x="4830225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3998" y="1"/>
                  </a:moveTo>
                  <a:lnTo>
                    <a:pt x="1" y="6929"/>
                  </a:lnTo>
                  <a:lnTo>
                    <a:pt x="963" y="6929"/>
                  </a:lnTo>
                  <a:lnTo>
                    <a:pt x="4719" y="417"/>
                  </a:lnTo>
                  <a:lnTo>
                    <a:pt x="3998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0" name="Google Shape;900;p11"/>
            <p:cNvSpPr/>
            <p:nvPr/>
          </p:nvSpPr>
          <p:spPr>
            <a:xfrm>
              <a:off x="4929350" y="4640075"/>
              <a:ext cx="20800" cy="69375"/>
            </a:xfrm>
            <a:custGeom>
              <a:rect b="b" l="l" r="r" t="t"/>
              <a:pathLst>
                <a:path extrusionOk="0" h="2775" w="832">
                  <a:moveTo>
                    <a:pt x="1" y="0"/>
                  </a:moveTo>
                  <a:lnTo>
                    <a:pt x="1" y="2775"/>
                  </a:lnTo>
                  <a:lnTo>
                    <a:pt x="832" y="2775"/>
                  </a:lnTo>
                  <a:lnTo>
                    <a:pt x="832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1" name="Google Shape;901;p11"/>
            <p:cNvSpPr/>
            <p:nvPr/>
          </p:nvSpPr>
          <p:spPr>
            <a:xfrm>
              <a:off x="4954200" y="4537200"/>
              <a:ext cx="20650" cy="113275"/>
            </a:xfrm>
            <a:custGeom>
              <a:rect b="b" l="l" r="r" t="t"/>
              <a:pathLst>
                <a:path extrusionOk="0" h="4531" w="826">
                  <a:moveTo>
                    <a:pt x="410" y="1"/>
                  </a:moveTo>
                  <a:cubicBezTo>
                    <a:pt x="182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2" y="4530"/>
                    <a:pt x="410" y="4530"/>
                  </a:cubicBezTo>
                  <a:cubicBezTo>
                    <a:pt x="644" y="4530"/>
                    <a:pt x="825" y="4343"/>
                    <a:pt x="825" y="4115"/>
                  </a:cubicBezTo>
                  <a:lnTo>
                    <a:pt x="825" y="417"/>
                  </a:lnTo>
                  <a:cubicBezTo>
                    <a:pt x="825" y="190"/>
                    <a:pt x="644" y="1"/>
                    <a:pt x="410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2" name="Google Shape;902;p11"/>
            <p:cNvSpPr/>
            <p:nvPr/>
          </p:nvSpPr>
          <p:spPr>
            <a:xfrm>
              <a:off x="5044850" y="4463125"/>
              <a:ext cx="45350" cy="169025"/>
            </a:xfrm>
            <a:custGeom>
              <a:rect b="b" l="l" r="r" t="t"/>
              <a:pathLst>
                <a:path extrusionOk="0" h="6761" w="1814">
                  <a:moveTo>
                    <a:pt x="1814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4" y="6760"/>
                  </a:lnTo>
                  <a:lnTo>
                    <a:pt x="1814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3" name="Google Shape;903;p11"/>
            <p:cNvSpPr/>
            <p:nvPr/>
          </p:nvSpPr>
          <p:spPr>
            <a:xfrm>
              <a:off x="4844850" y="4478875"/>
              <a:ext cx="222600" cy="137475"/>
            </a:xfrm>
            <a:custGeom>
              <a:rect b="b" l="l" r="r" t="t"/>
              <a:pathLst>
                <a:path extrusionOk="0" h="5499" w="8904">
                  <a:moveTo>
                    <a:pt x="1815" y="1"/>
                  </a:moveTo>
                  <a:cubicBezTo>
                    <a:pt x="813" y="1"/>
                    <a:pt x="1" y="1230"/>
                    <a:pt x="1" y="2750"/>
                  </a:cubicBezTo>
                  <a:cubicBezTo>
                    <a:pt x="1" y="4271"/>
                    <a:pt x="813" y="5498"/>
                    <a:pt x="1815" y="5498"/>
                  </a:cubicBezTo>
                  <a:lnTo>
                    <a:pt x="7091" y="5498"/>
                  </a:lnTo>
                  <a:cubicBezTo>
                    <a:pt x="8092" y="5498"/>
                    <a:pt x="8903" y="4271"/>
                    <a:pt x="8903" y="2750"/>
                  </a:cubicBezTo>
                  <a:cubicBezTo>
                    <a:pt x="8903" y="1230"/>
                    <a:pt x="8092" y="1"/>
                    <a:pt x="7091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4" name="Google Shape;904;p11"/>
            <p:cNvSpPr/>
            <p:nvPr/>
          </p:nvSpPr>
          <p:spPr>
            <a:xfrm>
              <a:off x="4987175" y="4489125"/>
              <a:ext cx="69900" cy="116850"/>
            </a:xfrm>
            <a:custGeom>
              <a:rect b="b" l="l" r="r" t="t"/>
              <a:pathLst>
                <a:path extrusionOk="0" h="4674" w="2796">
                  <a:moveTo>
                    <a:pt x="1398" y="1"/>
                  </a:moveTo>
                  <a:cubicBezTo>
                    <a:pt x="645" y="1"/>
                    <a:pt x="0" y="1072"/>
                    <a:pt x="0" y="2340"/>
                  </a:cubicBezTo>
                  <a:cubicBezTo>
                    <a:pt x="0" y="3607"/>
                    <a:pt x="645" y="4674"/>
                    <a:pt x="1398" y="4674"/>
                  </a:cubicBezTo>
                  <a:cubicBezTo>
                    <a:pt x="2157" y="4674"/>
                    <a:pt x="2795" y="3607"/>
                    <a:pt x="2795" y="2340"/>
                  </a:cubicBezTo>
                  <a:cubicBezTo>
                    <a:pt x="2795" y="1072"/>
                    <a:pt x="2157" y="1"/>
                    <a:pt x="13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5" name="Google Shape;905;p11"/>
            <p:cNvSpPr/>
            <p:nvPr/>
          </p:nvSpPr>
          <p:spPr>
            <a:xfrm>
              <a:off x="4964600" y="4463125"/>
              <a:ext cx="45325" cy="169025"/>
            </a:xfrm>
            <a:custGeom>
              <a:rect b="b" l="l" r="r" t="t"/>
              <a:pathLst>
                <a:path extrusionOk="0" h="6761" w="1813">
                  <a:moveTo>
                    <a:pt x="1813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3" y="6760"/>
                  </a:lnTo>
                  <a:lnTo>
                    <a:pt x="1813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6" name="Google Shape;906;p11"/>
            <p:cNvSpPr/>
            <p:nvPr/>
          </p:nvSpPr>
          <p:spPr>
            <a:xfrm>
              <a:off x="4904475" y="4537200"/>
              <a:ext cx="70375" cy="113275"/>
            </a:xfrm>
            <a:custGeom>
              <a:rect b="b" l="l" r="r" t="t"/>
              <a:pathLst>
                <a:path extrusionOk="0" h="4531" w="2815">
                  <a:moveTo>
                    <a:pt x="417" y="1"/>
                  </a:moveTo>
                  <a:cubicBezTo>
                    <a:pt x="189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9" y="4530"/>
                    <a:pt x="417" y="4530"/>
                  </a:cubicBezTo>
                  <a:lnTo>
                    <a:pt x="2399" y="4530"/>
                  </a:lnTo>
                  <a:cubicBezTo>
                    <a:pt x="2633" y="4530"/>
                    <a:pt x="2814" y="4343"/>
                    <a:pt x="2814" y="4115"/>
                  </a:cubicBezTo>
                  <a:cubicBezTo>
                    <a:pt x="2814" y="3881"/>
                    <a:pt x="2633" y="3699"/>
                    <a:pt x="2399" y="3699"/>
                  </a:cubicBezTo>
                  <a:lnTo>
                    <a:pt x="833" y="3699"/>
                  </a:lnTo>
                  <a:lnTo>
                    <a:pt x="833" y="417"/>
                  </a:lnTo>
                  <a:cubicBezTo>
                    <a:pt x="833" y="190"/>
                    <a:pt x="645" y="1"/>
                    <a:pt x="417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7" name="Google Shape;907;p11"/>
            <p:cNvSpPr/>
            <p:nvPr/>
          </p:nvSpPr>
          <p:spPr>
            <a:xfrm>
              <a:off x="4924125" y="4699025"/>
              <a:ext cx="31225" cy="448250"/>
            </a:xfrm>
            <a:custGeom>
              <a:rect b="b" l="l" r="r" t="t"/>
              <a:pathLst>
                <a:path extrusionOk="0" h="17930" w="1249">
                  <a:moveTo>
                    <a:pt x="1" y="0"/>
                  </a:moveTo>
                  <a:lnTo>
                    <a:pt x="1" y="17930"/>
                  </a:lnTo>
                  <a:lnTo>
                    <a:pt x="1248" y="17930"/>
                  </a:lnTo>
                  <a:lnTo>
                    <a:pt x="1248" y="0"/>
                  </a:ln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08" name="Google Shape;908;p11"/>
          <p:cNvSpPr/>
          <p:nvPr/>
        </p:nvSpPr>
        <p:spPr>
          <a:xfrm flipH="1" rot="4729495">
            <a:off x="4813979" y="1709657"/>
            <a:ext cx="3819371" cy="2419253"/>
          </a:xfrm>
          <a:custGeom>
            <a:rect b="b" l="l" r="r" t="t"/>
            <a:pathLst>
              <a:path extrusionOk="0" h="96774" w="152781">
                <a:moveTo>
                  <a:pt x="7489" y="0"/>
                </a:moveTo>
                <a:lnTo>
                  <a:pt x="152781" y="46863"/>
                </a:lnTo>
                <a:lnTo>
                  <a:pt x="83439" y="96774"/>
                </a:lnTo>
                <a:lnTo>
                  <a:pt x="0" y="6096"/>
                </a:lnTo>
                <a:close/>
              </a:path>
            </a:pathLst>
          </a:custGeom>
          <a:gradFill>
            <a:gsLst>
              <a:gs pos="0">
                <a:srgbClr val="FFE89A">
                  <a:alpha val="48235"/>
                </a:srgbClr>
              </a:gs>
              <a:gs pos="66000">
                <a:srgbClr val="FFF4CD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lin ang="2700006" scaled="0"/>
          </a:gradFill>
          <a:ln>
            <a:noFill/>
          </a:ln>
        </p:spPr>
      </p:sp>
      <p:sp>
        <p:nvSpPr>
          <p:cNvPr id="909" name="Google Shape;909;p11"/>
          <p:cNvSpPr/>
          <p:nvPr/>
        </p:nvSpPr>
        <p:spPr>
          <a:xfrm>
            <a:off x="8294463" y="2817343"/>
            <a:ext cx="864311" cy="2365680"/>
          </a:xfrm>
          <a:custGeom>
            <a:rect b="b" l="l" r="r" t="t"/>
            <a:pathLst>
              <a:path extrusionOk="0" h="25723" w="9398">
                <a:moveTo>
                  <a:pt x="9398" y="1"/>
                </a:moveTo>
                <a:cubicBezTo>
                  <a:pt x="3529" y="6947"/>
                  <a:pt x="1" y="15921"/>
                  <a:pt x="1" y="25722"/>
                </a:cubicBezTo>
                <a:lnTo>
                  <a:pt x="9398" y="25722"/>
                </a:lnTo>
                <a:lnTo>
                  <a:pt x="9398" y="1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0" name="Google Shape;910;p11"/>
          <p:cNvSpPr/>
          <p:nvPr/>
        </p:nvSpPr>
        <p:spPr>
          <a:xfrm>
            <a:off x="8529901" y="3357655"/>
            <a:ext cx="628874" cy="1825371"/>
          </a:xfrm>
          <a:custGeom>
            <a:rect b="b" l="l" r="r" t="t"/>
            <a:pathLst>
              <a:path extrusionOk="0" h="19848" w="6838">
                <a:moveTo>
                  <a:pt x="5284" y="1"/>
                </a:moveTo>
                <a:cubicBezTo>
                  <a:pt x="1925" y="5843"/>
                  <a:pt x="0" y="12620"/>
                  <a:pt x="0" y="19847"/>
                </a:cubicBezTo>
                <a:lnTo>
                  <a:pt x="2567" y="19847"/>
                </a:lnTo>
                <a:cubicBezTo>
                  <a:pt x="2567" y="13387"/>
                  <a:pt x="4108" y="7286"/>
                  <a:pt x="6838" y="1885"/>
                </a:cubicBezTo>
                <a:lnTo>
                  <a:pt x="6838" y="1015"/>
                </a:lnTo>
                <a:cubicBezTo>
                  <a:pt x="6311" y="689"/>
                  <a:pt x="5791" y="352"/>
                  <a:pt x="5284" y="1"/>
                </a:cubicBez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1" name="Google Shape;911;p11"/>
          <p:cNvSpPr/>
          <p:nvPr/>
        </p:nvSpPr>
        <p:spPr>
          <a:xfrm>
            <a:off x="8765983" y="3530923"/>
            <a:ext cx="392793" cy="1652104"/>
          </a:xfrm>
          <a:custGeom>
            <a:rect b="b" l="l" r="r" t="t"/>
            <a:pathLst>
              <a:path extrusionOk="0" h="17964" w="4271">
                <a:moveTo>
                  <a:pt x="4271" y="1"/>
                </a:moveTo>
                <a:cubicBezTo>
                  <a:pt x="1541" y="5402"/>
                  <a:pt x="0" y="11503"/>
                  <a:pt x="0" y="17963"/>
                </a:cubicBezTo>
                <a:lnTo>
                  <a:pt x="4271" y="17963"/>
                </a:lnTo>
                <a:lnTo>
                  <a:pt x="4271" y="1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2" name="Google Shape;912;p11"/>
          <p:cNvSpPr/>
          <p:nvPr/>
        </p:nvSpPr>
        <p:spPr>
          <a:xfrm>
            <a:off x="9002065" y="4120163"/>
            <a:ext cx="156713" cy="1062868"/>
          </a:xfrm>
          <a:custGeom>
            <a:rect b="b" l="l" r="r" t="t"/>
            <a:pathLst>
              <a:path extrusionOk="0" h="11557" w="1704">
                <a:moveTo>
                  <a:pt x="1704" y="1"/>
                </a:moveTo>
                <a:cubicBezTo>
                  <a:pt x="598" y="3660"/>
                  <a:pt x="1" y="7540"/>
                  <a:pt x="1" y="11556"/>
                </a:cubicBezTo>
                <a:lnTo>
                  <a:pt x="1704" y="11556"/>
                </a:lnTo>
                <a:lnTo>
                  <a:pt x="1704" y="1"/>
                </a:ln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3" name="Google Shape;913;p11"/>
          <p:cNvSpPr/>
          <p:nvPr/>
        </p:nvSpPr>
        <p:spPr>
          <a:xfrm>
            <a:off x="7430331" y="-119475"/>
            <a:ext cx="1728437" cy="3570454"/>
          </a:xfrm>
          <a:custGeom>
            <a:rect b="b" l="l" r="r" t="t"/>
            <a:pathLst>
              <a:path extrusionOk="0" h="38823" w="18794">
                <a:moveTo>
                  <a:pt x="0" y="0"/>
                </a:moveTo>
                <a:lnTo>
                  <a:pt x="0" y="4958"/>
                </a:lnTo>
                <a:cubicBezTo>
                  <a:pt x="0" y="19243"/>
                  <a:pt x="7505" y="31778"/>
                  <a:pt x="18794" y="38823"/>
                </a:cubicBezTo>
                <a:lnTo>
                  <a:pt x="18794" y="0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4" name="Google Shape;914;p11"/>
          <p:cNvSpPr/>
          <p:nvPr/>
        </p:nvSpPr>
        <p:spPr>
          <a:xfrm>
            <a:off x="7668712" y="476938"/>
            <a:ext cx="1490057" cy="2813838"/>
          </a:xfrm>
          <a:custGeom>
            <a:rect b="b" l="l" r="r" t="t"/>
            <a:pathLst>
              <a:path extrusionOk="0" h="30596" w="16202">
                <a:moveTo>
                  <a:pt x="0" y="0"/>
                </a:moveTo>
                <a:lnTo>
                  <a:pt x="0" y="0"/>
                </a:lnTo>
                <a:cubicBezTo>
                  <a:pt x="474" y="12549"/>
                  <a:pt x="6739" y="23610"/>
                  <a:pt x="16202" y="30596"/>
                </a:cubicBezTo>
                <a:lnTo>
                  <a:pt x="16202" y="28529"/>
                </a:lnTo>
                <a:cubicBezTo>
                  <a:pt x="8650" y="21933"/>
                  <a:pt x="3608" y="12543"/>
                  <a:pt x="2691" y="1970"/>
                </a:cubicBezTo>
                <a:cubicBezTo>
                  <a:pt x="1677" y="1476"/>
                  <a:pt x="768" y="807"/>
                  <a:pt x="0" y="0"/>
                </a:cubicBez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5" name="Google Shape;915;p11"/>
          <p:cNvSpPr/>
          <p:nvPr/>
        </p:nvSpPr>
        <p:spPr>
          <a:xfrm>
            <a:off x="7901759" y="-119475"/>
            <a:ext cx="1257012" cy="3220150"/>
          </a:xfrm>
          <a:custGeom>
            <a:rect b="b" l="l" r="r" t="t"/>
            <a:pathLst>
              <a:path extrusionOk="0" h="35014" w="13668">
                <a:moveTo>
                  <a:pt x="1" y="0"/>
                </a:moveTo>
                <a:lnTo>
                  <a:pt x="1" y="4958"/>
                </a:lnTo>
                <a:cubicBezTo>
                  <a:pt x="1" y="16949"/>
                  <a:pt x="5291" y="27704"/>
                  <a:pt x="13668" y="35014"/>
                </a:cubicBezTo>
                <a:lnTo>
                  <a:pt x="13668" y="0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6" name="Google Shape;916;p11"/>
          <p:cNvSpPr/>
          <p:nvPr/>
        </p:nvSpPr>
        <p:spPr>
          <a:xfrm>
            <a:off x="8159362" y="734541"/>
            <a:ext cx="999411" cy="2140819"/>
          </a:xfrm>
          <a:custGeom>
            <a:rect b="b" l="l" r="r" t="t"/>
            <a:pathLst>
              <a:path extrusionOk="0" h="23278" w="10867">
                <a:moveTo>
                  <a:pt x="1" y="0"/>
                </a:moveTo>
                <a:cubicBezTo>
                  <a:pt x="969" y="8995"/>
                  <a:pt x="4926" y="17092"/>
                  <a:pt x="10867" y="23278"/>
                </a:cubicBezTo>
                <a:lnTo>
                  <a:pt x="10867" y="20329"/>
                </a:lnTo>
                <a:cubicBezTo>
                  <a:pt x="6369" y="14622"/>
                  <a:pt x="3399" y="7657"/>
                  <a:pt x="2574" y="46"/>
                </a:cubicBezTo>
                <a:cubicBezTo>
                  <a:pt x="2211" y="92"/>
                  <a:pt x="1840" y="111"/>
                  <a:pt x="1470" y="111"/>
                </a:cubicBezTo>
                <a:cubicBezTo>
                  <a:pt x="969" y="111"/>
                  <a:pt x="475" y="72"/>
                  <a:pt x="1" y="0"/>
                </a:cubicBez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7" name="Google Shape;917;p11"/>
          <p:cNvSpPr/>
          <p:nvPr/>
        </p:nvSpPr>
        <p:spPr>
          <a:xfrm>
            <a:off x="8373923" y="-119475"/>
            <a:ext cx="784851" cy="2723618"/>
          </a:xfrm>
          <a:custGeom>
            <a:rect b="b" l="l" r="r" t="t"/>
            <a:pathLst>
              <a:path extrusionOk="0" h="29615" w="8534">
                <a:moveTo>
                  <a:pt x="1" y="0"/>
                </a:moveTo>
                <a:lnTo>
                  <a:pt x="1" y="4958"/>
                </a:lnTo>
                <a:cubicBezTo>
                  <a:pt x="1" y="14265"/>
                  <a:pt x="3192" y="22830"/>
                  <a:pt x="8534" y="29615"/>
                </a:cubicBezTo>
                <a:lnTo>
                  <a:pt x="8534" y="0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8" name="Google Shape;918;p11"/>
          <p:cNvSpPr/>
          <p:nvPr/>
        </p:nvSpPr>
        <p:spPr>
          <a:xfrm>
            <a:off x="8625548" y="540856"/>
            <a:ext cx="533228" cy="1726230"/>
          </a:xfrm>
          <a:custGeom>
            <a:rect b="b" l="l" r="r" t="t"/>
            <a:pathLst>
              <a:path extrusionOk="0" h="18770" w="5798">
                <a:moveTo>
                  <a:pt x="2457" y="1"/>
                </a:moveTo>
                <a:cubicBezTo>
                  <a:pt x="1729" y="619"/>
                  <a:pt x="897" y="1132"/>
                  <a:pt x="1" y="1503"/>
                </a:cubicBezTo>
                <a:cubicBezTo>
                  <a:pt x="585" y="7799"/>
                  <a:pt x="2633" y="13668"/>
                  <a:pt x="5798" y="18769"/>
                </a:cubicBezTo>
                <a:lnTo>
                  <a:pt x="5798" y="13908"/>
                </a:lnTo>
                <a:cubicBezTo>
                  <a:pt x="3893" y="9619"/>
                  <a:pt x="2730" y="4928"/>
                  <a:pt x="2457" y="1"/>
                </a:cubicBez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9" name="Google Shape;919;p11"/>
          <p:cNvSpPr/>
          <p:nvPr/>
        </p:nvSpPr>
        <p:spPr>
          <a:xfrm>
            <a:off x="8846179" y="-119475"/>
            <a:ext cx="312598" cy="1939503"/>
          </a:xfrm>
          <a:custGeom>
            <a:rect b="b" l="l" r="r" t="t"/>
            <a:pathLst>
              <a:path extrusionOk="0" h="21089" w="3399">
                <a:moveTo>
                  <a:pt x="0" y="0"/>
                </a:moveTo>
                <a:lnTo>
                  <a:pt x="0" y="4958"/>
                </a:lnTo>
                <a:cubicBezTo>
                  <a:pt x="0" y="10696"/>
                  <a:pt x="1215" y="16155"/>
                  <a:pt x="3399" y="21088"/>
                </a:cubicBezTo>
                <a:lnTo>
                  <a:pt x="3399" y="0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0" name="Google Shape;920;p11"/>
          <p:cNvSpPr/>
          <p:nvPr/>
        </p:nvSpPr>
        <p:spPr>
          <a:xfrm>
            <a:off x="-14027" y="2817343"/>
            <a:ext cx="864311" cy="2365680"/>
          </a:xfrm>
          <a:custGeom>
            <a:rect b="b" l="l" r="r" t="t"/>
            <a:pathLst>
              <a:path extrusionOk="0" h="25723" w="9398">
                <a:moveTo>
                  <a:pt x="1" y="1"/>
                </a:moveTo>
                <a:lnTo>
                  <a:pt x="1" y="25722"/>
                </a:lnTo>
                <a:lnTo>
                  <a:pt x="9397" y="25722"/>
                </a:lnTo>
                <a:cubicBezTo>
                  <a:pt x="9397" y="15921"/>
                  <a:pt x="5862" y="6947"/>
                  <a:pt x="1" y="1"/>
                </a:cubicBez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1" name="Google Shape;921;p11"/>
          <p:cNvSpPr/>
          <p:nvPr/>
        </p:nvSpPr>
        <p:spPr>
          <a:xfrm>
            <a:off x="-14027" y="3357655"/>
            <a:ext cx="628230" cy="1825371"/>
          </a:xfrm>
          <a:custGeom>
            <a:rect b="b" l="l" r="r" t="t"/>
            <a:pathLst>
              <a:path extrusionOk="0" h="19848" w="6831">
                <a:moveTo>
                  <a:pt x="1546" y="1"/>
                </a:moveTo>
                <a:cubicBezTo>
                  <a:pt x="1039" y="352"/>
                  <a:pt x="520" y="689"/>
                  <a:pt x="1" y="1015"/>
                </a:cubicBezTo>
                <a:lnTo>
                  <a:pt x="1" y="1885"/>
                </a:lnTo>
                <a:cubicBezTo>
                  <a:pt x="2724" y="7286"/>
                  <a:pt x="4263" y="13387"/>
                  <a:pt x="4263" y="19847"/>
                </a:cubicBezTo>
                <a:lnTo>
                  <a:pt x="6830" y="19847"/>
                </a:lnTo>
                <a:cubicBezTo>
                  <a:pt x="6830" y="12620"/>
                  <a:pt x="4907" y="5843"/>
                  <a:pt x="1546" y="1"/>
                </a:cubicBez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2" name="Google Shape;922;p11"/>
          <p:cNvSpPr/>
          <p:nvPr/>
        </p:nvSpPr>
        <p:spPr>
          <a:xfrm>
            <a:off x="-14027" y="3530923"/>
            <a:ext cx="392149" cy="1652104"/>
          </a:xfrm>
          <a:custGeom>
            <a:rect b="b" l="l" r="r" t="t"/>
            <a:pathLst>
              <a:path extrusionOk="0" h="17964" w="4264">
                <a:moveTo>
                  <a:pt x="1" y="1"/>
                </a:moveTo>
                <a:lnTo>
                  <a:pt x="1" y="17963"/>
                </a:lnTo>
                <a:lnTo>
                  <a:pt x="4263" y="17963"/>
                </a:lnTo>
                <a:cubicBezTo>
                  <a:pt x="4263" y="11503"/>
                  <a:pt x="2724" y="5402"/>
                  <a:pt x="1" y="1"/>
                </a:cubicBez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3" name="Google Shape;923;p11"/>
          <p:cNvSpPr/>
          <p:nvPr/>
        </p:nvSpPr>
        <p:spPr>
          <a:xfrm>
            <a:off x="-14027" y="4120163"/>
            <a:ext cx="155977" cy="1062868"/>
          </a:xfrm>
          <a:custGeom>
            <a:rect b="b" l="l" r="r" t="t"/>
            <a:pathLst>
              <a:path extrusionOk="0" h="11557" w="1696">
                <a:moveTo>
                  <a:pt x="1" y="1"/>
                </a:moveTo>
                <a:lnTo>
                  <a:pt x="1" y="11556"/>
                </a:lnTo>
                <a:lnTo>
                  <a:pt x="1696" y="11556"/>
                </a:lnTo>
                <a:cubicBezTo>
                  <a:pt x="1696" y="7540"/>
                  <a:pt x="1105" y="3660"/>
                  <a:pt x="1" y="1"/>
                </a:cubicBez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4" name="Google Shape;924;p11"/>
          <p:cNvSpPr/>
          <p:nvPr/>
        </p:nvSpPr>
        <p:spPr>
          <a:xfrm>
            <a:off x="-14027" y="-119475"/>
            <a:ext cx="1728529" cy="3570454"/>
          </a:xfrm>
          <a:custGeom>
            <a:rect b="b" l="l" r="r" t="t"/>
            <a:pathLst>
              <a:path extrusionOk="0" h="38823" w="18795">
                <a:moveTo>
                  <a:pt x="1" y="0"/>
                </a:moveTo>
                <a:lnTo>
                  <a:pt x="1" y="38823"/>
                </a:lnTo>
                <a:cubicBezTo>
                  <a:pt x="11281" y="31778"/>
                  <a:pt x="18794" y="19243"/>
                  <a:pt x="18794" y="4958"/>
                </a:cubicBezTo>
                <a:lnTo>
                  <a:pt x="18794" y="0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5" name="Google Shape;925;p11"/>
          <p:cNvSpPr/>
          <p:nvPr/>
        </p:nvSpPr>
        <p:spPr>
          <a:xfrm>
            <a:off x="-14027" y="476938"/>
            <a:ext cx="1489414" cy="2813838"/>
          </a:xfrm>
          <a:custGeom>
            <a:rect b="b" l="l" r="r" t="t"/>
            <a:pathLst>
              <a:path extrusionOk="0" h="30596" w="16195">
                <a:moveTo>
                  <a:pt x="16194" y="0"/>
                </a:moveTo>
                <a:cubicBezTo>
                  <a:pt x="15427" y="807"/>
                  <a:pt x="14518" y="1476"/>
                  <a:pt x="13510" y="1970"/>
                </a:cubicBezTo>
                <a:cubicBezTo>
                  <a:pt x="12588" y="12543"/>
                  <a:pt x="7545" y="21933"/>
                  <a:pt x="1" y="28529"/>
                </a:cubicBezTo>
                <a:lnTo>
                  <a:pt x="1" y="30596"/>
                </a:lnTo>
                <a:cubicBezTo>
                  <a:pt x="9461" y="23610"/>
                  <a:pt x="15726" y="12549"/>
                  <a:pt x="16194" y="0"/>
                </a:cubicBez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6" name="Google Shape;926;p11"/>
          <p:cNvSpPr/>
          <p:nvPr/>
        </p:nvSpPr>
        <p:spPr>
          <a:xfrm>
            <a:off x="-14027" y="-119475"/>
            <a:ext cx="1256276" cy="3220150"/>
          </a:xfrm>
          <a:custGeom>
            <a:rect b="b" l="l" r="r" t="t"/>
            <a:pathLst>
              <a:path extrusionOk="0" h="35014" w="13660">
                <a:moveTo>
                  <a:pt x="1" y="0"/>
                </a:moveTo>
                <a:lnTo>
                  <a:pt x="1" y="35014"/>
                </a:lnTo>
                <a:cubicBezTo>
                  <a:pt x="8370" y="27704"/>
                  <a:pt x="13660" y="16949"/>
                  <a:pt x="13660" y="4958"/>
                </a:cubicBezTo>
                <a:lnTo>
                  <a:pt x="13660" y="0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7" name="Google Shape;927;p11"/>
          <p:cNvSpPr/>
          <p:nvPr/>
        </p:nvSpPr>
        <p:spPr>
          <a:xfrm>
            <a:off x="-14027" y="734541"/>
            <a:ext cx="998675" cy="2140819"/>
          </a:xfrm>
          <a:custGeom>
            <a:rect b="b" l="l" r="r" t="t"/>
            <a:pathLst>
              <a:path extrusionOk="0" h="23278" w="10859">
                <a:moveTo>
                  <a:pt x="10859" y="0"/>
                </a:moveTo>
                <a:cubicBezTo>
                  <a:pt x="10385" y="72"/>
                  <a:pt x="9890" y="111"/>
                  <a:pt x="9397" y="111"/>
                </a:cubicBezTo>
                <a:cubicBezTo>
                  <a:pt x="9020" y="111"/>
                  <a:pt x="8650" y="92"/>
                  <a:pt x="8292" y="46"/>
                </a:cubicBezTo>
                <a:cubicBezTo>
                  <a:pt x="7460" y="7657"/>
                  <a:pt x="4491" y="14622"/>
                  <a:pt x="1" y="20329"/>
                </a:cubicBezTo>
                <a:lnTo>
                  <a:pt x="1" y="23278"/>
                </a:lnTo>
                <a:cubicBezTo>
                  <a:pt x="5933" y="17092"/>
                  <a:pt x="9890" y="8995"/>
                  <a:pt x="10859" y="0"/>
                </a:cubicBez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8" name="Google Shape;928;p11"/>
          <p:cNvSpPr/>
          <p:nvPr/>
        </p:nvSpPr>
        <p:spPr>
          <a:xfrm>
            <a:off x="-14027" y="-119475"/>
            <a:ext cx="784115" cy="2723618"/>
          </a:xfrm>
          <a:custGeom>
            <a:rect b="b" l="l" r="r" t="t"/>
            <a:pathLst>
              <a:path extrusionOk="0" h="29615" w="8526">
                <a:moveTo>
                  <a:pt x="1" y="0"/>
                </a:moveTo>
                <a:lnTo>
                  <a:pt x="1" y="29615"/>
                </a:lnTo>
                <a:cubicBezTo>
                  <a:pt x="5342" y="22830"/>
                  <a:pt x="8526" y="14265"/>
                  <a:pt x="8526" y="4958"/>
                </a:cubicBezTo>
                <a:lnTo>
                  <a:pt x="8526" y="0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9" name="Google Shape;929;p11"/>
          <p:cNvSpPr/>
          <p:nvPr/>
        </p:nvSpPr>
        <p:spPr>
          <a:xfrm>
            <a:off x="-14027" y="540856"/>
            <a:ext cx="532492" cy="1726230"/>
          </a:xfrm>
          <a:custGeom>
            <a:rect b="b" l="l" r="r" t="t"/>
            <a:pathLst>
              <a:path extrusionOk="0" h="18770" w="5790">
                <a:moveTo>
                  <a:pt x="3334" y="1"/>
                </a:moveTo>
                <a:cubicBezTo>
                  <a:pt x="3061" y="4928"/>
                  <a:pt x="1897" y="9619"/>
                  <a:pt x="1" y="13908"/>
                </a:cubicBezTo>
                <a:lnTo>
                  <a:pt x="1" y="18769"/>
                </a:lnTo>
                <a:cubicBezTo>
                  <a:pt x="3165" y="13668"/>
                  <a:pt x="5205" y="7799"/>
                  <a:pt x="5790" y="1503"/>
                </a:cubicBezTo>
                <a:cubicBezTo>
                  <a:pt x="4893" y="1132"/>
                  <a:pt x="4068" y="619"/>
                  <a:pt x="3334" y="1"/>
                </a:cubicBez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0" name="Google Shape;930;p11"/>
          <p:cNvSpPr/>
          <p:nvPr/>
        </p:nvSpPr>
        <p:spPr>
          <a:xfrm>
            <a:off x="-14027" y="-119475"/>
            <a:ext cx="312046" cy="1939503"/>
          </a:xfrm>
          <a:custGeom>
            <a:rect b="b" l="l" r="r" t="t"/>
            <a:pathLst>
              <a:path extrusionOk="0" h="21089" w="3393">
                <a:moveTo>
                  <a:pt x="1" y="0"/>
                </a:moveTo>
                <a:lnTo>
                  <a:pt x="1" y="21088"/>
                </a:lnTo>
                <a:cubicBezTo>
                  <a:pt x="2184" y="16155"/>
                  <a:pt x="3393" y="10696"/>
                  <a:pt x="3393" y="4958"/>
                </a:cubicBezTo>
                <a:lnTo>
                  <a:pt x="3393" y="0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1" name="Google Shape;931;p11"/>
          <p:cNvSpPr/>
          <p:nvPr/>
        </p:nvSpPr>
        <p:spPr>
          <a:xfrm>
            <a:off x="7430331" y="-119475"/>
            <a:ext cx="1728437" cy="864311"/>
          </a:xfrm>
          <a:custGeom>
            <a:rect b="b" l="l" r="r" t="t"/>
            <a:pathLst>
              <a:path extrusionOk="0" h="9398" w="18794">
                <a:moveTo>
                  <a:pt x="0" y="0"/>
                </a:moveTo>
                <a:cubicBezTo>
                  <a:pt x="0" y="5192"/>
                  <a:pt x="4205" y="9397"/>
                  <a:pt x="9397" y="9397"/>
                </a:cubicBezTo>
                <a:cubicBezTo>
                  <a:pt x="14583" y="9397"/>
                  <a:pt x="18794" y="5192"/>
                  <a:pt x="18794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2" name="Google Shape;932;p11"/>
          <p:cNvSpPr/>
          <p:nvPr/>
        </p:nvSpPr>
        <p:spPr>
          <a:xfrm>
            <a:off x="9018252" y="-119475"/>
            <a:ext cx="107694" cy="92"/>
          </a:xfrm>
          <a:custGeom>
            <a:rect b="b" l="l" r="r" t="t"/>
            <a:pathLst>
              <a:path extrusionOk="0" h="1" w="1171">
                <a:moveTo>
                  <a:pt x="1171" y="0"/>
                </a:moveTo>
                <a:lnTo>
                  <a:pt x="1" y="0"/>
                </a:lnTo>
                <a:lnTo>
                  <a:pt x="1" y="0"/>
                </a:lnTo>
                <a:lnTo>
                  <a:pt x="1171" y="0"/>
                </a:lnTo>
                <a:close/>
              </a:path>
            </a:pathLst>
          </a:custGeom>
          <a:solidFill>
            <a:srgbClr val="B11E1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3" name="Google Shape;933;p11"/>
          <p:cNvSpPr/>
          <p:nvPr/>
        </p:nvSpPr>
        <p:spPr>
          <a:xfrm>
            <a:off x="7532415" y="-119475"/>
            <a:ext cx="37799" cy="92"/>
          </a:xfrm>
          <a:custGeom>
            <a:rect b="b" l="l" r="r" t="t"/>
            <a:pathLst>
              <a:path extrusionOk="0" h="1" w="411">
                <a:moveTo>
                  <a:pt x="411" y="0"/>
                </a:moveTo>
                <a:lnTo>
                  <a:pt x="1" y="0"/>
                </a:lnTo>
                <a:lnTo>
                  <a:pt x="1" y="0"/>
                </a:lnTo>
                <a:lnTo>
                  <a:pt x="358" y="0"/>
                </a:lnTo>
                <a:lnTo>
                  <a:pt x="358" y="0"/>
                </a:lnTo>
                <a:lnTo>
                  <a:pt x="358" y="0"/>
                </a:lnTo>
                <a:lnTo>
                  <a:pt x="411" y="0"/>
                </a:lnTo>
                <a:close/>
              </a:path>
            </a:pathLst>
          </a:custGeom>
          <a:solidFill>
            <a:srgbClr val="B11E1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4" name="Google Shape;934;p11"/>
          <p:cNvSpPr/>
          <p:nvPr/>
        </p:nvSpPr>
        <p:spPr>
          <a:xfrm>
            <a:off x="7543727" y="-119475"/>
            <a:ext cx="1582209" cy="628230"/>
          </a:xfrm>
          <a:custGeom>
            <a:rect b="b" l="l" r="r" t="t"/>
            <a:pathLst>
              <a:path extrusionOk="0" h="6831" w="17204">
                <a:moveTo>
                  <a:pt x="235" y="0"/>
                </a:moveTo>
                <a:cubicBezTo>
                  <a:pt x="235" y="723"/>
                  <a:pt x="151" y="1424"/>
                  <a:pt x="1" y="2093"/>
                </a:cubicBezTo>
                <a:cubicBezTo>
                  <a:pt x="1620" y="4926"/>
                  <a:pt x="4667" y="6830"/>
                  <a:pt x="8164" y="6830"/>
                </a:cubicBezTo>
                <a:cubicBezTo>
                  <a:pt x="12459" y="6830"/>
                  <a:pt x="16085" y="3945"/>
                  <a:pt x="17204" y="0"/>
                </a:cubicBezTo>
                <a:lnTo>
                  <a:pt x="16034" y="0"/>
                </a:lnTo>
                <a:cubicBezTo>
                  <a:pt x="14357" y="2568"/>
                  <a:pt x="11458" y="4271"/>
                  <a:pt x="8164" y="4271"/>
                </a:cubicBezTo>
                <a:cubicBezTo>
                  <a:pt x="4862" y="4271"/>
                  <a:pt x="1964" y="2568"/>
                  <a:pt x="288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5" name="Google Shape;935;p11"/>
          <p:cNvSpPr/>
          <p:nvPr/>
        </p:nvSpPr>
        <p:spPr>
          <a:xfrm>
            <a:off x="7570122" y="-119475"/>
            <a:ext cx="1448212" cy="392793"/>
          </a:xfrm>
          <a:custGeom>
            <a:rect b="b" l="l" r="r" t="t"/>
            <a:pathLst>
              <a:path extrusionOk="0" h="4271" w="15747">
                <a:moveTo>
                  <a:pt x="1" y="0"/>
                </a:moveTo>
                <a:cubicBezTo>
                  <a:pt x="1677" y="2568"/>
                  <a:pt x="4575" y="4271"/>
                  <a:pt x="7877" y="4271"/>
                </a:cubicBezTo>
                <a:cubicBezTo>
                  <a:pt x="11171" y="4271"/>
                  <a:pt x="14070" y="2568"/>
                  <a:pt x="15747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6" name="Google Shape;936;p11"/>
          <p:cNvSpPr/>
          <p:nvPr/>
        </p:nvSpPr>
        <p:spPr>
          <a:xfrm>
            <a:off x="7798387" y="-119475"/>
            <a:ext cx="991594" cy="156713"/>
          </a:xfrm>
          <a:custGeom>
            <a:rect b="b" l="l" r="r" t="t"/>
            <a:pathLst>
              <a:path extrusionOk="0" h="1704" w="10782">
                <a:moveTo>
                  <a:pt x="0" y="0"/>
                </a:moveTo>
                <a:cubicBezTo>
                  <a:pt x="1529" y="1073"/>
                  <a:pt x="3386" y="1704"/>
                  <a:pt x="5395" y="1704"/>
                </a:cubicBezTo>
                <a:cubicBezTo>
                  <a:pt x="7396" y="1704"/>
                  <a:pt x="9255" y="1073"/>
                  <a:pt x="10782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7" name="Google Shape;937;p11"/>
          <p:cNvSpPr/>
          <p:nvPr/>
        </p:nvSpPr>
        <p:spPr>
          <a:xfrm>
            <a:off x="5836891" y="-119475"/>
            <a:ext cx="1728437" cy="864311"/>
          </a:xfrm>
          <a:custGeom>
            <a:rect b="b" l="l" r="r" t="t"/>
            <a:pathLst>
              <a:path extrusionOk="0" h="9398" w="18794">
                <a:moveTo>
                  <a:pt x="0" y="0"/>
                </a:moveTo>
                <a:cubicBezTo>
                  <a:pt x="0" y="5192"/>
                  <a:pt x="4205" y="9397"/>
                  <a:pt x="9397" y="9397"/>
                </a:cubicBezTo>
                <a:cubicBezTo>
                  <a:pt x="14583" y="9397"/>
                  <a:pt x="18794" y="5192"/>
                  <a:pt x="18794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8" name="Google Shape;938;p11"/>
          <p:cNvSpPr/>
          <p:nvPr/>
        </p:nvSpPr>
        <p:spPr>
          <a:xfrm>
            <a:off x="7424813" y="-119475"/>
            <a:ext cx="5610" cy="92"/>
          </a:xfrm>
          <a:custGeom>
            <a:rect b="b" l="l" r="r" t="t"/>
            <a:pathLst>
              <a:path extrusionOk="0" h="1" w="61">
                <a:moveTo>
                  <a:pt x="60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1111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9" name="Google Shape;939;p11"/>
          <p:cNvSpPr/>
          <p:nvPr/>
        </p:nvSpPr>
        <p:spPr>
          <a:xfrm>
            <a:off x="7430331" y="-119475"/>
            <a:ext cx="32373" cy="92"/>
          </a:xfrm>
          <a:custGeom>
            <a:rect b="b" l="l" r="r" t="t"/>
            <a:pathLst>
              <a:path extrusionOk="0" h="1" w="352">
                <a:moveTo>
                  <a:pt x="351" y="0"/>
                </a:moveTo>
                <a:lnTo>
                  <a:pt x="0" y="0"/>
                </a:lnTo>
                <a:lnTo>
                  <a:pt x="351" y="0"/>
                </a:lnTo>
                <a:close/>
              </a:path>
            </a:pathLst>
          </a:custGeom>
          <a:solidFill>
            <a:srgbClr val="B11E1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0" name="Google Shape;940;p11"/>
          <p:cNvSpPr/>
          <p:nvPr/>
        </p:nvSpPr>
        <p:spPr>
          <a:xfrm>
            <a:off x="7462611" y="-119475"/>
            <a:ext cx="69895" cy="92"/>
          </a:xfrm>
          <a:custGeom>
            <a:rect b="b" l="l" r="r" t="t"/>
            <a:pathLst>
              <a:path extrusionOk="0" h="1" w="760">
                <a:moveTo>
                  <a:pt x="760" y="0"/>
                </a:moveTo>
                <a:lnTo>
                  <a:pt x="0" y="0"/>
                </a:lnTo>
                <a:lnTo>
                  <a:pt x="0" y="0"/>
                </a:lnTo>
                <a:lnTo>
                  <a:pt x="760" y="0"/>
                </a:lnTo>
                <a:close/>
              </a:path>
            </a:pathLst>
          </a:custGeom>
          <a:solidFill>
            <a:srgbClr val="A1121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1" name="Google Shape;941;p11"/>
          <p:cNvSpPr/>
          <p:nvPr/>
        </p:nvSpPr>
        <p:spPr>
          <a:xfrm>
            <a:off x="5971993" y="-119475"/>
            <a:ext cx="4782" cy="92"/>
          </a:xfrm>
          <a:custGeom>
            <a:rect b="b" l="l" r="r" t="t"/>
            <a:pathLst>
              <a:path extrusionOk="0" h="1" w="52">
                <a:moveTo>
                  <a:pt x="52" y="0"/>
                </a:moveTo>
                <a:lnTo>
                  <a:pt x="0" y="0"/>
                </a:lnTo>
                <a:lnTo>
                  <a:pt x="0" y="0"/>
                </a:lnTo>
                <a:lnTo>
                  <a:pt x="52" y="0"/>
                </a:lnTo>
                <a:close/>
              </a:path>
            </a:pathLst>
          </a:custGeom>
          <a:solidFill>
            <a:srgbClr val="61111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2" name="Google Shape;942;p11"/>
          <p:cNvSpPr/>
          <p:nvPr/>
        </p:nvSpPr>
        <p:spPr>
          <a:xfrm>
            <a:off x="5957094" y="-119475"/>
            <a:ext cx="1575403" cy="628230"/>
          </a:xfrm>
          <a:custGeom>
            <a:rect b="b" l="l" r="r" t="t"/>
            <a:pathLst>
              <a:path extrusionOk="0" h="6831" w="17130">
                <a:moveTo>
                  <a:pt x="162" y="0"/>
                </a:moveTo>
                <a:cubicBezTo>
                  <a:pt x="162" y="754"/>
                  <a:pt x="105" y="1495"/>
                  <a:pt x="0" y="2223"/>
                </a:cubicBezTo>
                <a:cubicBezTo>
                  <a:pt x="1638" y="4985"/>
                  <a:pt x="4646" y="6830"/>
                  <a:pt x="8090" y="6830"/>
                </a:cubicBezTo>
                <a:cubicBezTo>
                  <a:pt x="12387" y="6830"/>
                  <a:pt x="16013" y="3945"/>
                  <a:pt x="17130" y="0"/>
                </a:cubicBezTo>
                <a:lnTo>
                  <a:pt x="15960" y="0"/>
                </a:lnTo>
                <a:cubicBezTo>
                  <a:pt x="14283" y="2568"/>
                  <a:pt x="11386" y="4271"/>
                  <a:pt x="8090" y="4271"/>
                </a:cubicBezTo>
                <a:cubicBezTo>
                  <a:pt x="4796" y="4271"/>
                  <a:pt x="1898" y="2568"/>
                  <a:pt x="214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3" name="Google Shape;943;p11"/>
          <p:cNvSpPr/>
          <p:nvPr/>
        </p:nvSpPr>
        <p:spPr>
          <a:xfrm>
            <a:off x="5976683" y="-119475"/>
            <a:ext cx="1448212" cy="392793"/>
          </a:xfrm>
          <a:custGeom>
            <a:rect b="b" l="l" r="r" t="t"/>
            <a:pathLst>
              <a:path extrusionOk="0" h="4271" w="15747">
                <a:moveTo>
                  <a:pt x="1" y="0"/>
                </a:moveTo>
                <a:cubicBezTo>
                  <a:pt x="1685" y="2568"/>
                  <a:pt x="4583" y="4271"/>
                  <a:pt x="7877" y="4271"/>
                </a:cubicBezTo>
                <a:cubicBezTo>
                  <a:pt x="11173" y="4271"/>
                  <a:pt x="14070" y="2568"/>
                  <a:pt x="15747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4" name="Google Shape;944;p11"/>
          <p:cNvSpPr/>
          <p:nvPr/>
        </p:nvSpPr>
        <p:spPr>
          <a:xfrm>
            <a:off x="6205684" y="-119475"/>
            <a:ext cx="991042" cy="156713"/>
          </a:xfrm>
          <a:custGeom>
            <a:rect b="b" l="l" r="r" t="t"/>
            <a:pathLst>
              <a:path extrusionOk="0" h="1704" w="10776">
                <a:moveTo>
                  <a:pt x="0" y="0"/>
                </a:moveTo>
                <a:cubicBezTo>
                  <a:pt x="1521" y="1073"/>
                  <a:pt x="3380" y="1704"/>
                  <a:pt x="5387" y="1704"/>
                </a:cubicBezTo>
                <a:cubicBezTo>
                  <a:pt x="7390" y="1704"/>
                  <a:pt x="9247" y="1073"/>
                  <a:pt x="10776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5" name="Google Shape;945;p11"/>
          <p:cNvSpPr/>
          <p:nvPr/>
        </p:nvSpPr>
        <p:spPr>
          <a:xfrm>
            <a:off x="-14027" y="-119475"/>
            <a:ext cx="1728529" cy="864311"/>
          </a:xfrm>
          <a:custGeom>
            <a:rect b="b" l="l" r="r" t="t"/>
            <a:pathLst>
              <a:path extrusionOk="0" h="9398" w="18795">
                <a:moveTo>
                  <a:pt x="1" y="0"/>
                </a:moveTo>
                <a:cubicBezTo>
                  <a:pt x="1" y="5192"/>
                  <a:pt x="4205" y="9397"/>
                  <a:pt x="9397" y="9397"/>
                </a:cubicBezTo>
                <a:cubicBezTo>
                  <a:pt x="14583" y="9397"/>
                  <a:pt x="18794" y="5192"/>
                  <a:pt x="18794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6" name="Google Shape;946;p11"/>
          <p:cNvSpPr/>
          <p:nvPr/>
        </p:nvSpPr>
        <p:spPr>
          <a:xfrm>
            <a:off x="1573986" y="-119475"/>
            <a:ext cx="37615" cy="92"/>
          </a:xfrm>
          <a:custGeom>
            <a:rect b="b" l="l" r="r" t="t"/>
            <a:pathLst>
              <a:path extrusionOk="0" h="1" w="409">
                <a:moveTo>
                  <a:pt x="409" y="0"/>
                </a:moveTo>
                <a:lnTo>
                  <a:pt x="0" y="0"/>
                </a:lnTo>
                <a:lnTo>
                  <a:pt x="0" y="0"/>
                </a:lnTo>
                <a:lnTo>
                  <a:pt x="58" y="0"/>
                </a:lnTo>
                <a:lnTo>
                  <a:pt x="58" y="0"/>
                </a:lnTo>
                <a:lnTo>
                  <a:pt x="409" y="0"/>
                </a:lnTo>
                <a:close/>
              </a:path>
            </a:pathLst>
          </a:custGeom>
          <a:solidFill>
            <a:srgbClr val="B11E1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7" name="Google Shape;947;p11"/>
          <p:cNvSpPr/>
          <p:nvPr/>
        </p:nvSpPr>
        <p:spPr>
          <a:xfrm>
            <a:off x="18254" y="-119475"/>
            <a:ext cx="107694" cy="92"/>
          </a:xfrm>
          <a:custGeom>
            <a:rect b="b" l="l" r="r" t="t"/>
            <a:pathLst>
              <a:path extrusionOk="0" h="1" w="1171">
                <a:moveTo>
                  <a:pt x="1170" y="0"/>
                </a:moveTo>
                <a:lnTo>
                  <a:pt x="1" y="0"/>
                </a:lnTo>
                <a:lnTo>
                  <a:pt x="1" y="0"/>
                </a:lnTo>
                <a:lnTo>
                  <a:pt x="1170" y="0"/>
                </a:lnTo>
                <a:close/>
              </a:path>
            </a:pathLst>
          </a:custGeom>
          <a:solidFill>
            <a:srgbClr val="B11E1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8" name="Google Shape;948;p11"/>
          <p:cNvSpPr/>
          <p:nvPr/>
        </p:nvSpPr>
        <p:spPr>
          <a:xfrm>
            <a:off x="18254" y="-119475"/>
            <a:ext cx="1582577" cy="628230"/>
          </a:xfrm>
          <a:custGeom>
            <a:rect b="b" l="l" r="r" t="t"/>
            <a:pathLst>
              <a:path extrusionOk="0" h="6831" w="17208">
                <a:moveTo>
                  <a:pt x="1" y="0"/>
                </a:moveTo>
                <a:cubicBezTo>
                  <a:pt x="1117" y="3945"/>
                  <a:pt x="4743" y="6830"/>
                  <a:pt x="9046" y="6830"/>
                </a:cubicBezTo>
                <a:cubicBezTo>
                  <a:pt x="12535" y="6830"/>
                  <a:pt x="15583" y="4926"/>
                  <a:pt x="17208" y="2093"/>
                </a:cubicBezTo>
                <a:cubicBezTo>
                  <a:pt x="17052" y="1424"/>
                  <a:pt x="16974" y="723"/>
                  <a:pt x="16974" y="0"/>
                </a:cubicBezTo>
                <a:lnTo>
                  <a:pt x="16916" y="0"/>
                </a:lnTo>
                <a:cubicBezTo>
                  <a:pt x="15240" y="2568"/>
                  <a:pt x="12340" y="4271"/>
                  <a:pt x="9046" y="4271"/>
                </a:cubicBezTo>
                <a:cubicBezTo>
                  <a:pt x="5751" y="4271"/>
                  <a:pt x="2847" y="2568"/>
                  <a:pt x="1170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9" name="Google Shape;949;p11"/>
          <p:cNvSpPr/>
          <p:nvPr/>
        </p:nvSpPr>
        <p:spPr>
          <a:xfrm>
            <a:off x="125857" y="-119475"/>
            <a:ext cx="1448212" cy="392793"/>
          </a:xfrm>
          <a:custGeom>
            <a:rect b="b" l="l" r="r" t="t"/>
            <a:pathLst>
              <a:path extrusionOk="0" h="4271" w="15747">
                <a:moveTo>
                  <a:pt x="0" y="0"/>
                </a:moveTo>
                <a:cubicBezTo>
                  <a:pt x="1677" y="2568"/>
                  <a:pt x="4581" y="4271"/>
                  <a:pt x="7876" y="4271"/>
                </a:cubicBezTo>
                <a:cubicBezTo>
                  <a:pt x="11170" y="4271"/>
                  <a:pt x="14070" y="2568"/>
                  <a:pt x="15746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0" name="Google Shape;950;p11"/>
          <p:cNvSpPr/>
          <p:nvPr/>
        </p:nvSpPr>
        <p:spPr>
          <a:xfrm>
            <a:off x="354030" y="-119475"/>
            <a:ext cx="991686" cy="156713"/>
          </a:xfrm>
          <a:custGeom>
            <a:rect b="b" l="l" r="r" t="t"/>
            <a:pathLst>
              <a:path extrusionOk="0" h="1704" w="10783">
                <a:moveTo>
                  <a:pt x="1" y="0"/>
                </a:moveTo>
                <a:cubicBezTo>
                  <a:pt x="1529" y="1073"/>
                  <a:pt x="3387" y="1704"/>
                  <a:pt x="5395" y="1704"/>
                </a:cubicBezTo>
                <a:cubicBezTo>
                  <a:pt x="7396" y="1704"/>
                  <a:pt x="9255" y="1073"/>
                  <a:pt x="10782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1" name="Google Shape;951;p11"/>
          <p:cNvSpPr/>
          <p:nvPr/>
        </p:nvSpPr>
        <p:spPr>
          <a:xfrm>
            <a:off x="1579229" y="-119475"/>
            <a:ext cx="1728529" cy="864311"/>
          </a:xfrm>
          <a:custGeom>
            <a:rect b="b" l="l" r="r" t="t"/>
            <a:pathLst>
              <a:path extrusionOk="0" h="9398" w="18795">
                <a:moveTo>
                  <a:pt x="1" y="0"/>
                </a:moveTo>
                <a:cubicBezTo>
                  <a:pt x="1" y="5192"/>
                  <a:pt x="4206" y="9397"/>
                  <a:pt x="9398" y="9397"/>
                </a:cubicBezTo>
                <a:cubicBezTo>
                  <a:pt x="14583" y="9397"/>
                  <a:pt x="18794" y="5192"/>
                  <a:pt x="18794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2" name="Google Shape;952;p11"/>
          <p:cNvSpPr/>
          <p:nvPr/>
        </p:nvSpPr>
        <p:spPr>
          <a:xfrm>
            <a:off x="3167242" y="-119475"/>
            <a:ext cx="5426" cy="92"/>
          </a:xfrm>
          <a:custGeom>
            <a:rect b="b" l="l" r="r" t="t"/>
            <a:pathLst>
              <a:path extrusionOk="0" h="1" w="59">
                <a:moveTo>
                  <a:pt x="58" y="0"/>
                </a:moveTo>
                <a:lnTo>
                  <a:pt x="1" y="0"/>
                </a:lnTo>
                <a:lnTo>
                  <a:pt x="1" y="0"/>
                </a:lnTo>
                <a:lnTo>
                  <a:pt x="58" y="0"/>
                </a:lnTo>
                <a:close/>
              </a:path>
            </a:pathLst>
          </a:custGeom>
          <a:solidFill>
            <a:srgbClr val="61111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3" name="Google Shape;953;p11"/>
          <p:cNvSpPr/>
          <p:nvPr/>
        </p:nvSpPr>
        <p:spPr>
          <a:xfrm>
            <a:off x="1714422" y="-119475"/>
            <a:ext cx="4782" cy="92"/>
          </a:xfrm>
          <a:custGeom>
            <a:rect b="b" l="l" r="r" t="t"/>
            <a:pathLst>
              <a:path extrusionOk="0" h="1" w="52">
                <a:moveTo>
                  <a:pt x="52" y="0"/>
                </a:moveTo>
                <a:lnTo>
                  <a:pt x="0" y="0"/>
                </a:lnTo>
                <a:lnTo>
                  <a:pt x="52" y="0"/>
                </a:lnTo>
                <a:close/>
              </a:path>
            </a:pathLst>
          </a:custGeom>
          <a:solidFill>
            <a:srgbClr val="61111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4" name="Google Shape;954;p11"/>
          <p:cNvSpPr/>
          <p:nvPr/>
        </p:nvSpPr>
        <p:spPr>
          <a:xfrm>
            <a:off x="1681497" y="-119475"/>
            <a:ext cx="33016" cy="92"/>
          </a:xfrm>
          <a:custGeom>
            <a:rect b="b" l="l" r="r" t="t"/>
            <a:pathLst>
              <a:path extrusionOk="0" h="1" w="359">
                <a:moveTo>
                  <a:pt x="358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11E1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5" name="Google Shape;955;p11"/>
          <p:cNvSpPr/>
          <p:nvPr/>
        </p:nvSpPr>
        <p:spPr>
          <a:xfrm>
            <a:off x="1611509" y="-119475"/>
            <a:ext cx="70079" cy="92"/>
          </a:xfrm>
          <a:custGeom>
            <a:rect b="b" l="l" r="r" t="t"/>
            <a:pathLst>
              <a:path extrusionOk="0" h="1" w="762">
                <a:moveTo>
                  <a:pt x="762" y="0"/>
                </a:moveTo>
                <a:lnTo>
                  <a:pt x="1" y="0"/>
                </a:lnTo>
                <a:lnTo>
                  <a:pt x="1" y="0"/>
                </a:lnTo>
                <a:lnTo>
                  <a:pt x="762" y="0"/>
                </a:lnTo>
                <a:close/>
              </a:path>
            </a:pathLst>
          </a:custGeom>
          <a:solidFill>
            <a:srgbClr val="A1121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6" name="Google Shape;956;p11"/>
          <p:cNvSpPr/>
          <p:nvPr/>
        </p:nvSpPr>
        <p:spPr>
          <a:xfrm>
            <a:off x="1611509" y="-119475"/>
            <a:ext cx="1575495" cy="628230"/>
          </a:xfrm>
          <a:custGeom>
            <a:rect b="b" l="l" r="r" t="t"/>
            <a:pathLst>
              <a:path extrusionOk="0" h="6831" w="17131">
                <a:moveTo>
                  <a:pt x="1" y="0"/>
                </a:moveTo>
                <a:cubicBezTo>
                  <a:pt x="1119" y="3945"/>
                  <a:pt x="4745" y="6830"/>
                  <a:pt x="9047" y="6830"/>
                </a:cubicBezTo>
                <a:cubicBezTo>
                  <a:pt x="12484" y="6830"/>
                  <a:pt x="15493" y="4985"/>
                  <a:pt x="17130" y="2223"/>
                </a:cubicBezTo>
                <a:cubicBezTo>
                  <a:pt x="17027" y="1495"/>
                  <a:pt x="16974" y="754"/>
                  <a:pt x="16974" y="0"/>
                </a:cubicBezTo>
                <a:lnTo>
                  <a:pt x="16917" y="0"/>
                </a:lnTo>
                <a:cubicBezTo>
                  <a:pt x="15240" y="2568"/>
                  <a:pt x="12342" y="4271"/>
                  <a:pt x="9047" y="4271"/>
                </a:cubicBezTo>
                <a:cubicBezTo>
                  <a:pt x="5745" y="4271"/>
                  <a:pt x="2847" y="2568"/>
                  <a:pt x="1171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7" name="Google Shape;957;p11"/>
          <p:cNvSpPr/>
          <p:nvPr/>
        </p:nvSpPr>
        <p:spPr>
          <a:xfrm>
            <a:off x="1719112" y="-119475"/>
            <a:ext cx="1448212" cy="392793"/>
          </a:xfrm>
          <a:custGeom>
            <a:rect b="b" l="l" r="r" t="t"/>
            <a:pathLst>
              <a:path extrusionOk="0" h="4271" w="15747">
                <a:moveTo>
                  <a:pt x="1" y="0"/>
                </a:moveTo>
                <a:cubicBezTo>
                  <a:pt x="1677" y="2568"/>
                  <a:pt x="4575" y="4271"/>
                  <a:pt x="7877" y="4271"/>
                </a:cubicBezTo>
                <a:cubicBezTo>
                  <a:pt x="11172" y="4271"/>
                  <a:pt x="14070" y="2568"/>
                  <a:pt x="15747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8" name="Google Shape;958;p11"/>
          <p:cNvSpPr/>
          <p:nvPr/>
        </p:nvSpPr>
        <p:spPr>
          <a:xfrm>
            <a:off x="1947469" y="-119475"/>
            <a:ext cx="991502" cy="156713"/>
          </a:xfrm>
          <a:custGeom>
            <a:rect b="b" l="l" r="r" t="t"/>
            <a:pathLst>
              <a:path extrusionOk="0" h="1704" w="10781">
                <a:moveTo>
                  <a:pt x="0" y="0"/>
                </a:moveTo>
                <a:cubicBezTo>
                  <a:pt x="1527" y="1073"/>
                  <a:pt x="3386" y="1704"/>
                  <a:pt x="5394" y="1704"/>
                </a:cubicBezTo>
                <a:cubicBezTo>
                  <a:pt x="7395" y="1704"/>
                  <a:pt x="9254" y="1073"/>
                  <a:pt x="10781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9" name="Google Shape;959;p11"/>
          <p:cNvSpPr/>
          <p:nvPr/>
        </p:nvSpPr>
        <p:spPr>
          <a:xfrm>
            <a:off x="3172576" y="-119475"/>
            <a:ext cx="2799491" cy="1399745"/>
          </a:xfrm>
          <a:custGeom>
            <a:rect b="b" l="l" r="r" t="t"/>
            <a:pathLst>
              <a:path extrusionOk="0" h="15220" w="30440">
                <a:moveTo>
                  <a:pt x="0" y="0"/>
                </a:moveTo>
                <a:cubicBezTo>
                  <a:pt x="0" y="8410"/>
                  <a:pt x="6811" y="15219"/>
                  <a:pt x="15221" y="15219"/>
                </a:cubicBezTo>
                <a:cubicBezTo>
                  <a:pt x="23622" y="15219"/>
                  <a:pt x="30439" y="8410"/>
                  <a:pt x="30439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0" name="Google Shape;960;p11"/>
          <p:cNvSpPr/>
          <p:nvPr/>
        </p:nvSpPr>
        <p:spPr>
          <a:xfrm>
            <a:off x="3192349" y="-119475"/>
            <a:ext cx="2759301" cy="1164309"/>
          </a:xfrm>
          <a:custGeom>
            <a:rect b="b" l="l" r="r" t="t"/>
            <a:pathLst>
              <a:path extrusionOk="0" h="12660" w="30003">
                <a:moveTo>
                  <a:pt x="0" y="0"/>
                </a:moveTo>
                <a:cubicBezTo>
                  <a:pt x="1222" y="7187"/>
                  <a:pt x="7474" y="12660"/>
                  <a:pt x="15006" y="12660"/>
                </a:cubicBezTo>
                <a:cubicBezTo>
                  <a:pt x="22537" y="12660"/>
                  <a:pt x="28788" y="7187"/>
                  <a:pt x="30003" y="0"/>
                </a:cubicBezTo>
                <a:lnTo>
                  <a:pt x="29334" y="0"/>
                </a:lnTo>
                <a:cubicBezTo>
                  <a:pt x="27228" y="5882"/>
                  <a:pt x="21608" y="10093"/>
                  <a:pt x="15006" y="10093"/>
                </a:cubicBezTo>
                <a:cubicBezTo>
                  <a:pt x="8396" y="10093"/>
                  <a:pt x="2775" y="5882"/>
                  <a:pt x="670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1" name="Google Shape;961;p11"/>
          <p:cNvSpPr/>
          <p:nvPr/>
        </p:nvSpPr>
        <p:spPr>
          <a:xfrm>
            <a:off x="3253876" y="-119475"/>
            <a:ext cx="2636248" cy="928228"/>
          </a:xfrm>
          <a:custGeom>
            <a:rect b="b" l="l" r="r" t="t"/>
            <a:pathLst>
              <a:path extrusionOk="0" h="10093" w="28665">
                <a:moveTo>
                  <a:pt x="1" y="0"/>
                </a:moveTo>
                <a:cubicBezTo>
                  <a:pt x="2106" y="5882"/>
                  <a:pt x="7727" y="10093"/>
                  <a:pt x="14337" y="10093"/>
                </a:cubicBezTo>
                <a:cubicBezTo>
                  <a:pt x="20939" y="10093"/>
                  <a:pt x="26559" y="5882"/>
                  <a:pt x="28665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2" name="Google Shape;962;p11"/>
          <p:cNvSpPr/>
          <p:nvPr/>
        </p:nvSpPr>
        <p:spPr>
          <a:xfrm>
            <a:off x="3364513" y="-119475"/>
            <a:ext cx="2415067" cy="692147"/>
          </a:xfrm>
          <a:custGeom>
            <a:rect b="b" l="l" r="r" t="t"/>
            <a:pathLst>
              <a:path extrusionOk="0" h="7526" w="26260">
                <a:moveTo>
                  <a:pt x="0" y="0"/>
                </a:moveTo>
                <a:cubicBezTo>
                  <a:pt x="2645" y="4505"/>
                  <a:pt x="7531" y="7526"/>
                  <a:pt x="13134" y="7526"/>
                </a:cubicBezTo>
                <a:cubicBezTo>
                  <a:pt x="18728" y="7526"/>
                  <a:pt x="23616" y="4505"/>
                  <a:pt x="26259" y="0"/>
                </a:cubicBezTo>
                <a:lnTo>
                  <a:pt x="24369" y="0"/>
                </a:lnTo>
                <a:cubicBezTo>
                  <a:pt x="21588" y="3048"/>
                  <a:pt x="17579" y="4958"/>
                  <a:pt x="13134" y="4958"/>
                </a:cubicBezTo>
                <a:cubicBezTo>
                  <a:pt x="8682" y="4958"/>
                  <a:pt x="4679" y="3048"/>
                  <a:pt x="1890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3" name="Google Shape;963;p11"/>
          <p:cNvSpPr/>
          <p:nvPr/>
        </p:nvSpPr>
        <p:spPr>
          <a:xfrm>
            <a:off x="3538333" y="-119475"/>
            <a:ext cx="2067429" cy="456067"/>
          </a:xfrm>
          <a:custGeom>
            <a:rect b="b" l="l" r="r" t="t"/>
            <a:pathLst>
              <a:path extrusionOk="0" h="4959" w="22480">
                <a:moveTo>
                  <a:pt x="0" y="0"/>
                </a:moveTo>
                <a:cubicBezTo>
                  <a:pt x="2789" y="3048"/>
                  <a:pt x="6792" y="4958"/>
                  <a:pt x="11244" y="4958"/>
                </a:cubicBezTo>
                <a:cubicBezTo>
                  <a:pt x="15689" y="4958"/>
                  <a:pt x="19698" y="3048"/>
                  <a:pt x="22479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4" name="Google Shape;964;p11"/>
          <p:cNvSpPr/>
          <p:nvPr/>
        </p:nvSpPr>
        <p:spPr>
          <a:xfrm>
            <a:off x="3818744" y="-119475"/>
            <a:ext cx="1506704" cy="219986"/>
          </a:xfrm>
          <a:custGeom>
            <a:rect b="b" l="l" r="r" t="t"/>
            <a:pathLst>
              <a:path extrusionOk="0" h="2392" w="16383">
                <a:moveTo>
                  <a:pt x="0" y="0"/>
                </a:moveTo>
                <a:cubicBezTo>
                  <a:pt x="2365" y="1515"/>
                  <a:pt x="5178" y="2391"/>
                  <a:pt x="8195" y="2391"/>
                </a:cubicBezTo>
                <a:cubicBezTo>
                  <a:pt x="11209" y="2391"/>
                  <a:pt x="14017" y="1515"/>
                  <a:pt x="16383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5" name="Google Shape;965;p11"/>
          <p:cNvSpPr/>
          <p:nvPr/>
        </p:nvSpPr>
        <p:spPr>
          <a:xfrm>
            <a:off x="4026365" y="4831362"/>
            <a:ext cx="1092022" cy="609653"/>
          </a:xfrm>
          <a:custGeom>
            <a:rect b="b" l="l" r="r" t="t"/>
            <a:pathLst>
              <a:path extrusionOk="0" h="6629" w="11874">
                <a:moveTo>
                  <a:pt x="1794" y="1"/>
                </a:moveTo>
                <a:cubicBezTo>
                  <a:pt x="806" y="1"/>
                  <a:pt x="0" y="807"/>
                  <a:pt x="0" y="1794"/>
                </a:cubicBezTo>
                <a:lnTo>
                  <a:pt x="0" y="6629"/>
                </a:lnTo>
                <a:lnTo>
                  <a:pt x="11873" y="6629"/>
                </a:lnTo>
                <a:lnTo>
                  <a:pt x="11873" y="1794"/>
                </a:lnTo>
                <a:cubicBezTo>
                  <a:pt x="11873" y="807"/>
                  <a:pt x="11073" y="1"/>
                  <a:pt x="10080" y="1"/>
                </a:cubicBezTo>
                <a:close/>
              </a:path>
            </a:pathLst>
          </a:custGeom>
          <a:solidFill>
            <a:srgbClr val="9E292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6" name="Google Shape;966;p11"/>
          <p:cNvSpPr/>
          <p:nvPr/>
        </p:nvSpPr>
        <p:spPr>
          <a:xfrm>
            <a:off x="5245494" y="4831362"/>
            <a:ext cx="1092114" cy="609653"/>
          </a:xfrm>
          <a:custGeom>
            <a:rect b="b" l="l" r="r" t="t"/>
            <a:pathLst>
              <a:path extrusionOk="0" h="6629" w="11875">
                <a:moveTo>
                  <a:pt x="1794" y="1"/>
                </a:moveTo>
                <a:cubicBezTo>
                  <a:pt x="807" y="1"/>
                  <a:pt x="1" y="807"/>
                  <a:pt x="1" y="1794"/>
                </a:cubicBezTo>
                <a:lnTo>
                  <a:pt x="1" y="6629"/>
                </a:lnTo>
                <a:lnTo>
                  <a:pt x="11874" y="6629"/>
                </a:lnTo>
                <a:lnTo>
                  <a:pt x="11874" y="1794"/>
                </a:lnTo>
                <a:cubicBezTo>
                  <a:pt x="11874" y="807"/>
                  <a:pt x="11074" y="1"/>
                  <a:pt x="10081" y="1"/>
                </a:cubicBezTo>
                <a:close/>
              </a:path>
            </a:pathLst>
          </a:custGeom>
          <a:solidFill>
            <a:srgbClr val="9E292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7" name="Google Shape;967;p11"/>
          <p:cNvSpPr/>
          <p:nvPr/>
        </p:nvSpPr>
        <p:spPr>
          <a:xfrm>
            <a:off x="6464715" y="4831362"/>
            <a:ext cx="1092114" cy="609653"/>
          </a:xfrm>
          <a:custGeom>
            <a:rect b="b" l="l" r="r" t="t"/>
            <a:pathLst>
              <a:path extrusionOk="0" h="6629" w="11875">
                <a:moveTo>
                  <a:pt x="1794" y="1"/>
                </a:moveTo>
                <a:cubicBezTo>
                  <a:pt x="801" y="1"/>
                  <a:pt x="1" y="807"/>
                  <a:pt x="1" y="1794"/>
                </a:cubicBezTo>
                <a:lnTo>
                  <a:pt x="1" y="6629"/>
                </a:lnTo>
                <a:lnTo>
                  <a:pt x="11874" y="6629"/>
                </a:lnTo>
                <a:lnTo>
                  <a:pt x="11874" y="1794"/>
                </a:lnTo>
                <a:cubicBezTo>
                  <a:pt x="11874" y="807"/>
                  <a:pt x="11068" y="1"/>
                  <a:pt x="10081" y="1"/>
                </a:cubicBezTo>
                <a:close/>
              </a:path>
            </a:pathLst>
          </a:custGeom>
          <a:solidFill>
            <a:srgbClr val="9E292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8" name="Google Shape;968;p11"/>
          <p:cNvSpPr/>
          <p:nvPr/>
        </p:nvSpPr>
        <p:spPr>
          <a:xfrm>
            <a:off x="7683936" y="4831362"/>
            <a:ext cx="1092022" cy="609653"/>
          </a:xfrm>
          <a:custGeom>
            <a:rect b="b" l="l" r="r" t="t"/>
            <a:pathLst>
              <a:path extrusionOk="0" h="6629" w="11874">
                <a:moveTo>
                  <a:pt x="1794" y="1"/>
                </a:moveTo>
                <a:cubicBezTo>
                  <a:pt x="801" y="1"/>
                  <a:pt x="1" y="807"/>
                  <a:pt x="1" y="1794"/>
                </a:cubicBezTo>
                <a:lnTo>
                  <a:pt x="1" y="6629"/>
                </a:lnTo>
                <a:lnTo>
                  <a:pt x="11874" y="6629"/>
                </a:lnTo>
                <a:lnTo>
                  <a:pt x="11874" y="1794"/>
                </a:lnTo>
                <a:cubicBezTo>
                  <a:pt x="11874" y="807"/>
                  <a:pt x="11068" y="1"/>
                  <a:pt x="10080" y="1"/>
                </a:cubicBezTo>
                <a:close/>
              </a:path>
            </a:pathLst>
          </a:custGeom>
          <a:solidFill>
            <a:srgbClr val="9E292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9" name="Google Shape;969;p11"/>
          <p:cNvSpPr/>
          <p:nvPr/>
        </p:nvSpPr>
        <p:spPr>
          <a:xfrm>
            <a:off x="-850519" y="4831362"/>
            <a:ext cx="1092666" cy="609653"/>
          </a:xfrm>
          <a:custGeom>
            <a:rect b="b" l="l" r="r" t="t"/>
            <a:pathLst>
              <a:path extrusionOk="0" h="6629" w="11881">
                <a:moveTo>
                  <a:pt x="1802" y="1"/>
                </a:moveTo>
                <a:cubicBezTo>
                  <a:pt x="807" y="1"/>
                  <a:pt x="1" y="807"/>
                  <a:pt x="1" y="1794"/>
                </a:cubicBezTo>
                <a:lnTo>
                  <a:pt x="1" y="6629"/>
                </a:lnTo>
                <a:lnTo>
                  <a:pt x="11880" y="6629"/>
                </a:lnTo>
                <a:lnTo>
                  <a:pt x="11880" y="1794"/>
                </a:lnTo>
                <a:cubicBezTo>
                  <a:pt x="11880" y="807"/>
                  <a:pt x="11074" y="1"/>
                  <a:pt x="10087" y="1"/>
                </a:cubicBezTo>
                <a:close/>
              </a:path>
            </a:pathLst>
          </a:custGeom>
          <a:solidFill>
            <a:srgbClr val="9E292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0" name="Google Shape;970;p11"/>
          <p:cNvSpPr/>
          <p:nvPr/>
        </p:nvSpPr>
        <p:spPr>
          <a:xfrm>
            <a:off x="368702" y="4831362"/>
            <a:ext cx="1092666" cy="609653"/>
          </a:xfrm>
          <a:custGeom>
            <a:rect b="b" l="l" r="r" t="t"/>
            <a:pathLst>
              <a:path extrusionOk="0" h="6629" w="11881">
                <a:moveTo>
                  <a:pt x="1802" y="1"/>
                </a:moveTo>
                <a:cubicBezTo>
                  <a:pt x="807" y="1"/>
                  <a:pt x="1" y="807"/>
                  <a:pt x="1" y="1794"/>
                </a:cubicBezTo>
                <a:lnTo>
                  <a:pt x="1" y="6629"/>
                </a:lnTo>
                <a:lnTo>
                  <a:pt x="11880" y="6629"/>
                </a:lnTo>
                <a:lnTo>
                  <a:pt x="11880" y="1794"/>
                </a:lnTo>
                <a:cubicBezTo>
                  <a:pt x="11880" y="807"/>
                  <a:pt x="11074" y="1"/>
                  <a:pt x="10080" y="1"/>
                </a:cubicBezTo>
                <a:close/>
              </a:path>
            </a:pathLst>
          </a:custGeom>
          <a:solidFill>
            <a:srgbClr val="9E292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1" name="Google Shape;971;p11"/>
          <p:cNvSpPr/>
          <p:nvPr/>
        </p:nvSpPr>
        <p:spPr>
          <a:xfrm>
            <a:off x="1587923" y="4831362"/>
            <a:ext cx="1092666" cy="609653"/>
          </a:xfrm>
          <a:custGeom>
            <a:rect b="b" l="l" r="r" t="t"/>
            <a:pathLst>
              <a:path extrusionOk="0" h="6629" w="11881">
                <a:moveTo>
                  <a:pt x="1794" y="1"/>
                </a:moveTo>
                <a:cubicBezTo>
                  <a:pt x="807" y="1"/>
                  <a:pt x="0" y="807"/>
                  <a:pt x="0" y="1794"/>
                </a:cubicBezTo>
                <a:lnTo>
                  <a:pt x="0" y="6629"/>
                </a:lnTo>
                <a:lnTo>
                  <a:pt x="11880" y="6629"/>
                </a:lnTo>
                <a:lnTo>
                  <a:pt x="11880" y="1794"/>
                </a:lnTo>
                <a:cubicBezTo>
                  <a:pt x="11880" y="807"/>
                  <a:pt x="11074" y="1"/>
                  <a:pt x="10080" y="1"/>
                </a:cubicBezTo>
                <a:close/>
              </a:path>
            </a:pathLst>
          </a:custGeom>
          <a:solidFill>
            <a:srgbClr val="9E292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2" name="Google Shape;972;p11"/>
          <p:cNvSpPr/>
          <p:nvPr/>
        </p:nvSpPr>
        <p:spPr>
          <a:xfrm>
            <a:off x="2807144" y="4831362"/>
            <a:ext cx="1092022" cy="609653"/>
          </a:xfrm>
          <a:custGeom>
            <a:rect b="b" l="l" r="r" t="t"/>
            <a:pathLst>
              <a:path extrusionOk="0" h="6629" w="11874">
                <a:moveTo>
                  <a:pt x="1794" y="1"/>
                </a:moveTo>
                <a:cubicBezTo>
                  <a:pt x="807" y="1"/>
                  <a:pt x="0" y="807"/>
                  <a:pt x="0" y="1794"/>
                </a:cubicBezTo>
                <a:lnTo>
                  <a:pt x="0" y="6629"/>
                </a:lnTo>
                <a:lnTo>
                  <a:pt x="11874" y="6629"/>
                </a:lnTo>
                <a:lnTo>
                  <a:pt x="11874" y="1794"/>
                </a:lnTo>
                <a:cubicBezTo>
                  <a:pt x="11874" y="807"/>
                  <a:pt x="11074" y="1"/>
                  <a:pt x="10080" y="1"/>
                </a:cubicBezTo>
                <a:close/>
              </a:path>
            </a:pathLst>
          </a:custGeom>
          <a:solidFill>
            <a:srgbClr val="9E292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3" name="Google Shape;973;p11"/>
          <p:cNvSpPr/>
          <p:nvPr/>
        </p:nvSpPr>
        <p:spPr>
          <a:xfrm>
            <a:off x="8902605" y="4831362"/>
            <a:ext cx="1092574" cy="609653"/>
          </a:xfrm>
          <a:custGeom>
            <a:rect b="b" l="l" r="r" t="t"/>
            <a:pathLst>
              <a:path extrusionOk="0" h="6629" w="11880">
                <a:moveTo>
                  <a:pt x="1800" y="1"/>
                </a:moveTo>
                <a:cubicBezTo>
                  <a:pt x="806" y="1"/>
                  <a:pt x="0" y="807"/>
                  <a:pt x="0" y="1794"/>
                </a:cubicBezTo>
                <a:lnTo>
                  <a:pt x="0" y="6629"/>
                </a:lnTo>
                <a:lnTo>
                  <a:pt x="11880" y="6629"/>
                </a:lnTo>
                <a:lnTo>
                  <a:pt x="11880" y="1794"/>
                </a:lnTo>
                <a:cubicBezTo>
                  <a:pt x="11880" y="807"/>
                  <a:pt x="11073" y="1"/>
                  <a:pt x="10086" y="1"/>
                </a:cubicBezTo>
                <a:close/>
              </a:path>
            </a:pathLst>
          </a:custGeom>
          <a:solidFill>
            <a:srgbClr val="9E292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4" name="Google Shape;974;p11"/>
          <p:cNvSpPr/>
          <p:nvPr/>
        </p:nvSpPr>
        <p:spPr>
          <a:xfrm>
            <a:off x="5308952" y="5034612"/>
            <a:ext cx="1219305" cy="406404"/>
          </a:xfrm>
          <a:custGeom>
            <a:rect b="b" l="l" r="r" t="t"/>
            <a:pathLst>
              <a:path extrusionOk="0" h="4419" w="13258">
                <a:moveTo>
                  <a:pt x="1794" y="1"/>
                </a:moveTo>
                <a:cubicBezTo>
                  <a:pt x="807" y="1"/>
                  <a:pt x="0" y="807"/>
                  <a:pt x="0" y="1794"/>
                </a:cubicBezTo>
                <a:lnTo>
                  <a:pt x="0" y="4419"/>
                </a:lnTo>
                <a:lnTo>
                  <a:pt x="13257" y="4419"/>
                </a:lnTo>
                <a:lnTo>
                  <a:pt x="13257" y="1794"/>
                </a:lnTo>
                <a:cubicBezTo>
                  <a:pt x="13257" y="807"/>
                  <a:pt x="12451" y="1"/>
                  <a:pt x="11463" y="1"/>
                </a:cubicBezTo>
                <a:close/>
              </a:path>
            </a:pathLst>
          </a:custGeom>
          <a:solidFill>
            <a:srgbClr val="6A1C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5" name="Google Shape;975;p11"/>
          <p:cNvSpPr/>
          <p:nvPr/>
        </p:nvSpPr>
        <p:spPr>
          <a:xfrm>
            <a:off x="6654813" y="5034612"/>
            <a:ext cx="1219213" cy="406404"/>
          </a:xfrm>
          <a:custGeom>
            <a:rect b="b" l="l" r="r" t="t"/>
            <a:pathLst>
              <a:path extrusionOk="0" h="4419" w="13257">
                <a:moveTo>
                  <a:pt x="1802" y="1"/>
                </a:moveTo>
                <a:cubicBezTo>
                  <a:pt x="807" y="1"/>
                  <a:pt x="0" y="807"/>
                  <a:pt x="0" y="1794"/>
                </a:cubicBezTo>
                <a:lnTo>
                  <a:pt x="0" y="4419"/>
                </a:lnTo>
                <a:lnTo>
                  <a:pt x="13257" y="4419"/>
                </a:lnTo>
                <a:lnTo>
                  <a:pt x="13257" y="1794"/>
                </a:lnTo>
                <a:cubicBezTo>
                  <a:pt x="13257" y="807"/>
                  <a:pt x="12458" y="1"/>
                  <a:pt x="11463" y="1"/>
                </a:cubicBezTo>
                <a:close/>
              </a:path>
            </a:pathLst>
          </a:custGeom>
          <a:solidFill>
            <a:srgbClr val="6A1C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6" name="Google Shape;976;p11"/>
          <p:cNvSpPr/>
          <p:nvPr/>
        </p:nvSpPr>
        <p:spPr>
          <a:xfrm>
            <a:off x="-75228" y="5034612"/>
            <a:ext cx="1218569" cy="406404"/>
          </a:xfrm>
          <a:custGeom>
            <a:rect b="b" l="l" r="r" t="t"/>
            <a:pathLst>
              <a:path extrusionOk="0" h="4419" w="13250">
                <a:moveTo>
                  <a:pt x="1794" y="1"/>
                </a:moveTo>
                <a:cubicBezTo>
                  <a:pt x="799" y="1"/>
                  <a:pt x="1" y="807"/>
                  <a:pt x="1" y="1794"/>
                </a:cubicBezTo>
                <a:lnTo>
                  <a:pt x="1" y="4419"/>
                </a:lnTo>
                <a:lnTo>
                  <a:pt x="13250" y="4419"/>
                </a:lnTo>
                <a:lnTo>
                  <a:pt x="13250" y="1794"/>
                </a:lnTo>
                <a:cubicBezTo>
                  <a:pt x="13250" y="807"/>
                  <a:pt x="12451" y="1"/>
                  <a:pt x="11456" y="1"/>
                </a:cubicBezTo>
                <a:close/>
              </a:path>
            </a:pathLst>
          </a:custGeom>
          <a:solidFill>
            <a:srgbClr val="6A1C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7" name="Google Shape;977;p11"/>
          <p:cNvSpPr/>
          <p:nvPr/>
        </p:nvSpPr>
        <p:spPr>
          <a:xfrm>
            <a:off x="-1421825" y="5034612"/>
            <a:ext cx="1219305" cy="406404"/>
          </a:xfrm>
          <a:custGeom>
            <a:rect b="b" l="l" r="r" t="t"/>
            <a:pathLst>
              <a:path extrusionOk="0" h="4419" w="13258">
                <a:moveTo>
                  <a:pt x="1801" y="1"/>
                </a:moveTo>
                <a:cubicBezTo>
                  <a:pt x="807" y="1"/>
                  <a:pt x="1" y="807"/>
                  <a:pt x="1" y="1794"/>
                </a:cubicBezTo>
                <a:lnTo>
                  <a:pt x="1" y="4419"/>
                </a:lnTo>
                <a:lnTo>
                  <a:pt x="13258" y="4419"/>
                </a:lnTo>
                <a:lnTo>
                  <a:pt x="13258" y="1794"/>
                </a:lnTo>
                <a:cubicBezTo>
                  <a:pt x="13258" y="807"/>
                  <a:pt x="12451" y="1"/>
                  <a:pt x="11464" y="1"/>
                </a:cubicBezTo>
                <a:close/>
              </a:path>
            </a:pathLst>
          </a:custGeom>
          <a:solidFill>
            <a:srgbClr val="6A1C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8" name="Google Shape;978;p11"/>
          <p:cNvSpPr/>
          <p:nvPr/>
        </p:nvSpPr>
        <p:spPr>
          <a:xfrm>
            <a:off x="1270633" y="5034612"/>
            <a:ext cx="1219305" cy="406404"/>
          </a:xfrm>
          <a:custGeom>
            <a:rect b="b" l="l" r="r" t="t"/>
            <a:pathLst>
              <a:path extrusionOk="0" h="4419" w="13258">
                <a:moveTo>
                  <a:pt x="1794" y="1"/>
                </a:moveTo>
                <a:cubicBezTo>
                  <a:pt x="807" y="1"/>
                  <a:pt x="0" y="807"/>
                  <a:pt x="0" y="1794"/>
                </a:cubicBezTo>
                <a:lnTo>
                  <a:pt x="0" y="4419"/>
                </a:lnTo>
                <a:lnTo>
                  <a:pt x="13257" y="4419"/>
                </a:lnTo>
                <a:lnTo>
                  <a:pt x="13257" y="1794"/>
                </a:lnTo>
                <a:cubicBezTo>
                  <a:pt x="13257" y="807"/>
                  <a:pt x="12451" y="1"/>
                  <a:pt x="11464" y="1"/>
                </a:cubicBezTo>
                <a:close/>
              </a:path>
            </a:pathLst>
          </a:custGeom>
          <a:solidFill>
            <a:srgbClr val="6A1C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9" name="Google Shape;979;p11"/>
          <p:cNvSpPr/>
          <p:nvPr/>
        </p:nvSpPr>
        <p:spPr>
          <a:xfrm>
            <a:off x="2616494" y="5034612"/>
            <a:ext cx="1219305" cy="406404"/>
          </a:xfrm>
          <a:custGeom>
            <a:rect b="b" l="l" r="r" t="t"/>
            <a:pathLst>
              <a:path extrusionOk="0" h="4419" w="13258">
                <a:moveTo>
                  <a:pt x="1800" y="1"/>
                </a:moveTo>
                <a:cubicBezTo>
                  <a:pt x="807" y="1"/>
                  <a:pt x="0" y="807"/>
                  <a:pt x="0" y="1794"/>
                </a:cubicBezTo>
                <a:lnTo>
                  <a:pt x="0" y="4419"/>
                </a:lnTo>
                <a:lnTo>
                  <a:pt x="13257" y="4419"/>
                </a:lnTo>
                <a:lnTo>
                  <a:pt x="13257" y="1794"/>
                </a:lnTo>
                <a:cubicBezTo>
                  <a:pt x="13257" y="807"/>
                  <a:pt x="12459" y="1"/>
                  <a:pt x="11464" y="1"/>
                </a:cubicBezTo>
                <a:close/>
              </a:path>
            </a:pathLst>
          </a:custGeom>
          <a:solidFill>
            <a:srgbClr val="6A1C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0" name="Google Shape;980;p11"/>
          <p:cNvSpPr/>
          <p:nvPr/>
        </p:nvSpPr>
        <p:spPr>
          <a:xfrm>
            <a:off x="8001318" y="5034612"/>
            <a:ext cx="1219305" cy="406404"/>
          </a:xfrm>
          <a:custGeom>
            <a:rect b="b" l="l" r="r" t="t"/>
            <a:pathLst>
              <a:path extrusionOk="0" h="4419" w="13258">
                <a:moveTo>
                  <a:pt x="1795" y="1"/>
                </a:moveTo>
                <a:cubicBezTo>
                  <a:pt x="799" y="1"/>
                  <a:pt x="1" y="807"/>
                  <a:pt x="1" y="1794"/>
                </a:cubicBezTo>
                <a:lnTo>
                  <a:pt x="1" y="4419"/>
                </a:lnTo>
                <a:lnTo>
                  <a:pt x="13258" y="4419"/>
                </a:lnTo>
                <a:lnTo>
                  <a:pt x="13258" y="1794"/>
                </a:lnTo>
                <a:cubicBezTo>
                  <a:pt x="13258" y="807"/>
                  <a:pt x="12451" y="1"/>
                  <a:pt x="11458" y="1"/>
                </a:cubicBezTo>
                <a:close/>
              </a:path>
            </a:pathLst>
          </a:custGeom>
          <a:solidFill>
            <a:srgbClr val="6A1C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1" name="Google Shape;981;p11"/>
          <p:cNvSpPr/>
          <p:nvPr/>
        </p:nvSpPr>
        <p:spPr>
          <a:xfrm>
            <a:off x="9347179" y="5034612"/>
            <a:ext cx="1219305" cy="406404"/>
          </a:xfrm>
          <a:custGeom>
            <a:rect b="b" l="l" r="r" t="t"/>
            <a:pathLst>
              <a:path extrusionOk="0" h="4419" w="13258">
                <a:moveTo>
                  <a:pt x="1794" y="1"/>
                </a:moveTo>
                <a:cubicBezTo>
                  <a:pt x="807" y="1"/>
                  <a:pt x="1" y="807"/>
                  <a:pt x="1" y="1794"/>
                </a:cubicBezTo>
                <a:lnTo>
                  <a:pt x="1" y="4419"/>
                </a:lnTo>
                <a:lnTo>
                  <a:pt x="13258" y="4419"/>
                </a:lnTo>
                <a:lnTo>
                  <a:pt x="13258" y="1794"/>
                </a:lnTo>
                <a:cubicBezTo>
                  <a:pt x="13258" y="807"/>
                  <a:pt x="12453" y="1"/>
                  <a:pt x="11464" y="1"/>
                </a:cubicBezTo>
                <a:close/>
              </a:path>
            </a:pathLst>
          </a:custGeom>
          <a:solidFill>
            <a:srgbClr val="6A1C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2" name="Google Shape;982;p11"/>
          <p:cNvSpPr/>
          <p:nvPr/>
        </p:nvSpPr>
        <p:spPr>
          <a:xfrm>
            <a:off x="3963091" y="5034612"/>
            <a:ext cx="1219305" cy="406404"/>
          </a:xfrm>
          <a:custGeom>
            <a:rect b="b" l="l" r="r" t="t"/>
            <a:pathLst>
              <a:path extrusionOk="0" h="4419" w="13258">
                <a:moveTo>
                  <a:pt x="1794" y="1"/>
                </a:moveTo>
                <a:cubicBezTo>
                  <a:pt x="799" y="1"/>
                  <a:pt x="0" y="807"/>
                  <a:pt x="0" y="1794"/>
                </a:cubicBezTo>
                <a:lnTo>
                  <a:pt x="0" y="4419"/>
                </a:lnTo>
                <a:lnTo>
                  <a:pt x="13257" y="4419"/>
                </a:lnTo>
                <a:lnTo>
                  <a:pt x="13257" y="1794"/>
                </a:lnTo>
                <a:cubicBezTo>
                  <a:pt x="13257" y="807"/>
                  <a:pt x="12451" y="1"/>
                  <a:pt x="11457" y="1"/>
                </a:cubicBezTo>
                <a:close/>
              </a:path>
            </a:pathLst>
          </a:custGeom>
          <a:solidFill>
            <a:srgbClr val="6A1C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3" name="Google Shape;983;p11"/>
          <p:cNvSpPr txBox="1"/>
          <p:nvPr>
            <p:ph hasCustomPrompt="1" type="title"/>
          </p:nvPr>
        </p:nvSpPr>
        <p:spPr>
          <a:xfrm>
            <a:off x="1346225" y="1558475"/>
            <a:ext cx="4596300" cy="151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87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984" name="Google Shape;984;p11"/>
          <p:cNvSpPr txBox="1"/>
          <p:nvPr>
            <p:ph idx="1" type="subTitle"/>
          </p:nvPr>
        </p:nvSpPr>
        <p:spPr>
          <a:xfrm>
            <a:off x="1346225" y="3083537"/>
            <a:ext cx="4596300" cy="420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rgbClr val="FFFFFF"/>
        </a:solidFill>
      </p:bgPr>
    </p:bg>
    <p:spTree>
      <p:nvGrpSpPr>
        <p:cNvPr id="985" name="Shape 98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 of contents">
  <p:cSld name="BLANK_1">
    <p:spTree>
      <p:nvGrpSpPr>
        <p:cNvPr id="986" name="Shape 9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7" name="Google Shape;987;p13"/>
          <p:cNvSpPr txBox="1"/>
          <p:nvPr>
            <p:ph type="title"/>
          </p:nvPr>
        </p:nvSpPr>
        <p:spPr>
          <a:xfrm>
            <a:off x="720000" y="1798235"/>
            <a:ext cx="2336400" cy="34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500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88" name="Google Shape;988;p13"/>
          <p:cNvSpPr txBox="1"/>
          <p:nvPr>
            <p:ph hasCustomPrompt="1" idx="2" type="title"/>
          </p:nvPr>
        </p:nvSpPr>
        <p:spPr>
          <a:xfrm>
            <a:off x="1432350" y="1302408"/>
            <a:ext cx="911700" cy="41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989" name="Google Shape;989;p13"/>
          <p:cNvSpPr txBox="1"/>
          <p:nvPr>
            <p:ph idx="1" type="subTitle"/>
          </p:nvPr>
        </p:nvSpPr>
        <p:spPr>
          <a:xfrm>
            <a:off x="720000" y="2150075"/>
            <a:ext cx="23364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0" name="Google Shape;990;p13"/>
          <p:cNvSpPr txBox="1"/>
          <p:nvPr>
            <p:ph idx="3" type="title"/>
          </p:nvPr>
        </p:nvSpPr>
        <p:spPr>
          <a:xfrm>
            <a:off x="720000" y="521225"/>
            <a:ext cx="77040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991" name="Google Shape;991;p13"/>
          <p:cNvSpPr txBox="1"/>
          <p:nvPr>
            <p:ph idx="4" type="title"/>
          </p:nvPr>
        </p:nvSpPr>
        <p:spPr>
          <a:xfrm>
            <a:off x="3403800" y="1798235"/>
            <a:ext cx="2336400" cy="34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500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92" name="Google Shape;992;p13"/>
          <p:cNvSpPr txBox="1"/>
          <p:nvPr>
            <p:ph hasCustomPrompt="1" idx="5" type="title"/>
          </p:nvPr>
        </p:nvSpPr>
        <p:spPr>
          <a:xfrm>
            <a:off x="4116150" y="1302408"/>
            <a:ext cx="911700" cy="41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993" name="Google Shape;993;p13"/>
          <p:cNvSpPr txBox="1"/>
          <p:nvPr>
            <p:ph idx="6" type="subTitle"/>
          </p:nvPr>
        </p:nvSpPr>
        <p:spPr>
          <a:xfrm>
            <a:off x="3403800" y="2150075"/>
            <a:ext cx="23364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4" name="Google Shape;994;p13"/>
          <p:cNvSpPr txBox="1"/>
          <p:nvPr>
            <p:ph idx="7" type="title"/>
          </p:nvPr>
        </p:nvSpPr>
        <p:spPr>
          <a:xfrm>
            <a:off x="6087600" y="1798235"/>
            <a:ext cx="2336400" cy="34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500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95" name="Google Shape;995;p13"/>
          <p:cNvSpPr txBox="1"/>
          <p:nvPr>
            <p:ph hasCustomPrompt="1" idx="8" type="title"/>
          </p:nvPr>
        </p:nvSpPr>
        <p:spPr>
          <a:xfrm>
            <a:off x="6799950" y="1302408"/>
            <a:ext cx="911700" cy="41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996" name="Google Shape;996;p13"/>
          <p:cNvSpPr txBox="1"/>
          <p:nvPr>
            <p:ph idx="9" type="subTitle"/>
          </p:nvPr>
        </p:nvSpPr>
        <p:spPr>
          <a:xfrm>
            <a:off x="6087600" y="2150075"/>
            <a:ext cx="23364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7" name="Google Shape;997;p13"/>
          <p:cNvSpPr txBox="1"/>
          <p:nvPr>
            <p:ph idx="13" type="title"/>
          </p:nvPr>
        </p:nvSpPr>
        <p:spPr>
          <a:xfrm>
            <a:off x="2061900" y="3486335"/>
            <a:ext cx="2336400" cy="34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500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98" name="Google Shape;998;p13"/>
          <p:cNvSpPr txBox="1"/>
          <p:nvPr>
            <p:ph hasCustomPrompt="1" idx="14" type="title"/>
          </p:nvPr>
        </p:nvSpPr>
        <p:spPr>
          <a:xfrm>
            <a:off x="2774250" y="2990508"/>
            <a:ext cx="911700" cy="41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999" name="Google Shape;999;p13"/>
          <p:cNvSpPr txBox="1"/>
          <p:nvPr>
            <p:ph idx="15" type="subTitle"/>
          </p:nvPr>
        </p:nvSpPr>
        <p:spPr>
          <a:xfrm>
            <a:off x="2061900" y="3838175"/>
            <a:ext cx="23364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0" name="Google Shape;1000;p13"/>
          <p:cNvSpPr txBox="1"/>
          <p:nvPr>
            <p:ph idx="16" type="title"/>
          </p:nvPr>
        </p:nvSpPr>
        <p:spPr>
          <a:xfrm>
            <a:off x="4745700" y="3486335"/>
            <a:ext cx="2336400" cy="34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500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001" name="Google Shape;1001;p13"/>
          <p:cNvSpPr txBox="1"/>
          <p:nvPr>
            <p:ph hasCustomPrompt="1" idx="17" type="title"/>
          </p:nvPr>
        </p:nvSpPr>
        <p:spPr>
          <a:xfrm>
            <a:off x="5458050" y="2990508"/>
            <a:ext cx="911700" cy="41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002" name="Google Shape;1002;p13"/>
          <p:cNvSpPr txBox="1"/>
          <p:nvPr>
            <p:ph idx="18" type="subTitle"/>
          </p:nvPr>
        </p:nvSpPr>
        <p:spPr>
          <a:xfrm>
            <a:off x="4745700" y="3838175"/>
            <a:ext cx="23364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003" name="Google Shape;1003;p13"/>
          <p:cNvGrpSpPr/>
          <p:nvPr/>
        </p:nvGrpSpPr>
        <p:grpSpPr>
          <a:xfrm>
            <a:off x="-1544026" y="-1555275"/>
            <a:ext cx="12232039" cy="7489192"/>
            <a:chOff x="-1544026" y="-1555275"/>
            <a:chExt cx="12232039" cy="7489192"/>
          </a:xfrm>
        </p:grpSpPr>
        <p:sp>
          <p:nvSpPr>
            <p:cNvPr id="1004" name="Google Shape;1004;p13"/>
            <p:cNvSpPr/>
            <p:nvPr/>
          </p:nvSpPr>
          <p:spPr>
            <a:xfrm flipH="1">
              <a:off x="9591948" y="2933887"/>
              <a:ext cx="1096065" cy="3000009"/>
            </a:xfrm>
            <a:custGeom>
              <a:rect b="b" l="l" r="r" t="t"/>
              <a:pathLst>
                <a:path extrusionOk="0" h="25723" w="9398">
                  <a:moveTo>
                    <a:pt x="1" y="1"/>
                  </a:moveTo>
                  <a:lnTo>
                    <a:pt x="1" y="25722"/>
                  </a:lnTo>
                  <a:lnTo>
                    <a:pt x="9397" y="25722"/>
                  </a:lnTo>
                  <a:cubicBezTo>
                    <a:pt x="9397" y="15921"/>
                    <a:pt x="5862" y="6947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5" name="Google Shape;1005;p13"/>
            <p:cNvSpPr/>
            <p:nvPr/>
          </p:nvSpPr>
          <p:spPr>
            <a:xfrm flipH="1">
              <a:off x="9891331" y="3619083"/>
              <a:ext cx="796682" cy="2314823"/>
            </a:xfrm>
            <a:custGeom>
              <a:rect b="b" l="l" r="r" t="t"/>
              <a:pathLst>
                <a:path extrusionOk="0" h="19848" w="6831">
                  <a:moveTo>
                    <a:pt x="1546" y="1"/>
                  </a:moveTo>
                  <a:cubicBezTo>
                    <a:pt x="1039" y="352"/>
                    <a:pt x="520" y="689"/>
                    <a:pt x="1" y="1015"/>
                  </a:cubicBezTo>
                  <a:lnTo>
                    <a:pt x="1" y="1885"/>
                  </a:lnTo>
                  <a:cubicBezTo>
                    <a:pt x="2724" y="7286"/>
                    <a:pt x="4263" y="13387"/>
                    <a:pt x="4263" y="19847"/>
                  </a:cubicBezTo>
                  <a:lnTo>
                    <a:pt x="6830" y="19847"/>
                  </a:lnTo>
                  <a:cubicBezTo>
                    <a:pt x="6830" y="12620"/>
                    <a:pt x="4907" y="5843"/>
                    <a:pt x="1546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6" name="Google Shape;1006;p13"/>
            <p:cNvSpPr/>
            <p:nvPr/>
          </p:nvSpPr>
          <p:spPr>
            <a:xfrm flipH="1">
              <a:off x="10190713" y="3838811"/>
              <a:ext cx="497300" cy="2095096"/>
            </a:xfrm>
            <a:custGeom>
              <a:rect b="b" l="l" r="r" t="t"/>
              <a:pathLst>
                <a:path extrusionOk="0" h="17964" w="4264">
                  <a:moveTo>
                    <a:pt x="1" y="1"/>
                  </a:moveTo>
                  <a:lnTo>
                    <a:pt x="1" y="17963"/>
                  </a:lnTo>
                  <a:lnTo>
                    <a:pt x="4263" y="17963"/>
                  </a:lnTo>
                  <a:cubicBezTo>
                    <a:pt x="4263" y="11503"/>
                    <a:pt x="2724" y="5402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7" name="Google Shape;1007;p13"/>
            <p:cNvSpPr/>
            <p:nvPr/>
          </p:nvSpPr>
          <p:spPr>
            <a:xfrm flipH="1">
              <a:off x="10490213" y="4586053"/>
              <a:ext cx="197800" cy="1347864"/>
            </a:xfrm>
            <a:custGeom>
              <a:rect b="b" l="l" r="r" t="t"/>
              <a:pathLst>
                <a:path extrusionOk="0" h="11557" w="1696">
                  <a:moveTo>
                    <a:pt x="1" y="1"/>
                  </a:moveTo>
                  <a:lnTo>
                    <a:pt x="1" y="11556"/>
                  </a:lnTo>
                  <a:lnTo>
                    <a:pt x="1696" y="11556"/>
                  </a:lnTo>
                  <a:cubicBezTo>
                    <a:pt x="1696" y="7540"/>
                    <a:pt x="1105" y="3660"/>
                    <a:pt x="1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8" name="Google Shape;1008;p13"/>
            <p:cNvSpPr/>
            <p:nvPr/>
          </p:nvSpPr>
          <p:spPr>
            <a:xfrm flipH="1">
              <a:off x="8495999" y="-790425"/>
              <a:ext cx="2192014" cy="4527829"/>
            </a:xfrm>
            <a:custGeom>
              <a:rect b="b" l="l" r="r" t="t"/>
              <a:pathLst>
                <a:path extrusionOk="0" h="38823" w="18795">
                  <a:moveTo>
                    <a:pt x="1" y="0"/>
                  </a:moveTo>
                  <a:lnTo>
                    <a:pt x="1" y="38823"/>
                  </a:lnTo>
                  <a:cubicBezTo>
                    <a:pt x="11281" y="31778"/>
                    <a:pt x="18794" y="19243"/>
                    <a:pt x="18794" y="4958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9" name="Google Shape;1009;p13"/>
            <p:cNvSpPr/>
            <p:nvPr/>
          </p:nvSpPr>
          <p:spPr>
            <a:xfrm flipH="1">
              <a:off x="8799231" y="-34086"/>
              <a:ext cx="1888782" cy="3568335"/>
            </a:xfrm>
            <a:custGeom>
              <a:rect b="b" l="l" r="r" t="t"/>
              <a:pathLst>
                <a:path extrusionOk="0" h="30596" w="16195">
                  <a:moveTo>
                    <a:pt x="16194" y="0"/>
                  </a:moveTo>
                  <a:cubicBezTo>
                    <a:pt x="15427" y="807"/>
                    <a:pt x="14518" y="1476"/>
                    <a:pt x="13510" y="1970"/>
                  </a:cubicBezTo>
                  <a:cubicBezTo>
                    <a:pt x="12588" y="12543"/>
                    <a:pt x="7545" y="21933"/>
                    <a:pt x="1" y="28529"/>
                  </a:cubicBezTo>
                  <a:lnTo>
                    <a:pt x="1" y="30596"/>
                  </a:lnTo>
                  <a:cubicBezTo>
                    <a:pt x="9461" y="23610"/>
                    <a:pt x="15726" y="12549"/>
                    <a:pt x="16194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0" name="Google Shape;1010;p13"/>
            <p:cNvSpPr/>
            <p:nvPr/>
          </p:nvSpPr>
          <p:spPr>
            <a:xfrm flipH="1">
              <a:off x="9094882" y="-790425"/>
              <a:ext cx="1593132" cy="4083595"/>
            </a:xfrm>
            <a:custGeom>
              <a:rect b="b" l="l" r="r" t="t"/>
              <a:pathLst>
                <a:path extrusionOk="0" h="35014" w="13660">
                  <a:moveTo>
                    <a:pt x="1" y="0"/>
                  </a:moveTo>
                  <a:lnTo>
                    <a:pt x="1" y="35014"/>
                  </a:lnTo>
                  <a:cubicBezTo>
                    <a:pt x="8370" y="27704"/>
                    <a:pt x="13660" y="16949"/>
                    <a:pt x="13660" y="4958"/>
                  </a:cubicBezTo>
                  <a:lnTo>
                    <a:pt x="13660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1" name="Google Shape;1011;p13"/>
            <p:cNvSpPr/>
            <p:nvPr/>
          </p:nvSpPr>
          <p:spPr>
            <a:xfrm flipH="1">
              <a:off x="9421555" y="292591"/>
              <a:ext cx="1266458" cy="2714855"/>
            </a:xfrm>
            <a:custGeom>
              <a:rect b="b" l="l" r="r" t="t"/>
              <a:pathLst>
                <a:path extrusionOk="0" h="23278" w="10859">
                  <a:moveTo>
                    <a:pt x="10859" y="0"/>
                  </a:moveTo>
                  <a:cubicBezTo>
                    <a:pt x="10385" y="72"/>
                    <a:pt x="9890" y="111"/>
                    <a:pt x="9397" y="111"/>
                  </a:cubicBezTo>
                  <a:cubicBezTo>
                    <a:pt x="9020" y="111"/>
                    <a:pt x="8650" y="92"/>
                    <a:pt x="8292" y="46"/>
                  </a:cubicBezTo>
                  <a:cubicBezTo>
                    <a:pt x="7460" y="7657"/>
                    <a:pt x="4491" y="14622"/>
                    <a:pt x="1" y="20329"/>
                  </a:cubicBezTo>
                  <a:lnTo>
                    <a:pt x="1" y="23278"/>
                  </a:lnTo>
                  <a:cubicBezTo>
                    <a:pt x="5933" y="17092"/>
                    <a:pt x="9890" y="8995"/>
                    <a:pt x="10859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2" name="Google Shape;1012;p13"/>
            <p:cNvSpPr/>
            <p:nvPr/>
          </p:nvSpPr>
          <p:spPr>
            <a:xfrm flipH="1">
              <a:off x="9693647" y="-790425"/>
              <a:ext cx="994366" cy="3453923"/>
            </a:xfrm>
            <a:custGeom>
              <a:rect b="b" l="l" r="r" t="t"/>
              <a:pathLst>
                <a:path extrusionOk="0" h="29615" w="8526">
                  <a:moveTo>
                    <a:pt x="1" y="0"/>
                  </a:moveTo>
                  <a:lnTo>
                    <a:pt x="1" y="29615"/>
                  </a:lnTo>
                  <a:cubicBezTo>
                    <a:pt x="5342" y="22830"/>
                    <a:pt x="8526" y="14265"/>
                    <a:pt x="8526" y="4958"/>
                  </a:cubicBezTo>
                  <a:lnTo>
                    <a:pt x="8526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3" name="Google Shape;1013;p13"/>
            <p:cNvSpPr/>
            <p:nvPr/>
          </p:nvSpPr>
          <p:spPr>
            <a:xfrm flipH="1">
              <a:off x="10012740" y="46971"/>
              <a:ext cx="675273" cy="2189098"/>
            </a:xfrm>
            <a:custGeom>
              <a:rect b="b" l="l" r="r" t="t"/>
              <a:pathLst>
                <a:path extrusionOk="0" h="18770" w="5790">
                  <a:moveTo>
                    <a:pt x="3334" y="1"/>
                  </a:moveTo>
                  <a:cubicBezTo>
                    <a:pt x="3061" y="4928"/>
                    <a:pt x="1897" y="9619"/>
                    <a:pt x="1" y="13908"/>
                  </a:cubicBezTo>
                  <a:lnTo>
                    <a:pt x="1" y="18769"/>
                  </a:lnTo>
                  <a:cubicBezTo>
                    <a:pt x="3165" y="13668"/>
                    <a:pt x="5205" y="7799"/>
                    <a:pt x="5790" y="1503"/>
                  </a:cubicBezTo>
                  <a:cubicBezTo>
                    <a:pt x="4893" y="1132"/>
                    <a:pt x="4068" y="619"/>
                    <a:pt x="333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4" name="Google Shape;1014;p13"/>
            <p:cNvSpPr/>
            <p:nvPr/>
          </p:nvSpPr>
          <p:spPr>
            <a:xfrm flipH="1">
              <a:off x="10292296" y="-790425"/>
              <a:ext cx="395717" cy="2459557"/>
            </a:xfrm>
            <a:custGeom>
              <a:rect b="b" l="l" r="r" t="t"/>
              <a:pathLst>
                <a:path extrusionOk="0" h="21089" w="3393">
                  <a:moveTo>
                    <a:pt x="1" y="0"/>
                  </a:moveTo>
                  <a:lnTo>
                    <a:pt x="1" y="21088"/>
                  </a:lnTo>
                  <a:cubicBezTo>
                    <a:pt x="2184" y="16155"/>
                    <a:pt x="3393" y="10696"/>
                    <a:pt x="3393" y="4958"/>
                  </a:cubicBezTo>
                  <a:lnTo>
                    <a:pt x="3393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5" name="Google Shape;1015;p13"/>
            <p:cNvSpPr/>
            <p:nvPr/>
          </p:nvSpPr>
          <p:spPr>
            <a:xfrm>
              <a:off x="-1544026" y="2933887"/>
              <a:ext cx="1096065" cy="3000009"/>
            </a:xfrm>
            <a:custGeom>
              <a:rect b="b" l="l" r="r" t="t"/>
              <a:pathLst>
                <a:path extrusionOk="0" h="25723" w="9398">
                  <a:moveTo>
                    <a:pt x="1" y="1"/>
                  </a:moveTo>
                  <a:lnTo>
                    <a:pt x="1" y="25722"/>
                  </a:lnTo>
                  <a:lnTo>
                    <a:pt x="9397" y="25722"/>
                  </a:lnTo>
                  <a:cubicBezTo>
                    <a:pt x="9397" y="15921"/>
                    <a:pt x="5862" y="6947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6" name="Google Shape;1016;p13"/>
            <p:cNvSpPr/>
            <p:nvPr/>
          </p:nvSpPr>
          <p:spPr>
            <a:xfrm>
              <a:off x="-1544026" y="3619083"/>
              <a:ext cx="796682" cy="2314823"/>
            </a:xfrm>
            <a:custGeom>
              <a:rect b="b" l="l" r="r" t="t"/>
              <a:pathLst>
                <a:path extrusionOk="0" h="19848" w="6831">
                  <a:moveTo>
                    <a:pt x="1546" y="1"/>
                  </a:moveTo>
                  <a:cubicBezTo>
                    <a:pt x="1039" y="352"/>
                    <a:pt x="520" y="689"/>
                    <a:pt x="1" y="1015"/>
                  </a:cubicBezTo>
                  <a:lnTo>
                    <a:pt x="1" y="1885"/>
                  </a:lnTo>
                  <a:cubicBezTo>
                    <a:pt x="2724" y="7286"/>
                    <a:pt x="4263" y="13387"/>
                    <a:pt x="4263" y="19847"/>
                  </a:cubicBezTo>
                  <a:lnTo>
                    <a:pt x="6830" y="19847"/>
                  </a:lnTo>
                  <a:cubicBezTo>
                    <a:pt x="6830" y="12620"/>
                    <a:pt x="4907" y="5843"/>
                    <a:pt x="1546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7" name="Google Shape;1017;p13"/>
            <p:cNvSpPr/>
            <p:nvPr/>
          </p:nvSpPr>
          <p:spPr>
            <a:xfrm>
              <a:off x="-1544026" y="3838811"/>
              <a:ext cx="497300" cy="2095096"/>
            </a:xfrm>
            <a:custGeom>
              <a:rect b="b" l="l" r="r" t="t"/>
              <a:pathLst>
                <a:path extrusionOk="0" h="17964" w="4264">
                  <a:moveTo>
                    <a:pt x="1" y="1"/>
                  </a:moveTo>
                  <a:lnTo>
                    <a:pt x="1" y="17963"/>
                  </a:lnTo>
                  <a:lnTo>
                    <a:pt x="4263" y="17963"/>
                  </a:lnTo>
                  <a:cubicBezTo>
                    <a:pt x="4263" y="11503"/>
                    <a:pt x="2724" y="5402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8" name="Google Shape;1018;p13"/>
            <p:cNvSpPr/>
            <p:nvPr/>
          </p:nvSpPr>
          <p:spPr>
            <a:xfrm>
              <a:off x="-1544026" y="4586053"/>
              <a:ext cx="197800" cy="1347864"/>
            </a:xfrm>
            <a:custGeom>
              <a:rect b="b" l="l" r="r" t="t"/>
              <a:pathLst>
                <a:path extrusionOk="0" h="11557" w="1696">
                  <a:moveTo>
                    <a:pt x="1" y="1"/>
                  </a:moveTo>
                  <a:lnTo>
                    <a:pt x="1" y="11556"/>
                  </a:lnTo>
                  <a:lnTo>
                    <a:pt x="1696" y="11556"/>
                  </a:lnTo>
                  <a:cubicBezTo>
                    <a:pt x="1696" y="7540"/>
                    <a:pt x="1105" y="3660"/>
                    <a:pt x="1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9" name="Google Shape;1019;p13"/>
            <p:cNvSpPr/>
            <p:nvPr/>
          </p:nvSpPr>
          <p:spPr>
            <a:xfrm>
              <a:off x="-1544026" y="-790425"/>
              <a:ext cx="2192014" cy="4527829"/>
            </a:xfrm>
            <a:custGeom>
              <a:rect b="b" l="l" r="r" t="t"/>
              <a:pathLst>
                <a:path extrusionOk="0" h="38823" w="18795">
                  <a:moveTo>
                    <a:pt x="1" y="0"/>
                  </a:moveTo>
                  <a:lnTo>
                    <a:pt x="1" y="38823"/>
                  </a:lnTo>
                  <a:cubicBezTo>
                    <a:pt x="11281" y="31778"/>
                    <a:pt x="18794" y="19243"/>
                    <a:pt x="18794" y="4958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0" name="Google Shape;1020;p13"/>
            <p:cNvSpPr/>
            <p:nvPr/>
          </p:nvSpPr>
          <p:spPr>
            <a:xfrm>
              <a:off x="-1544026" y="-34086"/>
              <a:ext cx="1888782" cy="3568335"/>
            </a:xfrm>
            <a:custGeom>
              <a:rect b="b" l="l" r="r" t="t"/>
              <a:pathLst>
                <a:path extrusionOk="0" h="30596" w="16195">
                  <a:moveTo>
                    <a:pt x="16194" y="0"/>
                  </a:moveTo>
                  <a:cubicBezTo>
                    <a:pt x="15427" y="807"/>
                    <a:pt x="14518" y="1476"/>
                    <a:pt x="13510" y="1970"/>
                  </a:cubicBezTo>
                  <a:cubicBezTo>
                    <a:pt x="12588" y="12543"/>
                    <a:pt x="7545" y="21933"/>
                    <a:pt x="1" y="28529"/>
                  </a:cubicBezTo>
                  <a:lnTo>
                    <a:pt x="1" y="30596"/>
                  </a:lnTo>
                  <a:cubicBezTo>
                    <a:pt x="9461" y="23610"/>
                    <a:pt x="15726" y="12549"/>
                    <a:pt x="16194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1" name="Google Shape;1021;p13"/>
            <p:cNvSpPr/>
            <p:nvPr/>
          </p:nvSpPr>
          <p:spPr>
            <a:xfrm>
              <a:off x="-1544026" y="-790425"/>
              <a:ext cx="1593132" cy="4083595"/>
            </a:xfrm>
            <a:custGeom>
              <a:rect b="b" l="l" r="r" t="t"/>
              <a:pathLst>
                <a:path extrusionOk="0" h="35014" w="13660">
                  <a:moveTo>
                    <a:pt x="1" y="0"/>
                  </a:moveTo>
                  <a:lnTo>
                    <a:pt x="1" y="35014"/>
                  </a:lnTo>
                  <a:cubicBezTo>
                    <a:pt x="8370" y="27704"/>
                    <a:pt x="13660" y="16949"/>
                    <a:pt x="13660" y="4958"/>
                  </a:cubicBezTo>
                  <a:lnTo>
                    <a:pt x="13660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2" name="Google Shape;1022;p13"/>
            <p:cNvSpPr/>
            <p:nvPr/>
          </p:nvSpPr>
          <p:spPr>
            <a:xfrm>
              <a:off x="-1544026" y="292591"/>
              <a:ext cx="1266458" cy="2714855"/>
            </a:xfrm>
            <a:custGeom>
              <a:rect b="b" l="l" r="r" t="t"/>
              <a:pathLst>
                <a:path extrusionOk="0" h="23278" w="10859">
                  <a:moveTo>
                    <a:pt x="10859" y="0"/>
                  </a:moveTo>
                  <a:cubicBezTo>
                    <a:pt x="10385" y="72"/>
                    <a:pt x="9890" y="111"/>
                    <a:pt x="9397" y="111"/>
                  </a:cubicBezTo>
                  <a:cubicBezTo>
                    <a:pt x="9020" y="111"/>
                    <a:pt x="8650" y="92"/>
                    <a:pt x="8292" y="46"/>
                  </a:cubicBezTo>
                  <a:cubicBezTo>
                    <a:pt x="7460" y="7657"/>
                    <a:pt x="4491" y="14622"/>
                    <a:pt x="1" y="20329"/>
                  </a:cubicBezTo>
                  <a:lnTo>
                    <a:pt x="1" y="23278"/>
                  </a:lnTo>
                  <a:cubicBezTo>
                    <a:pt x="5933" y="17092"/>
                    <a:pt x="9890" y="8995"/>
                    <a:pt x="10859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3" name="Google Shape;1023;p13"/>
            <p:cNvSpPr/>
            <p:nvPr/>
          </p:nvSpPr>
          <p:spPr>
            <a:xfrm>
              <a:off x="-1544026" y="-790425"/>
              <a:ext cx="994366" cy="3453923"/>
            </a:xfrm>
            <a:custGeom>
              <a:rect b="b" l="l" r="r" t="t"/>
              <a:pathLst>
                <a:path extrusionOk="0" h="29615" w="8526">
                  <a:moveTo>
                    <a:pt x="1" y="0"/>
                  </a:moveTo>
                  <a:lnTo>
                    <a:pt x="1" y="29615"/>
                  </a:lnTo>
                  <a:cubicBezTo>
                    <a:pt x="5342" y="22830"/>
                    <a:pt x="8526" y="14265"/>
                    <a:pt x="8526" y="4958"/>
                  </a:cubicBezTo>
                  <a:lnTo>
                    <a:pt x="8526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4" name="Google Shape;1024;p13"/>
            <p:cNvSpPr/>
            <p:nvPr/>
          </p:nvSpPr>
          <p:spPr>
            <a:xfrm>
              <a:off x="-1544026" y="46971"/>
              <a:ext cx="675273" cy="2189098"/>
            </a:xfrm>
            <a:custGeom>
              <a:rect b="b" l="l" r="r" t="t"/>
              <a:pathLst>
                <a:path extrusionOk="0" h="18770" w="5790">
                  <a:moveTo>
                    <a:pt x="3334" y="1"/>
                  </a:moveTo>
                  <a:cubicBezTo>
                    <a:pt x="3061" y="4928"/>
                    <a:pt x="1897" y="9619"/>
                    <a:pt x="1" y="13908"/>
                  </a:cubicBezTo>
                  <a:lnTo>
                    <a:pt x="1" y="18769"/>
                  </a:lnTo>
                  <a:cubicBezTo>
                    <a:pt x="3165" y="13668"/>
                    <a:pt x="5205" y="7799"/>
                    <a:pt x="5790" y="1503"/>
                  </a:cubicBezTo>
                  <a:cubicBezTo>
                    <a:pt x="4893" y="1132"/>
                    <a:pt x="4068" y="619"/>
                    <a:pt x="333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5" name="Google Shape;1025;p13"/>
            <p:cNvSpPr/>
            <p:nvPr/>
          </p:nvSpPr>
          <p:spPr>
            <a:xfrm>
              <a:off x="-1544026" y="-790425"/>
              <a:ext cx="395717" cy="2459557"/>
            </a:xfrm>
            <a:custGeom>
              <a:rect b="b" l="l" r="r" t="t"/>
              <a:pathLst>
                <a:path extrusionOk="0" h="21089" w="3393">
                  <a:moveTo>
                    <a:pt x="1" y="0"/>
                  </a:moveTo>
                  <a:lnTo>
                    <a:pt x="1" y="21088"/>
                  </a:lnTo>
                  <a:cubicBezTo>
                    <a:pt x="2184" y="16155"/>
                    <a:pt x="3393" y="10696"/>
                    <a:pt x="3393" y="4958"/>
                  </a:cubicBezTo>
                  <a:lnTo>
                    <a:pt x="3393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6" name="Google Shape;1026;p13"/>
            <p:cNvSpPr/>
            <p:nvPr/>
          </p:nvSpPr>
          <p:spPr>
            <a:xfrm>
              <a:off x="-13700" y="4625101"/>
              <a:ext cx="9172746" cy="689603"/>
            </a:xfrm>
            <a:custGeom>
              <a:rect b="b" l="l" r="r" t="t"/>
              <a:pathLst>
                <a:path extrusionOk="0" h="5526" w="99739">
                  <a:moveTo>
                    <a:pt x="1" y="1"/>
                  </a:moveTo>
                  <a:lnTo>
                    <a:pt x="1" y="5525"/>
                  </a:lnTo>
                  <a:lnTo>
                    <a:pt x="99739" y="5525"/>
                  </a:lnTo>
                  <a:lnTo>
                    <a:pt x="99739" y="1"/>
                  </a:lnTo>
                  <a:close/>
                </a:path>
              </a:pathLst>
            </a:custGeom>
            <a:solidFill>
              <a:srgbClr val="F8A96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027" name="Google Shape;1027;p13"/>
            <p:cNvGrpSpPr/>
            <p:nvPr/>
          </p:nvGrpSpPr>
          <p:grpSpPr>
            <a:xfrm>
              <a:off x="-1075563" y="-1555275"/>
              <a:ext cx="11295126" cy="1861672"/>
              <a:chOff x="-1075563" y="-1326675"/>
              <a:chExt cx="11295126" cy="1861672"/>
            </a:xfrm>
          </p:grpSpPr>
          <p:sp>
            <p:nvSpPr>
              <p:cNvPr id="1028" name="Google Shape;1028;p13"/>
              <p:cNvSpPr/>
              <p:nvPr/>
            </p:nvSpPr>
            <p:spPr>
              <a:xfrm>
                <a:off x="7920728" y="-657050"/>
                <a:ext cx="2298835" cy="1149540"/>
              </a:xfrm>
              <a:custGeom>
                <a:rect b="b" l="l" r="r" t="t"/>
                <a:pathLst>
                  <a:path extrusionOk="0" h="9398" w="18794">
                    <a:moveTo>
                      <a:pt x="0" y="0"/>
                    </a:moveTo>
                    <a:cubicBezTo>
                      <a:pt x="0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9" name="Google Shape;1029;p13"/>
              <p:cNvSpPr/>
              <p:nvPr/>
            </p:nvSpPr>
            <p:spPr>
              <a:xfrm>
                <a:off x="10032687" y="-657050"/>
                <a:ext cx="143234" cy="122"/>
              </a:xfrm>
              <a:custGeom>
                <a:rect b="b" l="l" r="r" t="t"/>
                <a:pathLst>
                  <a:path extrusionOk="0" h="1" w="1171">
                    <a:moveTo>
                      <a:pt x="1171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17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30" name="Google Shape;1030;p13"/>
              <p:cNvSpPr/>
              <p:nvPr/>
            </p:nvSpPr>
            <p:spPr>
              <a:xfrm>
                <a:off x="8056502" y="-657050"/>
                <a:ext cx="50272" cy="122"/>
              </a:xfrm>
              <a:custGeom>
                <a:rect b="b" l="l" r="r" t="t"/>
                <a:pathLst>
                  <a:path extrusionOk="0" h="1" w="411">
                    <a:moveTo>
                      <a:pt x="411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358" y="0"/>
                    </a:lnTo>
                    <a:lnTo>
                      <a:pt x="358" y="0"/>
                    </a:lnTo>
                    <a:lnTo>
                      <a:pt x="358" y="0"/>
                    </a:lnTo>
                    <a:lnTo>
                      <a:pt x="41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31" name="Google Shape;1031;p13"/>
              <p:cNvSpPr/>
              <p:nvPr/>
            </p:nvSpPr>
            <p:spPr>
              <a:xfrm>
                <a:off x="8071547" y="-657050"/>
                <a:ext cx="2104350" cy="835551"/>
              </a:xfrm>
              <a:custGeom>
                <a:rect b="b" l="l" r="r" t="t"/>
                <a:pathLst>
                  <a:path extrusionOk="0" h="6831" w="17204">
                    <a:moveTo>
                      <a:pt x="235" y="0"/>
                    </a:moveTo>
                    <a:cubicBezTo>
                      <a:pt x="235" y="723"/>
                      <a:pt x="151" y="1424"/>
                      <a:pt x="1" y="2093"/>
                    </a:cubicBezTo>
                    <a:cubicBezTo>
                      <a:pt x="1620" y="4926"/>
                      <a:pt x="4667" y="6830"/>
                      <a:pt x="8164" y="6830"/>
                    </a:cubicBezTo>
                    <a:cubicBezTo>
                      <a:pt x="12459" y="6830"/>
                      <a:pt x="16085" y="3945"/>
                      <a:pt x="17204" y="0"/>
                    </a:cubicBezTo>
                    <a:lnTo>
                      <a:pt x="16034" y="0"/>
                    </a:lnTo>
                    <a:cubicBezTo>
                      <a:pt x="14357" y="2568"/>
                      <a:pt x="11458" y="4271"/>
                      <a:pt x="8164" y="4271"/>
                    </a:cubicBezTo>
                    <a:cubicBezTo>
                      <a:pt x="4862" y="4271"/>
                      <a:pt x="1964" y="2568"/>
                      <a:pt x="288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32" name="Google Shape;1032;p13"/>
              <p:cNvSpPr/>
              <p:nvPr/>
            </p:nvSpPr>
            <p:spPr>
              <a:xfrm>
                <a:off x="8106653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77" y="2568"/>
                      <a:pt x="4575" y="4271"/>
                      <a:pt x="7877" y="4271"/>
                    </a:cubicBezTo>
                    <a:cubicBezTo>
                      <a:pt x="11171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33" name="Google Shape;1033;p13"/>
              <p:cNvSpPr/>
              <p:nvPr/>
            </p:nvSpPr>
            <p:spPr>
              <a:xfrm>
                <a:off x="8410248" y="-657050"/>
                <a:ext cx="1318827" cy="208429"/>
              </a:xfrm>
              <a:custGeom>
                <a:rect b="b" l="l" r="r" t="t"/>
                <a:pathLst>
                  <a:path extrusionOk="0" h="1704" w="10782">
                    <a:moveTo>
                      <a:pt x="0" y="0"/>
                    </a:moveTo>
                    <a:cubicBezTo>
                      <a:pt x="1529" y="1073"/>
                      <a:pt x="3386" y="1704"/>
                      <a:pt x="5395" y="1704"/>
                    </a:cubicBezTo>
                    <a:cubicBezTo>
                      <a:pt x="7396" y="1704"/>
                      <a:pt x="9255" y="1073"/>
                      <a:pt x="10782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34" name="Google Shape;1034;p13"/>
              <p:cNvSpPr/>
              <p:nvPr/>
            </p:nvSpPr>
            <p:spPr>
              <a:xfrm>
                <a:off x="5801429" y="-657050"/>
                <a:ext cx="2298835" cy="1149540"/>
              </a:xfrm>
              <a:custGeom>
                <a:rect b="b" l="l" r="r" t="t"/>
                <a:pathLst>
                  <a:path extrusionOk="0" h="9398" w="18794">
                    <a:moveTo>
                      <a:pt x="0" y="0"/>
                    </a:moveTo>
                    <a:cubicBezTo>
                      <a:pt x="0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35" name="Google Shape;1035;p13"/>
              <p:cNvSpPr/>
              <p:nvPr/>
            </p:nvSpPr>
            <p:spPr>
              <a:xfrm>
                <a:off x="7913389" y="-657050"/>
                <a:ext cx="7461" cy="122"/>
              </a:xfrm>
              <a:custGeom>
                <a:rect b="b" l="l" r="r" t="t"/>
                <a:pathLst>
                  <a:path extrusionOk="0" h="1" w="61">
                    <a:moveTo>
                      <a:pt x="60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36" name="Google Shape;1036;p13"/>
              <p:cNvSpPr/>
              <p:nvPr/>
            </p:nvSpPr>
            <p:spPr>
              <a:xfrm>
                <a:off x="7920728" y="-657050"/>
                <a:ext cx="43056" cy="122"/>
              </a:xfrm>
              <a:custGeom>
                <a:rect b="b" l="l" r="r" t="t"/>
                <a:pathLst>
                  <a:path extrusionOk="0" h="1" w="352">
                    <a:moveTo>
                      <a:pt x="351" y="0"/>
                    </a:moveTo>
                    <a:lnTo>
                      <a:pt x="0" y="0"/>
                    </a:lnTo>
                    <a:lnTo>
                      <a:pt x="35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37" name="Google Shape;1037;p13"/>
              <p:cNvSpPr/>
              <p:nvPr/>
            </p:nvSpPr>
            <p:spPr>
              <a:xfrm>
                <a:off x="7963662" y="-657050"/>
                <a:ext cx="92961" cy="122"/>
              </a:xfrm>
              <a:custGeom>
                <a:rect b="b" l="l" r="r" t="t"/>
                <a:pathLst>
                  <a:path extrusionOk="0" h="1" w="760">
                    <a:moveTo>
                      <a:pt x="76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760" y="0"/>
                    </a:lnTo>
                    <a:close/>
                  </a:path>
                </a:pathLst>
              </a:custGeom>
              <a:solidFill>
                <a:srgbClr val="A1121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38" name="Google Shape;1038;p13"/>
              <p:cNvSpPr/>
              <p:nvPr/>
            </p:nvSpPr>
            <p:spPr>
              <a:xfrm>
                <a:off x="6431911" y="-657050"/>
                <a:ext cx="6361" cy="122"/>
              </a:xfrm>
              <a:custGeom>
                <a:rect b="b" l="l" r="r" t="t"/>
                <a:pathLst>
                  <a:path extrusionOk="0" h="1" w="52">
                    <a:moveTo>
                      <a:pt x="52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39" name="Google Shape;1039;p13"/>
              <p:cNvSpPr/>
              <p:nvPr/>
            </p:nvSpPr>
            <p:spPr>
              <a:xfrm>
                <a:off x="5961300" y="-657050"/>
                <a:ext cx="2095299" cy="835551"/>
              </a:xfrm>
              <a:custGeom>
                <a:rect b="b" l="l" r="r" t="t"/>
                <a:pathLst>
                  <a:path extrusionOk="0" h="6831" w="17130">
                    <a:moveTo>
                      <a:pt x="162" y="0"/>
                    </a:moveTo>
                    <a:cubicBezTo>
                      <a:pt x="162" y="754"/>
                      <a:pt x="105" y="1495"/>
                      <a:pt x="0" y="2223"/>
                    </a:cubicBezTo>
                    <a:cubicBezTo>
                      <a:pt x="1638" y="4985"/>
                      <a:pt x="4646" y="6830"/>
                      <a:pt x="8090" y="6830"/>
                    </a:cubicBezTo>
                    <a:cubicBezTo>
                      <a:pt x="12387" y="6830"/>
                      <a:pt x="16013" y="3945"/>
                      <a:pt x="17130" y="0"/>
                    </a:cubicBezTo>
                    <a:lnTo>
                      <a:pt x="15960" y="0"/>
                    </a:lnTo>
                    <a:cubicBezTo>
                      <a:pt x="14283" y="2568"/>
                      <a:pt x="11386" y="4271"/>
                      <a:pt x="8090" y="4271"/>
                    </a:cubicBezTo>
                    <a:cubicBezTo>
                      <a:pt x="4796" y="4271"/>
                      <a:pt x="1898" y="2568"/>
                      <a:pt x="214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0" name="Google Shape;1040;p13"/>
              <p:cNvSpPr/>
              <p:nvPr/>
            </p:nvSpPr>
            <p:spPr>
              <a:xfrm>
                <a:off x="5987354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85" y="2568"/>
                      <a:pt x="4583" y="4271"/>
                      <a:pt x="7877" y="4271"/>
                    </a:cubicBezTo>
                    <a:cubicBezTo>
                      <a:pt x="11173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1" name="Google Shape;1041;p13"/>
              <p:cNvSpPr/>
              <p:nvPr/>
            </p:nvSpPr>
            <p:spPr>
              <a:xfrm>
                <a:off x="6291928" y="-657050"/>
                <a:ext cx="1318093" cy="208429"/>
              </a:xfrm>
              <a:custGeom>
                <a:rect b="b" l="l" r="r" t="t"/>
                <a:pathLst>
                  <a:path extrusionOk="0" h="1704" w="10776">
                    <a:moveTo>
                      <a:pt x="0" y="0"/>
                    </a:moveTo>
                    <a:cubicBezTo>
                      <a:pt x="1521" y="1073"/>
                      <a:pt x="3380" y="1704"/>
                      <a:pt x="5387" y="1704"/>
                    </a:cubicBezTo>
                    <a:cubicBezTo>
                      <a:pt x="7390" y="1704"/>
                      <a:pt x="9247" y="1073"/>
                      <a:pt x="10776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2" name="Google Shape;1042;p13"/>
              <p:cNvSpPr/>
              <p:nvPr/>
            </p:nvSpPr>
            <p:spPr>
              <a:xfrm>
                <a:off x="-1075563" y="-657050"/>
                <a:ext cx="2298957" cy="1149540"/>
              </a:xfrm>
              <a:custGeom>
                <a:rect b="b" l="l" r="r" t="t"/>
                <a:pathLst>
                  <a:path extrusionOk="0" h="9398" w="18795">
                    <a:moveTo>
                      <a:pt x="1" y="0"/>
                    </a:moveTo>
                    <a:cubicBezTo>
                      <a:pt x="1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3" name="Google Shape;1043;p13"/>
              <p:cNvSpPr/>
              <p:nvPr/>
            </p:nvSpPr>
            <p:spPr>
              <a:xfrm>
                <a:off x="1036519" y="-657050"/>
                <a:ext cx="50028" cy="122"/>
              </a:xfrm>
              <a:custGeom>
                <a:rect b="b" l="l" r="r" t="t"/>
                <a:pathLst>
                  <a:path extrusionOk="0" h="1" w="409">
                    <a:moveTo>
                      <a:pt x="409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58" y="0"/>
                    </a:lnTo>
                    <a:lnTo>
                      <a:pt x="58" y="0"/>
                    </a:lnTo>
                    <a:lnTo>
                      <a:pt x="409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4" name="Google Shape;1044;p13"/>
              <p:cNvSpPr/>
              <p:nvPr/>
            </p:nvSpPr>
            <p:spPr>
              <a:xfrm>
                <a:off x="-1032629" y="-657050"/>
                <a:ext cx="143234" cy="122"/>
              </a:xfrm>
              <a:custGeom>
                <a:rect b="b" l="l" r="r" t="t"/>
                <a:pathLst>
                  <a:path extrusionOk="0" h="1" w="1171">
                    <a:moveTo>
                      <a:pt x="1170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5" name="Google Shape;1045;p13"/>
              <p:cNvSpPr/>
              <p:nvPr/>
            </p:nvSpPr>
            <p:spPr>
              <a:xfrm>
                <a:off x="-1032629" y="-657050"/>
                <a:ext cx="2104840" cy="835551"/>
              </a:xfrm>
              <a:custGeom>
                <a:rect b="b" l="l" r="r" t="t"/>
                <a:pathLst>
                  <a:path extrusionOk="0" h="6831" w="17208">
                    <a:moveTo>
                      <a:pt x="1" y="0"/>
                    </a:moveTo>
                    <a:cubicBezTo>
                      <a:pt x="1117" y="3945"/>
                      <a:pt x="4743" y="6830"/>
                      <a:pt x="9046" y="6830"/>
                    </a:cubicBezTo>
                    <a:cubicBezTo>
                      <a:pt x="12535" y="6830"/>
                      <a:pt x="15583" y="4926"/>
                      <a:pt x="17208" y="2093"/>
                    </a:cubicBezTo>
                    <a:cubicBezTo>
                      <a:pt x="17052" y="1424"/>
                      <a:pt x="16974" y="723"/>
                      <a:pt x="16974" y="0"/>
                    </a:cubicBezTo>
                    <a:lnTo>
                      <a:pt x="16916" y="0"/>
                    </a:lnTo>
                    <a:cubicBezTo>
                      <a:pt x="15240" y="2568"/>
                      <a:pt x="12340" y="4271"/>
                      <a:pt x="9046" y="4271"/>
                    </a:cubicBezTo>
                    <a:cubicBezTo>
                      <a:pt x="5751" y="4271"/>
                      <a:pt x="2847" y="2568"/>
                      <a:pt x="117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6" name="Google Shape;1046;p13"/>
              <p:cNvSpPr/>
              <p:nvPr/>
            </p:nvSpPr>
            <p:spPr>
              <a:xfrm>
                <a:off x="-889516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0" y="0"/>
                    </a:moveTo>
                    <a:cubicBezTo>
                      <a:pt x="1677" y="2568"/>
                      <a:pt x="4581" y="4271"/>
                      <a:pt x="7876" y="4271"/>
                    </a:cubicBezTo>
                    <a:cubicBezTo>
                      <a:pt x="11170" y="4271"/>
                      <a:pt x="14070" y="2568"/>
                      <a:pt x="15746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7" name="Google Shape;1047;p13"/>
              <p:cNvSpPr/>
              <p:nvPr/>
            </p:nvSpPr>
            <p:spPr>
              <a:xfrm>
                <a:off x="-586042" y="-657050"/>
                <a:ext cx="1318950" cy="208429"/>
              </a:xfrm>
              <a:custGeom>
                <a:rect b="b" l="l" r="r" t="t"/>
                <a:pathLst>
                  <a:path extrusionOk="0" h="1704" w="10783">
                    <a:moveTo>
                      <a:pt x="1" y="0"/>
                    </a:moveTo>
                    <a:cubicBezTo>
                      <a:pt x="1529" y="1073"/>
                      <a:pt x="3387" y="1704"/>
                      <a:pt x="5395" y="1704"/>
                    </a:cubicBezTo>
                    <a:cubicBezTo>
                      <a:pt x="7396" y="1704"/>
                      <a:pt x="9255" y="1073"/>
                      <a:pt x="10782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8" name="Google Shape;1048;p13"/>
              <p:cNvSpPr/>
              <p:nvPr/>
            </p:nvSpPr>
            <p:spPr>
              <a:xfrm>
                <a:off x="1043491" y="-657050"/>
                <a:ext cx="2298957" cy="1149540"/>
              </a:xfrm>
              <a:custGeom>
                <a:rect b="b" l="l" r="r" t="t"/>
                <a:pathLst>
                  <a:path extrusionOk="0" h="9398" w="18795">
                    <a:moveTo>
                      <a:pt x="1" y="0"/>
                    </a:moveTo>
                    <a:cubicBezTo>
                      <a:pt x="1" y="5192"/>
                      <a:pt x="4206" y="9397"/>
                      <a:pt x="9398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9" name="Google Shape;1049;p13"/>
              <p:cNvSpPr/>
              <p:nvPr/>
            </p:nvSpPr>
            <p:spPr>
              <a:xfrm>
                <a:off x="2701549" y="-657050"/>
                <a:ext cx="7217" cy="122"/>
              </a:xfrm>
              <a:custGeom>
                <a:rect b="b" l="l" r="r" t="t"/>
                <a:pathLst>
                  <a:path extrusionOk="0" h="1" w="59">
                    <a:moveTo>
                      <a:pt x="58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0" name="Google Shape;1050;p13"/>
              <p:cNvSpPr/>
              <p:nvPr/>
            </p:nvSpPr>
            <p:spPr>
              <a:xfrm>
                <a:off x="1223300" y="-657050"/>
                <a:ext cx="6361" cy="122"/>
              </a:xfrm>
              <a:custGeom>
                <a:rect b="b" l="l" r="r" t="t"/>
                <a:pathLst>
                  <a:path extrusionOk="0" h="1" w="52">
                    <a:moveTo>
                      <a:pt x="52" y="0"/>
                    </a:moveTo>
                    <a:lnTo>
                      <a:pt x="0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1" name="Google Shape;1051;p13"/>
              <p:cNvSpPr/>
              <p:nvPr/>
            </p:nvSpPr>
            <p:spPr>
              <a:xfrm>
                <a:off x="1179510" y="-657050"/>
                <a:ext cx="43912" cy="122"/>
              </a:xfrm>
              <a:custGeom>
                <a:rect b="b" l="l" r="r" t="t"/>
                <a:pathLst>
                  <a:path extrusionOk="0" h="1" w="359">
                    <a:moveTo>
                      <a:pt x="358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2" name="Google Shape;1052;p13"/>
              <p:cNvSpPr/>
              <p:nvPr/>
            </p:nvSpPr>
            <p:spPr>
              <a:xfrm>
                <a:off x="1086425" y="-657050"/>
                <a:ext cx="93206" cy="122"/>
              </a:xfrm>
              <a:custGeom>
                <a:rect b="b" l="l" r="r" t="t"/>
                <a:pathLst>
                  <a:path extrusionOk="0" h="1" w="762">
                    <a:moveTo>
                      <a:pt x="762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762" y="0"/>
                    </a:lnTo>
                    <a:close/>
                  </a:path>
                </a:pathLst>
              </a:custGeom>
              <a:solidFill>
                <a:srgbClr val="A1121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3" name="Google Shape;1053;p13"/>
              <p:cNvSpPr/>
              <p:nvPr/>
            </p:nvSpPr>
            <p:spPr>
              <a:xfrm>
                <a:off x="1086425" y="-657050"/>
                <a:ext cx="2095421" cy="835551"/>
              </a:xfrm>
              <a:custGeom>
                <a:rect b="b" l="l" r="r" t="t"/>
                <a:pathLst>
                  <a:path extrusionOk="0" h="6831" w="17131">
                    <a:moveTo>
                      <a:pt x="1" y="0"/>
                    </a:moveTo>
                    <a:cubicBezTo>
                      <a:pt x="1119" y="3945"/>
                      <a:pt x="4745" y="6830"/>
                      <a:pt x="9047" y="6830"/>
                    </a:cubicBezTo>
                    <a:cubicBezTo>
                      <a:pt x="12484" y="6830"/>
                      <a:pt x="15493" y="4985"/>
                      <a:pt x="17130" y="2223"/>
                    </a:cubicBezTo>
                    <a:cubicBezTo>
                      <a:pt x="17027" y="1495"/>
                      <a:pt x="16974" y="754"/>
                      <a:pt x="16974" y="0"/>
                    </a:cubicBezTo>
                    <a:lnTo>
                      <a:pt x="16917" y="0"/>
                    </a:lnTo>
                    <a:cubicBezTo>
                      <a:pt x="15240" y="2568"/>
                      <a:pt x="12342" y="4271"/>
                      <a:pt x="9047" y="4271"/>
                    </a:cubicBezTo>
                    <a:cubicBezTo>
                      <a:pt x="5745" y="4271"/>
                      <a:pt x="2847" y="2568"/>
                      <a:pt x="1171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4" name="Google Shape;1054;p13"/>
              <p:cNvSpPr/>
              <p:nvPr/>
            </p:nvSpPr>
            <p:spPr>
              <a:xfrm>
                <a:off x="1229539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77" y="2568"/>
                      <a:pt x="4575" y="4271"/>
                      <a:pt x="7877" y="4271"/>
                    </a:cubicBezTo>
                    <a:cubicBezTo>
                      <a:pt x="11172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5" name="Google Shape;1055;p13"/>
              <p:cNvSpPr/>
              <p:nvPr/>
            </p:nvSpPr>
            <p:spPr>
              <a:xfrm>
                <a:off x="1533257" y="-657050"/>
                <a:ext cx="1318705" cy="208429"/>
              </a:xfrm>
              <a:custGeom>
                <a:rect b="b" l="l" r="r" t="t"/>
                <a:pathLst>
                  <a:path extrusionOk="0" h="1704" w="10781">
                    <a:moveTo>
                      <a:pt x="0" y="0"/>
                    </a:moveTo>
                    <a:cubicBezTo>
                      <a:pt x="1527" y="1073"/>
                      <a:pt x="3386" y="1704"/>
                      <a:pt x="5394" y="1704"/>
                    </a:cubicBezTo>
                    <a:cubicBezTo>
                      <a:pt x="7395" y="1704"/>
                      <a:pt x="9254" y="1073"/>
                      <a:pt x="10781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6" name="Google Shape;1056;p13"/>
              <p:cNvSpPr/>
              <p:nvPr/>
            </p:nvSpPr>
            <p:spPr>
              <a:xfrm>
                <a:off x="2708643" y="-1326675"/>
                <a:ext cx="3723345" cy="1861672"/>
              </a:xfrm>
              <a:custGeom>
                <a:rect b="b" l="l" r="r" t="t"/>
                <a:pathLst>
                  <a:path extrusionOk="0" h="15220" w="30440">
                    <a:moveTo>
                      <a:pt x="0" y="0"/>
                    </a:moveTo>
                    <a:cubicBezTo>
                      <a:pt x="0" y="8410"/>
                      <a:pt x="6811" y="15219"/>
                      <a:pt x="15221" y="15219"/>
                    </a:cubicBezTo>
                    <a:cubicBezTo>
                      <a:pt x="23622" y="15219"/>
                      <a:pt x="30439" y="8410"/>
                      <a:pt x="30439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7" name="Google Shape;1057;p13"/>
              <p:cNvSpPr/>
              <p:nvPr/>
            </p:nvSpPr>
            <p:spPr>
              <a:xfrm>
                <a:off x="2734942" y="-1326675"/>
                <a:ext cx="3669892" cy="1548540"/>
              </a:xfrm>
              <a:custGeom>
                <a:rect b="b" l="l" r="r" t="t"/>
                <a:pathLst>
                  <a:path extrusionOk="0" h="12660" w="30003">
                    <a:moveTo>
                      <a:pt x="0" y="0"/>
                    </a:moveTo>
                    <a:cubicBezTo>
                      <a:pt x="1222" y="7187"/>
                      <a:pt x="7474" y="12660"/>
                      <a:pt x="15006" y="12660"/>
                    </a:cubicBezTo>
                    <a:cubicBezTo>
                      <a:pt x="22537" y="12660"/>
                      <a:pt x="28788" y="7187"/>
                      <a:pt x="30003" y="0"/>
                    </a:cubicBezTo>
                    <a:lnTo>
                      <a:pt x="29334" y="0"/>
                    </a:lnTo>
                    <a:cubicBezTo>
                      <a:pt x="27228" y="5882"/>
                      <a:pt x="21608" y="10093"/>
                      <a:pt x="15006" y="10093"/>
                    </a:cubicBezTo>
                    <a:cubicBezTo>
                      <a:pt x="8396" y="10093"/>
                      <a:pt x="2775" y="5882"/>
                      <a:pt x="67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8" name="Google Shape;1058;p13"/>
              <p:cNvSpPr/>
              <p:nvPr/>
            </p:nvSpPr>
            <p:spPr>
              <a:xfrm>
                <a:off x="2816773" y="-1326675"/>
                <a:ext cx="3506231" cy="1234551"/>
              </a:xfrm>
              <a:custGeom>
                <a:rect b="b" l="l" r="r" t="t"/>
                <a:pathLst>
                  <a:path extrusionOk="0" h="10093" w="28665">
                    <a:moveTo>
                      <a:pt x="1" y="0"/>
                    </a:moveTo>
                    <a:cubicBezTo>
                      <a:pt x="2106" y="5882"/>
                      <a:pt x="7727" y="10093"/>
                      <a:pt x="14337" y="10093"/>
                    </a:cubicBezTo>
                    <a:cubicBezTo>
                      <a:pt x="20939" y="10093"/>
                      <a:pt x="26559" y="5882"/>
                      <a:pt x="28665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9" name="Google Shape;1059;p13"/>
              <p:cNvSpPr/>
              <p:nvPr/>
            </p:nvSpPr>
            <p:spPr>
              <a:xfrm>
                <a:off x="2963923" y="-1326675"/>
                <a:ext cx="3212058" cy="920562"/>
              </a:xfrm>
              <a:custGeom>
                <a:rect b="b" l="l" r="r" t="t"/>
                <a:pathLst>
                  <a:path extrusionOk="0" h="7526" w="26260">
                    <a:moveTo>
                      <a:pt x="0" y="0"/>
                    </a:moveTo>
                    <a:cubicBezTo>
                      <a:pt x="2645" y="4505"/>
                      <a:pt x="7531" y="7526"/>
                      <a:pt x="13134" y="7526"/>
                    </a:cubicBezTo>
                    <a:cubicBezTo>
                      <a:pt x="18728" y="7526"/>
                      <a:pt x="23616" y="4505"/>
                      <a:pt x="26259" y="0"/>
                    </a:cubicBezTo>
                    <a:lnTo>
                      <a:pt x="24369" y="0"/>
                    </a:lnTo>
                    <a:cubicBezTo>
                      <a:pt x="21588" y="3048"/>
                      <a:pt x="17579" y="4958"/>
                      <a:pt x="13134" y="4958"/>
                    </a:cubicBezTo>
                    <a:cubicBezTo>
                      <a:pt x="8682" y="4958"/>
                      <a:pt x="4679" y="3048"/>
                      <a:pt x="189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60" name="Google Shape;1060;p13"/>
              <p:cNvSpPr/>
              <p:nvPr/>
            </p:nvSpPr>
            <p:spPr>
              <a:xfrm>
                <a:off x="3195106" y="-1326675"/>
                <a:ext cx="2749697" cy="606572"/>
              </a:xfrm>
              <a:custGeom>
                <a:rect b="b" l="l" r="r" t="t"/>
                <a:pathLst>
                  <a:path extrusionOk="0" h="4959" w="22480">
                    <a:moveTo>
                      <a:pt x="0" y="0"/>
                    </a:moveTo>
                    <a:cubicBezTo>
                      <a:pt x="2789" y="3048"/>
                      <a:pt x="6792" y="4958"/>
                      <a:pt x="11244" y="4958"/>
                    </a:cubicBezTo>
                    <a:cubicBezTo>
                      <a:pt x="15689" y="4958"/>
                      <a:pt x="19698" y="3048"/>
                      <a:pt x="22479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61" name="Google Shape;1061;p13"/>
              <p:cNvSpPr/>
              <p:nvPr/>
            </p:nvSpPr>
            <p:spPr>
              <a:xfrm>
                <a:off x="3568056" y="-1326675"/>
                <a:ext cx="2003928" cy="292583"/>
              </a:xfrm>
              <a:custGeom>
                <a:rect b="b" l="l" r="r" t="t"/>
                <a:pathLst>
                  <a:path extrusionOk="0" h="2392" w="16383">
                    <a:moveTo>
                      <a:pt x="0" y="0"/>
                    </a:moveTo>
                    <a:cubicBezTo>
                      <a:pt x="2365" y="1515"/>
                      <a:pt x="5178" y="2391"/>
                      <a:pt x="8195" y="2391"/>
                    </a:cubicBezTo>
                    <a:cubicBezTo>
                      <a:pt x="11209" y="2391"/>
                      <a:pt x="14017" y="1515"/>
                      <a:pt x="16383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BLANK_1_1">
    <p:spTree>
      <p:nvGrpSpPr>
        <p:cNvPr id="1062" name="Shape 10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" name="Google Shape;1063;p14"/>
          <p:cNvSpPr/>
          <p:nvPr/>
        </p:nvSpPr>
        <p:spPr>
          <a:xfrm>
            <a:off x="-13702" y="4374189"/>
            <a:ext cx="9172746" cy="1066823"/>
          </a:xfrm>
          <a:custGeom>
            <a:rect b="b" l="l" r="r" t="t"/>
            <a:pathLst>
              <a:path extrusionOk="0" h="11600" w="99739">
                <a:moveTo>
                  <a:pt x="1" y="1"/>
                </a:moveTo>
                <a:lnTo>
                  <a:pt x="1" y="11600"/>
                </a:lnTo>
                <a:lnTo>
                  <a:pt x="99739" y="11600"/>
                </a:lnTo>
                <a:lnTo>
                  <a:pt x="99739" y="1"/>
                </a:lnTo>
                <a:close/>
              </a:path>
            </a:pathLst>
          </a:custGeom>
          <a:solidFill>
            <a:srgbClr val="AC6C3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4" name="Google Shape;1064;p14"/>
          <p:cNvSpPr/>
          <p:nvPr/>
        </p:nvSpPr>
        <p:spPr>
          <a:xfrm>
            <a:off x="-13702" y="4120173"/>
            <a:ext cx="9172746" cy="508212"/>
          </a:xfrm>
          <a:custGeom>
            <a:rect b="b" l="l" r="r" t="t"/>
            <a:pathLst>
              <a:path extrusionOk="0" h="5526" w="99739">
                <a:moveTo>
                  <a:pt x="1" y="1"/>
                </a:moveTo>
                <a:lnTo>
                  <a:pt x="1" y="5525"/>
                </a:lnTo>
                <a:lnTo>
                  <a:pt x="99739" y="5525"/>
                </a:lnTo>
                <a:lnTo>
                  <a:pt x="99739" y="1"/>
                </a:lnTo>
                <a:close/>
              </a:path>
            </a:pathLst>
          </a:custGeom>
          <a:solidFill>
            <a:srgbClr val="F8A96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065" name="Google Shape;1065;p14"/>
          <p:cNvGrpSpPr/>
          <p:nvPr/>
        </p:nvGrpSpPr>
        <p:grpSpPr>
          <a:xfrm rot="-229324">
            <a:off x="109984" y="3832272"/>
            <a:ext cx="839989" cy="1816161"/>
            <a:chOff x="4773700" y="4444775"/>
            <a:chExt cx="332100" cy="718100"/>
          </a:xfrm>
        </p:grpSpPr>
        <p:sp>
          <p:nvSpPr>
            <p:cNvPr id="1066" name="Google Shape;1066;p14"/>
            <p:cNvSpPr/>
            <p:nvPr/>
          </p:nvSpPr>
          <p:spPr>
            <a:xfrm>
              <a:off x="4773700" y="5131650"/>
              <a:ext cx="332100" cy="31225"/>
            </a:xfrm>
            <a:custGeom>
              <a:rect b="b" l="l" r="r" t="t"/>
              <a:pathLst>
                <a:path extrusionOk="0" h="1249" w="13284">
                  <a:moveTo>
                    <a:pt x="618" y="1"/>
                  </a:moveTo>
                  <a:cubicBezTo>
                    <a:pt x="280" y="1"/>
                    <a:pt x="1" y="280"/>
                    <a:pt x="1" y="625"/>
                  </a:cubicBezTo>
                  <a:cubicBezTo>
                    <a:pt x="1" y="970"/>
                    <a:pt x="280" y="1249"/>
                    <a:pt x="618" y="1249"/>
                  </a:cubicBezTo>
                  <a:lnTo>
                    <a:pt x="12660" y="1249"/>
                  </a:lnTo>
                  <a:cubicBezTo>
                    <a:pt x="13005" y="1249"/>
                    <a:pt x="13284" y="970"/>
                    <a:pt x="13284" y="625"/>
                  </a:cubicBezTo>
                  <a:cubicBezTo>
                    <a:pt x="13284" y="280"/>
                    <a:pt x="13005" y="1"/>
                    <a:pt x="126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7" name="Google Shape;1067;p14"/>
            <p:cNvSpPr/>
            <p:nvPr/>
          </p:nvSpPr>
          <p:spPr>
            <a:xfrm>
              <a:off x="4987175" y="4600425"/>
              <a:ext cx="103025" cy="50050"/>
            </a:xfrm>
            <a:custGeom>
              <a:rect b="b" l="l" r="r" t="t"/>
              <a:pathLst>
                <a:path extrusionOk="0" h="2002" w="4121">
                  <a:moveTo>
                    <a:pt x="0" y="0"/>
                  </a:moveTo>
                  <a:lnTo>
                    <a:pt x="0" y="2001"/>
                  </a:lnTo>
                  <a:lnTo>
                    <a:pt x="4121" y="2001"/>
                  </a:lnTo>
                  <a:lnTo>
                    <a:pt x="2118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8" name="Google Shape;1068;p14"/>
            <p:cNvSpPr/>
            <p:nvPr/>
          </p:nvSpPr>
          <p:spPr>
            <a:xfrm>
              <a:off x="4987175" y="4444775"/>
              <a:ext cx="103025" cy="50075"/>
            </a:xfrm>
            <a:custGeom>
              <a:rect b="b" l="l" r="r" t="t"/>
              <a:pathLst>
                <a:path extrusionOk="0" h="2003" w="4121">
                  <a:moveTo>
                    <a:pt x="0" y="0"/>
                  </a:moveTo>
                  <a:lnTo>
                    <a:pt x="0" y="2003"/>
                  </a:lnTo>
                  <a:lnTo>
                    <a:pt x="2118" y="2003"/>
                  </a:lnTo>
                  <a:lnTo>
                    <a:pt x="4121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9" name="Google Shape;1069;p14"/>
            <p:cNvSpPr/>
            <p:nvPr/>
          </p:nvSpPr>
          <p:spPr>
            <a:xfrm>
              <a:off x="4931300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715" y="1"/>
                  </a:moveTo>
                  <a:lnTo>
                    <a:pt x="1" y="417"/>
                  </a:lnTo>
                  <a:lnTo>
                    <a:pt x="3756" y="6929"/>
                  </a:lnTo>
                  <a:lnTo>
                    <a:pt x="4718" y="6929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0" name="Google Shape;1070;p14"/>
            <p:cNvSpPr/>
            <p:nvPr/>
          </p:nvSpPr>
          <p:spPr>
            <a:xfrm>
              <a:off x="4830225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3998" y="1"/>
                  </a:moveTo>
                  <a:lnTo>
                    <a:pt x="1" y="6929"/>
                  </a:lnTo>
                  <a:lnTo>
                    <a:pt x="963" y="6929"/>
                  </a:lnTo>
                  <a:lnTo>
                    <a:pt x="4719" y="417"/>
                  </a:lnTo>
                  <a:lnTo>
                    <a:pt x="3998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1" name="Google Shape;1071;p14"/>
            <p:cNvSpPr/>
            <p:nvPr/>
          </p:nvSpPr>
          <p:spPr>
            <a:xfrm>
              <a:off x="4929350" y="4640075"/>
              <a:ext cx="20800" cy="69375"/>
            </a:xfrm>
            <a:custGeom>
              <a:rect b="b" l="l" r="r" t="t"/>
              <a:pathLst>
                <a:path extrusionOk="0" h="2775" w="832">
                  <a:moveTo>
                    <a:pt x="1" y="0"/>
                  </a:moveTo>
                  <a:lnTo>
                    <a:pt x="1" y="2775"/>
                  </a:lnTo>
                  <a:lnTo>
                    <a:pt x="832" y="2775"/>
                  </a:lnTo>
                  <a:lnTo>
                    <a:pt x="832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2" name="Google Shape;1072;p14"/>
            <p:cNvSpPr/>
            <p:nvPr/>
          </p:nvSpPr>
          <p:spPr>
            <a:xfrm>
              <a:off x="4954200" y="4537200"/>
              <a:ext cx="20650" cy="113275"/>
            </a:xfrm>
            <a:custGeom>
              <a:rect b="b" l="l" r="r" t="t"/>
              <a:pathLst>
                <a:path extrusionOk="0" h="4531" w="826">
                  <a:moveTo>
                    <a:pt x="410" y="1"/>
                  </a:moveTo>
                  <a:cubicBezTo>
                    <a:pt x="182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2" y="4530"/>
                    <a:pt x="410" y="4530"/>
                  </a:cubicBezTo>
                  <a:cubicBezTo>
                    <a:pt x="644" y="4530"/>
                    <a:pt x="825" y="4343"/>
                    <a:pt x="825" y="4115"/>
                  </a:cubicBezTo>
                  <a:lnTo>
                    <a:pt x="825" y="417"/>
                  </a:lnTo>
                  <a:cubicBezTo>
                    <a:pt x="825" y="190"/>
                    <a:pt x="644" y="1"/>
                    <a:pt x="410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3" name="Google Shape;1073;p14"/>
            <p:cNvSpPr/>
            <p:nvPr/>
          </p:nvSpPr>
          <p:spPr>
            <a:xfrm>
              <a:off x="5044850" y="4463125"/>
              <a:ext cx="45350" cy="169025"/>
            </a:xfrm>
            <a:custGeom>
              <a:rect b="b" l="l" r="r" t="t"/>
              <a:pathLst>
                <a:path extrusionOk="0" h="6761" w="1814">
                  <a:moveTo>
                    <a:pt x="1814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4" y="6760"/>
                  </a:lnTo>
                  <a:lnTo>
                    <a:pt x="1814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4" name="Google Shape;1074;p14"/>
            <p:cNvSpPr/>
            <p:nvPr/>
          </p:nvSpPr>
          <p:spPr>
            <a:xfrm>
              <a:off x="4844850" y="4478875"/>
              <a:ext cx="222600" cy="137475"/>
            </a:xfrm>
            <a:custGeom>
              <a:rect b="b" l="l" r="r" t="t"/>
              <a:pathLst>
                <a:path extrusionOk="0" h="5499" w="8904">
                  <a:moveTo>
                    <a:pt x="1815" y="1"/>
                  </a:moveTo>
                  <a:cubicBezTo>
                    <a:pt x="813" y="1"/>
                    <a:pt x="1" y="1230"/>
                    <a:pt x="1" y="2750"/>
                  </a:cubicBezTo>
                  <a:cubicBezTo>
                    <a:pt x="1" y="4271"/>
                    <a:pt x="813" y="5498"/>
                    <a:pt x="1815" y="5498"/>
                  </a:cubicBezTo>
                  <a:lnTo>
                    <a:pt x="7091" y="5498"/>
                  </a:lnTo>
                  <a:cubicBezTo>
                    <a:pt x="8092" y="5498"/>
                    <a:pt x="8903" y="4271"/>
                    <a:pt x="8903" y="2750"/>
                  </a:cubicBezTo>
                  <a:cubicBezTo>
                    <a:pt x="8903" y="1230"/>
                    <a:pt x="8092" y="1"/>
                    <a:pt x="7091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5" name="Google Shape;1075;p14"/>
            <p:cNvSpPr/>
            <p:nvPr/>
          </p:nvSpPr>
          <p:spPr>
            <a:xfrm>
              <a:off x="4987175" y="4489125"/>
              <a:ext cx="69900" cy="116850"/>
            </a:xfrm>
            <a:custGeom>
              <a:rect b="b" l="l" r="r" t="t"/>
              <a:pathLst>
                <a:path extrusionOk="0" h="4674" w="2796">
                  <a:moveTo>
                    <a:pt x="1398" y="1"/>
                  </a:moveTo>
                  <a:cubicBezTo>
                    <a:pt x="645" y="1"/>
                    <a:pt x="0" y="1072"/>
                    <a:pt x="0" y="2340"/>
                  </a:cubicBezTo>
                  <a:cubicBezTo>
                    <a:pt x="0" y="3607"/>
                    <a:pt x="645" y="4674"/>
                    <a:pt x="1398" y="4674"/>
                  </a:cubicBezTo>
                  <a:cubicBezTo>
                    <a:pt x="2157" y="4674"/>
                    <a:pt x="2795" y="3607"/>
                    <a:pt x="2795" y="2340"/>
                  </a:cubicBezTo>
                  <a:cubicBezTo>
                    <a:pt x="2795" y="1072"/>
                    <a:pt x="2157" y="1"/>
                    <a:pt x="13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6" name="Google Shape;1076;p14"/>
            <p:cNvSpPr/>
            <p:nvPr/>
          </p:nvSpPr>
          <p:spPr>
            <a:xfrm>
              <a:off x="4964600" y="4463125"/>
              <a:ext cx="45325" cy="169025"/>
            </a:xfrm>
            <a:custGeom>
              <a:rect b="b" l="l" r="r" t="t"/>
              <a:pathLst>
                <a:path extrusionOk="0" h="6761" w="1813">
                  <a:moveTo>
                    <a:pt x="1813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3" y="6760"/>
                  </a:lnTo>
                  <a:lnTo>
                    <a:pt x="1813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7" name="Google Shape;1077;p14"/>
            <p:cNvSpPr/>
            <p:nvPr/>
          </p:nvSpPr>
          <p:spPr>
            <a:xfrm>
              <a:off x="4904475" y="4537200"/>
              <a:ext cx="70375" cy="113275"/>
            </a:xfrm>
            <a:custGeom>
              <a:rect b="b" l="l" r="r" t="t"/>
              <a:pathLst>
                <a:path extrusionOk="0" h="4531" w="2815">
                  <a:moveTo>
                    <a:pt x="417" y="1"/>
                  </a:moveTo>
                  <a:cubicBezTo>
                    <a:pt x="189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9" y="4530"/>
                    <a:pt x="417" y="4530"/>
                  </a:cubicBezTo>
                  <a:lnTo>
                    <a:pt x="2399" y="4530"/>
                  </a:lnTo>
                  <a:cubicBezTo>
                    <a:pt x="2633" y="4530"/>
                    <a:pt x="2814" y="4343"/>
                    <a:pt x="2814" y="4115"/>
                  </a:cubicBezTo>
                  <a:cubicBezTo>
                    <a:pt x="2814" y="3881"/>
                    <a:pt x="2633" y="3699"/>
                    <a:pt x="2399" y="3699"/>
                  </a:cubicBezTo>
                  <a:lnTo>
                    <a:pt x="833" y="3699"/>
                  </a:lnTo>
                  <a:lnTo>
                    <a:pt x="833" y="417"/>
                  </a:lnTo>
                  <a:cubicBezTo>
                    <a:pt x="833" y="190"/>
                    <a:pt x="645" y="1"/>
                    <a:pt x="417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8" name="Google Shape;1078;p14"/>
            <p:cNvSpPr/>
            <p:nvPr/>
          </p:nvSpPr>
          <p:spPr>
            <a:xfrm>
              <a:off x="4924125" y="4699025"/>
              <a:ext cx="31225" cy="448250"/>
            </a:xfrm>
            <a:custGeom>
              <a:rect b="b" l="l" r="r" t="t"/>
              <a:pathLst>
                <a:path extrusionOk="0" h="17930" w="1249">
                  <a:moveTo>
                    <a:pt x="1" y="0"/>
                  </a:moveTo>
                  <a:lnTo>
                    <a:pt x="1" y="17930"/>
                  </a:lnTo>
                  <a:lnTo>
                    <a:pt x="1248" y="17930"/>
                  </a:lnTo>
                  <a:lnTo>
                    <a:pt x="1248" y="0"/>
                  </a:ln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79" name="Google Shape;1079;p14"/>
          <p:cNvSpPr/>
          <p:nvPr/>
        </p:nvSpPr>
        <p:spPr>
          <a:xfrm rot="-2929653">
            <a:off x="898778" y="2247364"/>
            <a:ext cx="3819365" cy="2419249"/>
          </a:xfrm>
          <a:custGeom>
            <a:rect b="b" l="l" r="r" t="t"/>
            <a:pathLst>
              <a:path extrusionOk="0" h="96774" w="152781">
                <a:moveTo>
                  <a:pt x="7489" y="0"/>
                </a:moveTo>
                <a:lnTo>
                  <a:pt x="152781" y="46863"/>
                </a:lnTo>
                <a:lnTo>
                  <a:pt x="83439" y="96774"/>
                </a:lnTo>
                <a:lnTo>
                  <a:pt x="0" y="6096"/>
                </a:lnTo>
                <a:close/>
              </a:path>
            </a:pathLst>
          </a:custGeom>
          <a:gradFill>
            <a:gsLst>
              <a:gs pos="0">
                <a:srgbClr val="FFE89A">
                  <a:alpha val="48235"/>
                </a:srgbClr>
              </a:gs>
              <a:gs pos="66000">
                <a:srgbClr val="FFF4CD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lin ang="2700006" scaled="0"/>
          </a:gradFill>
          <a:ln>
            <a:noFill/>
          </a:ln>
        </p:spPr>
      </p:sp>
      <p:sp>
        <p:nvSpPr>
          <p:cNvPr id="1080" name="Google Shape;1080;p14"/>
          <p:cNvSpPr/>
          <p:nvPr/>
        </p:nvSpPr>
        <p:spPr>
          <a:xfrm>
            <a:off x="8294463" y="2817343"/>
            <a:ext cx="864311" cy="2365680"/>
          </a:xfrm>
          <a:custGeom>
            <a:rect b="b" l="l" r="r" t="t"/>
            <a:pathLst>
              <a:path extrusionOk="0" h="25723" w="9398">
                <a:moveTo>
                  <a:pt x="9398" y="1"/>
                </a:moveTo>
                <a:cubicBezTo>
                  <a:pt x="3529" y="6947"/>
                  <a:pt x="1" y="15921"/>
                  <a:pt x="1" y="25722"/>
                </a:cubicBezTo>
                <a:lnTo>
                  <a:pt x="9398" y="25722"/>
                </a:lnTo>
                <a:lnTo>
                  <a:pt x="9398" y="1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1" name="Google Shape;1081;p14"/>
          <p:cNvSpPr/>
          <p:nvPr/>
        </p:nvSpPr>
        <p:spPr>
          <a:xfrm>
            <a:off x="8529901" y="3357655"/>
            <a:ext cx="628874" cy="1825371"/>
          </a:xfrm>
          <a:custGeom>
            <a:rect b="b" l="l" r="r" t="t"/>
            <a:pathLst>
              <a:path extrusionOk="0" h="19848" w="6838">
                <a:moveTo>
                  <a:pt x="5284" y="1"/>
                </a:moveTo>
                <a:cubicBezTo>
                  <a:pt x="1925" y="5843"/>
                  <a:pt x="0" y="12620"/>
                  <a:pt x="0" y="19847"/>
                </a:cubicBezTo>
                <a:lnTo>
                  <a:pt x="2567" y="19847"/>
                </a:lnTo>
                <a:cubicBezTo>
                  <a:pt x="2567" y="13387"/>
                  <a:pt x="4108" y="7286"/>
                  <a:pt x="6838" y="1885"/>
                </a:cubicBezTo>
                <a:lnTo>
                  <a:pt x="6838" y="1015"/>
                </a:lnTo>
                <a:cubicBezTo>
                  <a:pt x="6311" y="689"/>
                  <a:pt x="5791" y="352"/>
                  <a:pt x="5284" y="1"/>
                </a:cubicBez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2" name="Google Shape;1082;p14"/>
          <p:cNvSpPr/>
          <p:nvPr/>
        </p:nvSpPr>
        <p:spPr>
          <a:xfrm>
            <a:off x="8765983" y="3530923"/>
            <a:ext cx="392793" cy="1652104"/>
          </a:xfrm>
          <a:custGeom>
            <a:rect b="b" l="l" r="r" t="t"/>
            <a:pathLst>
              <a:path extrusionOk="0" h="17964" w="4271">
                <a:moveTo>
                  <a:pt x="4271" y="1"/>
                </a:moveTo>
                <a:cubicBezTo>
                  <a:pt x="1541" y="5402"/>
                  <a:pt x="0" y="11503"/>
                  <a:pt x="0" y="17963"/>
                </a:cubicBezTo>
                <a:lnTo>
                  <a:pt x="4271" y="17963"/>
                </a:lnTo>
                <a:lnTo>
                  <a:pt x="4271" y="1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3" name="Google Shape;1083;p14"/>
          <p:cNvSpPr/>
          <p:nvPr/>
        </p:nvSpPr>
        <p:spPr>
          <a:xfrm>
            <a:off x="9002065" y="4120163"/>
            <a:ext cx="156713" cy="1062868"/>
          </a:xfrm>
          <a:custGeom>
            <a:rect b="b" l="l" r="r" t="t"/>
            <a:pathLst>
              <a:path extrusionOk="0" h="11557" w="1704">
                <a:moveTo>
                  <a:pt x="1704" y="1"/>
                </a:moveTo>
                <a:cubicBezTo>
                  <a:pt x="598" y="3660"/>
                  <a:pt x="1" y="7540"/>
                  <a:pt x="1" y="11556"/>
                </a:cubicBezTo>
                <a:lnTo>
                  <a:pt x="1704" y="11556"/>
                </a:lnTo>
                <a:lnTo>
                  <a:pt x="1704" y="1"/>
                </a:ln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4" name="Google Shape;1084;p14"/>
          <p:cNvSpPr/>
          <p:nvPr/>
        </p:nvSpPr>
        <p:spPr>
          <a:xfrm>
            <a:off x="7430331" y="-119475"/>
            <a:ext cx="1728437" cy="3570454"/>
          </a:xfrm>
          <a:custGeom>
            <a:rect b="b" l="l" r="r" t="t"/>
            <a:pathLst>
              <a:path extrusionOk="0" h="38823" w="18794">
                <a:moveTo>
                  <a:pt x="0" y="0"/>
                </a:moveTo>
                <a:lnTo>
                  <a:pt x="0" y="4958"/>
                </a:lnTo>
                <a:cubicBezTo>
                  <a:pt x="0" y="19243"/>
                  <a:pt x="7505" y="31778"/>
                  <a:pt x="18794" y="38823"/>
                </a:cubicBezTo>
                <a:lnTo>
                  <a:pt x="18794" y="0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5" name="Google Shape;1085;p14"/>
          <p:cNvSpPr/>
          <p:nvPr/>
        </p:nvSpPr>
        <p:spPr>
          <a:xfrm>
            <a:off x="7668712" y="476938"/>
            <a:ext cx="1490057" cy="2813838"/>
          </a:xfrm>
          <a:custGeom>
            <a:rect b="b" l="l" r="r" t="t"/>
            <a:pathLst>
              <a:path extrusionOk="0" h="30596" w="16202">
                <a:moveTo>
                  <a:pt x="0" y="0"/>
                </a:moveTo>
                <a:lnTo>
                  <a:pt x="0" y="0"/>
                </a:lnTo>
                <a:cubicBezTo>
                  <a:pt x="474" y="12549"/>
                  <a:pt x="6739" y="23610"/>
                  <a:pt x="16202" y="30596"/>
                </a:cubicBezTo>
                <a:lnTo>
                  <a:pt x="16202" y="28529"/>
                </a:lnTo>
                <a:cubicBezTo>
                  <a:pt x="8650" y="21933"/>
                  <a:pt x="3608" y="12543"/>
                  <a:pt x="2691" y="1970"/>
                </a:cubicBezTo>
                <a:cubicBezTo>
                  <a:pt x="1677" y="1476"/>
                  <a:pt x="768" y="807"/>
                  <a:pt x="0" y="0"/>
                </a:cubicBez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6" name="Google Shape;1086;p14"/>
          <p:cNvSpPr/>
          <p:nvPr/>
        </p:nvSpPr>
        <p:spPr>
          <a:xfrm>
            <a:off x="7901759" y="-119475"/>
            <a:ext cx="1257012" cy="3220150"/>
          </a:xfrm>
          <a:custGeom>
            <a:rect b="b" l="l" r="r" t="t"/>
            <a:pathLst>
              <a:path extrusionOk="0" h="35014" w="13668">
                <a:moveTo>
                  <a:pt x="1" y="0"/>
                </a:moveTo>
                <a:lnTo>
                  <a:pt x="1" y="4958"/>
                </a:lnTo>
                <a:cubicBezTo>
                  <a:pt x="1" y="16949"/>
                  <a:pt x="5291" y="27704"/>
                  <a:pt x="13668" y="35014"/>
                </a:cubicBezTo>
                <a:lnTo>
                  <a:pt x="13668" y="0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7" name="Google Shape;1087;p14"/>
          <p:cNvSpPr/>
          <p:nvPr/>
        </p:nvSpPr>
        <p:spPr>
          <a:xfrm>
            <a:off x="8159362" y="734541"/>
            <a:ext cx="999411" cy="2140819"/>
          </a:xfrm>
          <a:custGeom>
            <a:rect b="b" l="l" r="r" t="t"/>
            <a:pathLst>
              <a:path extrusionOk="0" h="23278" w="10867">
                <a:moveTo>
                  <a:pt x="1" y="0"/>
                </a:moveTo>
                <a:cubicBezTo>
                  <a:pt x="969" y="8995"/>
                  <a:pt x="4926" y="17092"/>
                  <a:pt x="10867" y="23278"/>
                </a:cubicBezTo>
                <a:lnTo>
                  <a:pt x="10867" y="20329"/>
                </a:lnTo>
                <a:cubicBezTo>
                  <a:pt x="6369" y="14622"/>
                  <a:pt x="3399" y="7657"/>
                  <a:pt x="2574" y="46"/>
                </a:cubicBezTo>
                <a:cubicBezTo>
                  <a:pt x="2211" y="92"/>
                  <a:pt x="1840" y="111"/>
                  <a:pt x="1470" y="111"/>
                </a:cubicBezTo>
                <a:cubicBezTo>
                  <a:pt x="969" y="111"/>
                  <a:pt x="475" y="72"/>
                  <a:pt x="1" y="0"/>
                </a:cubicBez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8" name="Google Shape;1088;p14"/>
          <p:cNvSpPr/>
          <p:nvPr/>
        </p:nvSpPr>
        <p:spPr>
          <a:xfrm>
            <a:off x="8373923" y="-119475"/>
            <a:ext cx="784851" cy="2723618"/>
          </a:xfrm>
          <a:custGeom>
            <a:rect b="b" l="l" r="r" t="t"/>
            <a:pathLst>
              <a:path extrusionOk="0" h="29615" w="8534">
                <a:moveTo>
                  <a:pt x="1" y="0"/>
                </a:moveTo>
                <a:lnTo>
                  <a:pt x="1" y="4958"/>
                </a:lnTo>
                <a:cubicBezTo>
                  <a:pt x="1" y="14265"/>
                  <a:pt x="3192" y="22830"/>
                  <a:pt x="8534" y="29615"/>
                </a:cubicBezTo>
                <a:lnTo>
                  <a:pt x="8534" y="0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9" name="Google Shape;1089;p14"/>
          <p:cNvSpPr/>
          <p:nvPr/>
        </p:nvSpPr>
        <p:spPr>
          <a:xfrm>
            <a:off x="8625548" y="540856"/>
            <a:ext cx="533228" cy="1726230"/>
          </a:xfrm>
          <a:custGeom>
            <a:rect b="b" l="l" r="r" t="t"/>
            <a:pathLst>
              <a:path extrusionOk="0" h="18770" w="5798">
                <a:moveTo>
                  <a:pt x="2457" y="1"/>
                </a:moveTo>
                <a:cubicBezTo>
                  <a:pt x="1729" y="619"/>
                  <a:pt x="897" y="1132"/>
                  <a:pt x="1" y="1503"/>
                </a:cubicBezTo>
                <a:cubicBezTo>
                  <a:pt x="585" y="7799"/>
                  <a:pt x="2633" y="13668"/>
                  <a:pt x="5798" y="18769"/>
                </a:cubicBezTo>
                <a:lnTo>
                  <a:pt x="5798" y="13908"/>
                </a:lnTo>
                <a:cubicBezTo>
                  <a:pt x="3893" y="9619"/>
                  <a:pt x="2730" y="4928"/>
                  <a:pt x="2457" y="1"/>
                </a:cubicBez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0" name="Google Shape;1090;p14"/>
          <p:cNvSpPr/>
          <p:nvPr/>
        </p:nvSpPr>
        <p:spPr>
          <a:xfrm>
            <a:off x="8846179" y="-119475"/>
            <a:ext cx="312598" cy="1939503"/>
          </a:xfrm>
          <a:custGeom>
            <a:rect b="b" l="l" r="r" t="t"/>
            <a:pathLst>
              <a:path extrusionOk="0" h="21089" w="3399">
                <a:moveTo>
                  <a:pt x="0" y="0"/>
                </a:moveTo>
                <a:lnTo>
                  <a:pt x="0" y="4958"/>
                </a:lnTo>
                <a:cubicBezTo>
                  <a:pt x="0" y="10696"/>
                  <a:pt x="1215" y="16155"/>
                  <a:pt x="3399" y="21088"/>
                </a:cubicBezTo>
                <a:lnTo>
                  <a:pt x="3399" y="0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1" name="Google Shape;1091;p14"/>
          <p:cNvSpPr/>
          <p:nvPr/>
        </p:nvSpPr>
        <p:spPr>
          <a:xfrm>
            <a:off x="-14027" y="2817343"/>
            <a:ext cx="864311" cy="2365680"/>
          </a:xfrm>
          <a:custGeom>
            <a:rect b="b" l="l" r="r" t="t"/>
            <a:pathLst>
              <a:path extrusionOk="0" h="25723" w="9398">
                <a:moveTo>
                  <a:pt x="1" y="1"/>
                </a:moveTo>
                <a:lnTo>
                  <a:pt x="1" y="25722"/>
                </a:lnTo>
                <a:lnTo>
                  <a:pt x="9397" y="25722"/>
                </a:lnTo>
                <a:cubicBezTo>
                  <a:pt x="9397" y="15921"/>
                  <a:pt x="5862" y="6947"/>
                  <a:pt x="1" y="1"/>
                </a:cubicBez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2" name="Google Shape;1092;p14"/>
          <p:cNvSpPr/>
          <p:nvPr/>
        </p:nvSpPr>
        <p:spPr>
          <a:xfrm>
            <a:off x="-14027" y="3357655"/>
            <a:ext cx="628230" cy="1825371"/>
          </a:xfrm>
          <a:custGeom>
            <a:rect b="b" l="l" r="r" t="t"/>
            <a:pathLst>
              <a:path extrusionOk="0" h="19848" w="6831">
                <a:moveTo>
                  <a:pt x="1546" y="1"/>
                </a:moveTo>
                <a:cubicBezTo>
                  <a:pt x="1039" y="352"/>
                  <a:pt x="520" y="689"/>
                  <a:pt x="1" y="1015"/>
                </a:cubicBezTo>
                <a:lnTo>
                  <a:pt x="1" y="1885"/>
                </a:lnTo>
                <a:cubicBezTo>
                  <a:pt x="2724" y="7286"/>
                  <a:pt x="4263" y="13387"/>
                  <a:pt x="4263" y="19847"/>
                </a:cubicBezTo>
                <a:lnTo>
                  <a:pt x="6830" y="19847"/>
                </a:lnTo>
                <a:cubicBezTo>
                  <a:pt x="6830" y="12620"/>
                  <a:pt x="4907" y="5843"/>
                  <a:pt x="1546" y="1"/>
                </a:cubicBez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3" name="Google Shape;1093;p14"/>
          <p:cNvSpPr/>
          <p:nvPr/>
        </p:nvSpPr>
        <p:spPr>
          <a:xfrm>
            <a:off x="-14027" y="3530923"/>
            <a:ext cx="392149" cy="1652104"/>
          </a:xfrm>
          <a:custGeom>
            <a:rect b="b" l="l" r="r" t="t"/>
            <a:pathLst>
              <a:path extrusionOk="0" h="17964" w="4264">
                <a:moveTo>
                  <a:pt x="1" y="1"/>
                </a:moveTo>
                <a:lnTo>
                  <a:pt x="1" y="17963"/>
                </a:lnTo>
                <a:lnTo>
                  <a:pt x="4263" y="17963"/>
                </a:lnTo>
                <a:cubicBezTo>
                  <a:pt x="4263" y="11503"/>
                  <a:pt x="2724" y="5402"/>
                  <a:pt x="1" y="1"/>
                </a:cubicBez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4" name="Google Shape;1094;p14"/>
          <p:cNvSpPr/>
          <p:nvPr/>
        </p:nvSpPr>
        <p:spPr>
          <a:xfrm>
            <a:off x="-14027" y="4120163"/>
            <a:ext cx="155977" cy="1062868"/>
          </a:xfrm>
          <a:custGeom>
            <a:rect b="b" l="l" r="r" t="t"/>
            <a:pathLst>
              <a:path extrusionOk="0" h="11557" w="1696">
                <a:moveTo>
                  <a:pt x="1" y="1"/>
                </a:moveTo>
                <a:lnTo>
                  <a:pt x="1" y="11556"/>
                </a:lnTo>
                <a:lnTo>
                  <a:pt x="1696" y="11556"/>
                </a:lnTo>
                <a:cubicBezTo>
                  <a:pt x="1696" y="7540"/>
                  <a:pt x="1105" y="3660"/>
                  <a:pt x="1" y="1"/>
                </a:cubicBez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5" name="Google Shape;1095;p14"/>
          <p:cNvSpPr/>
          <p:nvPr/>
        </p:nvSpPr>
        <p:spPr>
          <a:xfrm>
            <a:off x="-14027" y="-119475"/>
            <a:ext cx="1728529" cy="3570454"/>
          </a:xfrm>
          <a:custGeom>
            <a:rect b="b" l="l" r="r" t="t"/>
            <a:pathLst>
              <a:path extrusionOk="0" h="38823" w="18795">
                <a:moveTo>
                  <a:pt x="1" y="0"/>
                </a:moveTo>
                <a:lnTo>
                  <a:pt x="1" y="38823"/>
                </a:lnTo>
                <a:cubicBezTo>
                  <a:pt x="11281" y="31778"/>
                  <a:pt x="18794" y="19243"/>
                  <a:pt x="18794" y="4958"/>
                </a:cubicBezTo>
                <a:lnTo>
                  <a:pt x="18794" y="0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6" name="Google Shape;1096;p14"/>
          <p:cNvSpPr/>
          <p:nvPr/>
        </p:nvSpPr>
        <p:spPr>
          <a:xfrm>
            <a:off x="-14027" y="476938"/>
            <a:ext cx="1489414" cy="2813838"/>
          </a:xfrm>
          <a:custGeom>
            <a:rect b="b" l="l" r="r" t="t"/>
            <a:pathLst>
              <a:path extrusionOk="0" h="30596" w="16195">
                <a:moveTo>
                  <a:pt x="16194" y="0"/>
                </a:moveTo>
                <a:cubicBezTo>
                  <a:pt x="15427" y="807"/>
                  <a:pt x="14518" y="1476"/>
                  <a:pt x="13510" y="1970"/>
                </a:cubicBezTo>
                <a:cubicBezTo>
                  <a:pt x="12588" y="12543"/>
                  <a:pt x="7545" y="21933"/>
                  <a:pt x="1" y="28529"/>
                </a:cubicBezTo>
                <a:lnTo>
                  <a:pt x="1" y="30596"/>
                </a:lnTo>
                <a:cubicBezTo>
                  <a:pt x="9461" y="23610"/>
                  <a:pt x="15726" y="12549"/>
                  <a:pt x="16194" y="0"/>
                </a:cubicBez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7" name="Google Shape;1097;p14"/>
          <p:cNvSpPr/>
          <p:nvPr/>
        </p:nvSpPr>
        <p:spPr>
          <a:xfrm>
            <a:off x="-14027" y="-119475"/>
            <a:ext cx="1256276" cy="3220150"/>
          </a:xfrm>
          <a:custGeom>
            <a:rect b="b" l="l" r="r" t="t"/>
            <a:pathLst>
              <a:path extrusionOk="0" h="35014" w="13660">
                <a:moveTo>
                  <a:pt x="1" y="0"/>
                </a:moveTo>
                <a:lnTo>
                  <a:pt x="1" y="35014"/>
                </a:lnTo>
                <a:cubicBezTo>
                  <a:pt x="8370" y="27704"/>
                  <a:pt x="13660" y="16949"/>
                  <a:pt x="13660" y="4958"/>
                </a:cubicBezTo>
                <a:lnTo>
                  <a:pt x="13660" y="0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8" name="Google Shape;1098;p14"/>
          <p:cNvSpPr/>
          <p:nvPr/>
        </p:nvSpPr>
        <p:spPr>
          <a:xfrm>
            <a:off x="-14027" y="734541"/>
            <a:ext cx="998675" cy="2140819"/>
          </a:xfrm>
          <a:custGeom>
            <a:rect b="b" l="l" r="r" t="t"/>
            <a:pathLst>
              <a:path extrusionOk="0" h="23278" w="10859">
                <a:moveTo>
                  <a:pt x="10859" y="0"/>
                </a:moveTo>
                <a:cubicBezTo>
                  <a:pt x="10385" y="72"/>
                  <a:pt x="9890" y="111"/>
                  <a:pt x="9397" y="111"/>
                </a:cubicBezTo>
                <a:cubicBezTo>
                  <a:pt x="9020" y="111"/>
                  <a:pt x="8650" y="92"/>
                  <a:pt x="8292" y="46"/>
                </a:cubicBezTo>
                <a:cubicBezTo>
                  <a:pt x="7460" y="7657"/>
                  <a:pt x="4491" y="14622"/>
                  <a:pt x="1" y="20329"/>
                </a:cubicBezTo>
                <a:lnTo>
                  <a:pt x="1" y="23278"/>
                </a:lnTo>
                <a:cubicBezTo>
                  <a:pt x="5933" y="17092"/>
                  <a:pt x="9890" y="8995"/>
                  <a:pt x="10859" y="0"/>
                </a:cubicBez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9" name="Google Shape;1099;p14"/>
          <p:cNvSpPr/>
          <p:nvPr/>
        </p:nvSpPr>
        <p:spPr>
          <a:xfrm>
            <a:off x="-14027" y="-119475"/>
            <a:ext cx="784115" cy="2723618"/>
          </a:xfrm>
          <a:custGeom>
            <a:rect b="b" l="l" r="r" t="t"/>
            <a:pathLst>
              <a:path extrusionOk="0" h="29615" w="8526">
                <a:moveTo>
                  <a:pt x="1" y="0"/>
                </a:moveTo>
                <a:lnTo>
                  <a:pt x="1" y="29615"/>
                </a:lnTo>
                <a:cubicBezTo>
                  <a:pt x="5342" y="22830"/>
                  <a:pt x="8526" y="14265"/>
                  <a:pt x="8526" y="4958"/>
                </a:cubicBezTo>
                <a:lnTo>
                  <a:pt x="8526" y="0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0" name="Google Shape;1100;p14"/>
          <p:cNvSpPr/>
          <p:nvPr/>
        </p:nvSpPr>
        <p:spPr>
          <a:xfrm>
            <a:off x="-14027" y="540856"/>
            <a:ext cx="532492" cy="1726230"/>
          </a:xfrm>
          <a:custGeom>
            <a:rect b="b" l="l" r="r" t="t"/>
            <a:pathLst>
              <a:path extrusionOk="0" h="18770" w="5790">
                <a:moveTo>
                  <a:pt x="3334" y="1"/>
                </a:moveTo>
                <a:cubicBezTo>
                  <a:pt x="3061" y="4928"/>
                  <a:pt x="1897" y="9619"/>
                  <a:pt x="1" y="13908"/>
                </a:cubicBezTo>
                <a:lnTo>
                  <a:pt x="1" y="18769"/>
                </a:lnTo>
                <a:cubicBezTo>
                  <a:pt x="3165" y="13668"/>
                  <a:pt x="5205" y="7799"/>
                  <a:pt x="5790" y="1503"/>
                </a:cubicBezTo>
                <a:cubicBezTo>
                  <a:pt x="4893" y="1132"/>
                  <a:pt x="4068" y="619"/>
                  <a:pt x="3334" y="1"/>
                </a:cubicBez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1" name="Google Shape;1101;p14"/>
          <p:cNvSpPr/>
          <p:nvPr/>
        </p:nvSpPr>
        <p:spPr>
          <a:xfrm>
            <a:off x="-14027" y="-119475"/>
            <a:ext cx="312046" cy="1939503"/>
          </a:xfrm>
          <a:custGeom>
            <a:rect b="b" l="l" r="r" t="t"/>
            <a:pathLst>
              <a:path extrusionOk="0" h="21089" w="3393">
                <a:moveTo>
                  <a:pt x="1" y="0"/>
                </a:moveTo>
                <a:lnTo>
                  <a:pt x="1" y="21088"/>
                </a:lnTo>
                <a:cubicBezTo>
                  <a:pt x="2184" y="16155"/>
                  <a:pt x="3393" y="10696"/>
                  <a:pt x="3393" y="4958"/>
                </a:cubicBezTo>
                <a:lnTo>
                  <a:pt x="3393" y="0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2" name="Google Shape;1102;p14"/>
          <p:cNvSpPr/>
          <p:nvPr/>
        </p:nvSpPr>
        <p:spPr>
          <a:xfrm>
            <a:off x="7430331" y="-119475"/>
            <a:ext cx="1728437" cy="864311"/>
          </a:xfrm>
          <a:custGeom>
            <a:rect b="b" l="l" r="r" t="t"/>
            <a:pathLst>
              <a:path extrusionOk="0" h="9398" w="18794">
                <a:moveTo>
                  <a:pt x="0" y="0"/>
                </a:moveTo>
                <a:cubicBezTo>
                  <a:pt x="0" y="5192"/>
                  <a:pt x="4205" y="9397"/>
                  <a:pt x="9397" y="9397"/>
                </a:cubicBezTo>
                <a:cubicBezTo>
                  <a:pt x="14583" y="9397"/>
                  <a:pt x="18794" y="5192"/>
                  <a:pt x="18794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3" name="Google Shape;1103;p14"/>
          <p:cNvSpPr/>
          <p:nvPr/>
        </p:nvSpPr>
        <p:spPr>
          <a:xfrm>
            <a:off x="9018252" y="-119475"/>
            <a:ext cx="107694" cy="92"/>
          </a:xfrm>
          <a:custGeom>
            <a:rect b="b" l="l" r="r" t="t"/>
            <a:pathLst>
              <a:path extrusionOk="0" h="1" w="1171">
                <a:moveTo>
                  <a:pt x="1171" y="0"/>
                </a:moveTo>
                <a:lnTo>
                  <a:pt x="1" y="0"/>
                </a:lnTo>
                <a:lnTo>
                  <a:pt x="1" y="0"/>
                </a:lnTo>
                <a:lnTo>
                  <a:pt x="1171" y="0"/>
                </a:lnTo>
                <a:close/>
              </a:path>
            </a:pathLst>
          </a:custGeom>
          <a:solidFill>
            <a:srgbClr val="B11E1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4" name="Google Shape;1104;p14"/>
          <p:cNvSpPr/>
          <p:nvPr/>
        </p:nvSpPr>
        <p:spPr>
          <a:xfrm>
            <a:off x="7532415" y="-119475"/>
            <a:ext cx="37799" cy="92"/>
          </a:xfrm>
          <a:custGeom>
            <a:rect b="b" l="l" r="r" t="t"/>
            <a:pathLst>
              <a:path extrusionOk="0" h="1" w="411">
                <a:moveTo>
                  <a:pt x="411" y="0"/>
                </a:moveTo>
                <a:lnTo>
                  <a:pt x="1" y="0"/>
                </a:lnTo>
                <a:lnTo>
                  <a:pt x="1" y="0"/>
                </a:lnTo>
                <a:lnTo>
                  <a:pt x="358" y="0"/>
                </a:lnTo>
                <a:lnTo>
                  <a:pt x="358" y="0"/>
                </a:lnTo>
                <a:lnTo>
                  <a:pt x="358" y="0"/>
                </a:lnTo>
                <a:lnTo>
                  <a:pt x="411" y="0"/>
                </a:lnTo>
                <a:close/>
              </a:path>
            </a:pathLst>
          </a:custGeom>
          <a:solidFill>
            <a:srgbClr val="B11E1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5" name="Google Shape;1105;p14"/>
          <p:cNvSpPr/>
          <p:nvPr/>
        </p:nvSpPr>
        <p:spPr>
          <a:xfrm>
            <a:off x="7543727" y="-119475"/>
            <a:ext cx="1582209" cy="628230"/>
          </a:xfrm>
          <a:custGeom>
            <a:rect b="b" l="l" r="r" t="t"/>
            <a:pathLst>
              <a:path extrusionOk="0" h="6831" w="17204">
                <a:moveTo>
                  <a:pt x="235" y="0"/>
                </a:moveTo>
                <a:cubicBezTo>
                  <a:pt x="235" y="723"/>
                  <a:pt x="151" y="1424"/>
                  <a:pt x="1" y="2093"/>
                </a:cubicBezTo>
                <a:cubicBezTo>
                  <a:pt x="1620" y="4926"/>
                  <a:pt x="4667" y="6830"/>
                  <a:pt x="8164" y="6830"/>
                </a:cubicBezTo>
                <a:cubicBezTo>
                  <a:pt x="12459" y="6830"/>
                  <a:pt x="16085" y="3945"/>
                  <a:pt x="17204" y="0"/>
                </a:cubicBezTo>
                <a:lnTo>
                  <a:pt x="16034" y="0"/>
                </a:lnTo>
                <a:cubicBezTo>
                  <a:pt x="14357" y="2568"/>
                  <a:pt x="11458" y="4271"/>
                  <a:pt x="8164" y="4271"/>
                </a:cubicBezTo>
                <a:cubicBezTo>
                  <a:pt x="4862" y="4271"/>
                  <a:pt x="1964" y="2568"/>
                  <a:pt x="288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6" name="Google Shape;1106;p14"/>
          <p:cNvSpPr/>
          <p:nvPr/>
        </p:nvSpPr>
        <p:spPr>
          <a:xfrm>
            <a:off x="7570122" y="-119475"/>
            <a:ext cx="1448212" cy="392793"/>
          </a:xfrm>
          <a:custGeom>
            <a:rect b="b" l="l" r="r" t="t"/>
            <a:pathLst>
              <a:path extrusionOk="0" h="4271" w="15747">
                <a:moveTo>
                  <a:pt x="1" y="0"/>
                </a:moveTo>
                <a:cubicBezTo>
                  <a:pt x="1677" y="2568"/>
                  <a:pt x="4575" y="4271"/>
                  <a:pt x="7877" y="4271"/>
                </a:cubicBezTo>
                <a:cubicBezTo>
                  <a:pt x="11171" y="4271"/>
                  <a:pt x="14070" y="2568"/>
                  <a:pt x="15747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7" name="Google Shape;1107;p14"/>
          <p:cNvSpPr/>
          <p:nvPr/>
        </p:nvSpPr>
        <p:spPr>
          <a:xfrm>
            <a:off x="7798387" y="-119475"/>
            <a:ext cx="991594" cy="156713"/>
          </a:xfrm>
          <a:custGeom>
            <a:rect b="b" l="l" r="r" t="t"/>
            <a:pathLst>
              <a:path extrusionOk="0" h="1704" w="10782">
                <a:moveTo>
                  <a:pt x="0" y="0"/>
                </a:moveTo>
                <a:cubicBezTo>
                  <a:pt x="1529" y="1073"/>
                  <a:pt x="3386" y="1704"/>
                  <a:pt x="5395" y="1704"/>
                </a:cubicBezTo>
                <a:cubicBezTo>
                  <a:pt x="7396" y="1704"/>
                  <a:pt x="9255" y="1073"/>
                  <a:pt x="10782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8" name="Google Shape;1108;p14"/>
          <p:cNvSpPr/>
          <p:nvPr/>
        </p:nvSpPr>
        <p:spPr>
          <a:xfrm>
            <a:off x="5836891" y="-119475"/>
            <a:ext cx="1728437" cy="864311"/>
          </a:xfrm>
          <a:custGeom>
            <a:rect b="b" l="l" r="r" t="t"/>
            <a:pathLst>
              <a:path extrusionOk="0" h="9398" w="18794">
                <a:moveTo>
                  <a:pt x="0" y="0"/>
                </a:moveTo>
                <a:cubicBezTo>
                  <a:pt x="0" y="5192"/>
                  <a:pt x="4205" y="9397"/>
                  <a:pt x="9397" y="9397"/>
                </a:cubicBezTo>
                <a:cubicBezTo>
                  <a:pt x="14583" y="9397"/>
                  <a:pt x="18794" y="5192"/>
                  <a:pt x="18794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9" name="Google Shape;1109;p14"/>
          <p:cNvSpPr/>
          <p:nvPr/>
        </p:nvSpPr>
        <p:spPr>
          <a:xfrm>
            <a:off x="7424813" y="-119475"/>
            <a:ext cx="5610" cy="92"/>
          </a:xfrm>
          <a:custGeom>
            <a:rect b="b" l="l" r="r" t="t"/>
            <a:pathLst>
              <a:path extrusionOk="0" h="1" w="61">
                <a:moveTo>
                  <a:pt x="60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1111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0" name="Google Shape;1110;p14"/>
          <p:cNvSpPr/>
          <p:nvPr/>
        </p:nvSpPr>
        <p:spPr>
          <a:xfrm>
            <a:off x="7430331" y="-119475"/>
            <a:ext cx="32373" cy="92"/>
          </a:xfrm>
          <a:custGeom>
            <a:rect b="b" l="l" r="r" t="t"/>
            <a:pathLst>
              <a:path extrusionOk="0" h="1" w="352">
                <a:moveTo>
                  <a:pt x="351" y="0"/>
                </a:moveTo>
                <a:lnTo>
                  <a:pt x="0" y="0"/>
                </a:lnTo>
                <a:lnTo>
                  <a:pt x="351" y="0"/>
                </a:lnTo>
                <a:close/>
              </a:path>
            </a:pathLst>
          </a:custGeom>
          <a:solidFill>
            <a:srgbClr val="B11E1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1" name="Google Shape;1111;p14"/>
          <p:cNvSpPr/>
          <p:nvPr/>
        </p:nvSpPr>
        <p:spPr>
          <a:xfrm>
            <a:off x="7462611" y="-119475"/>
            <a:ext cx="69895" cy="92"/>
          </a:xfrm>
          <a:custGeom>
            <a:rect b="b" l="l" r="r" t="t"/>
            <a:pathLst>
              <a:path extrusionOk="0" h="1" w="760">
                <a:moveTo>
                  <a:pt x="760" y="0"/>
                </a:moveTo>
                <a:lnTo>
                  <a:pt x="0" y="0"/>
                </a:lnTo>
                <a:lnTo>
                  <a:pt x="0" y="0"/>
                </a:lnTo>
                <a:lnTo>
                  <a:pt x="760" y="0"/>
                </a:lnTo>
                <a:close/>
              </a:path>
            </a:pathLst>
          </a:custGeom>
          <a:solidFill>
            <a:srgbClr val="A1121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2" name="Google Shape;1112;p14"/>
          <p:cNvSpPr/>
          <p:nvPr/>
        </p:nvSpPr>
        <p:spPr>
          <a:xfrm>
            <a:off x="5971993" y="-119475"/>
            <a:ext cx="4782" cy="92"/>
          </a:xfrm>
          <a:custGeom>
            <a:rect b="b" l="l" r="r" t="t"/>
            <a:pathLst>
              <a:path extrusionOk="0" h="1" w="52">
                <a:moveTo>
                  <a:pt x="52" y="0"/>
                </a:moveTo>
                <a:lnTo>
                  <a:pt x="0" y="0"/>
                </a:lnTo>
                <a:lnTo>
                  <a:pt x="0" y="0"/>
                </a:lnTo>
                <a:lnTo>
                  <a:pt x="52" y="0"/>
                </a:lnTo>
                <a:close/>
              </a:path>
            </a:pathLst>
          </a:custGeom>
          <a:solidFill>
            <a:srgbClr val="61111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3" name="Google Shape;1113;p14"/>
          <p:cNvSpPr/>
          <p:nvPr/>
        </p:nvSpPr>
        <p:spPr>
          <a:xfrm>
            <a:off x="5957094" y="-119475"/>
            <a:ext cx="1575403" cy="628230"/>
          </a:xfrm>
          <a:custGeom>
            <a:rect b="b" l="l" r="r" t="t"/>
            <a:pathLst>
              <a:path extrusionOk="0" h="6831" w="17130">
                <a:moveTo>
                  <a:pt x="162" y="0"/>
                </a:moveTo>
                <a:cubicBezTo>
                  <a:pt x="162" y="754"/>
                  <a:pt x="105" y="1495"/>
                  <a:pt x="0" y="2223"/>
                </a:cubicBezTo>
                <a:cubicBezTo>
                  <a:pt x="1638" y="4985"/>
                  <a:pt x="4646" y="6830"/>
                  <a:pt x="8090" y="6830"/>
                </a:cubicBezTo>
                <a:cubicBezTo>
                  <a:pt x="12387" y="6830"/>
                  <a:pt x="16013" y="3945"/>
                  <a:pt x="17130" y="0"/>
                </a:cubicBezTo>
                <a:lnTo>
                  <a:pt x="15960" y="0"/>
                </a:lnTo>
                <a:cubicBezTo>
                  <a:pt x="14283" y="2568"/>
                  <a:pt x="11386" y="4271"/>
                  <a:pt x="8090" y="4271"/>
                </a:cubicBezTo>
                <a:cubicBezTo>
                  <a:pt x="4796" y="4271"/>
                  <a:pt x="1898" y="2568"/>
                  <a:pt x="214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4" name="Google Shape;1114;p14"/>
          <p:cNvSpPr/>
          <p:nvPr/>
        </p:nvSpPr>
        <p:spPr>
          <a:xfrm>
            <a:off x="5976683" y="-119475"/>
            <a:ext cx="1448212" cy="392793"/>
          </a:xfrm>
          <a:custGeom>
            <a:rect b="b" l="l" r="r" t="t"/>
            <a:pathLst>
              <a:path extrusionOk="0" h="4271" w="15747">
                <a:moveTo>
                  <a:pt x="1" y="0"/>
                </a:moveTo>
                <a:cubicBezTo>
                  <a:pt x="1685" y="2568"/>
                  <a:pt x="4583" y="4271"/>
                  <a:pt x="7877" y="4271"/>
                </a:cubicBezTo>
                <a:cubicBezTo>
                  <a:pt x="11173" y="4271"/>
                  <a:pt x="14070" y="2568"/>
                  <a:pt x="15747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5" name="Google Shape;1115;p14"/>
          <p:cNvSpPr/>
          <p:nvPr/>
        </p:nvSpPr>
        <p:spPr>
          <a:xfrm>
            <a:off x="6205684" y="-119475"/>
            <a:ext cx="991042" cy="156713"/>
          </a:xfrm>
          <a:custGeom>
            <a:rect b="b" l="l" r="r" t="t"/>
            <a:pathLst>
              <a:path extrusionOk="0" h="1704" w="10776">
                <a:moveTo>
                  <a:pt x="0" y="0"/>
                </a:moveTo>
                <a:cubicBezTo>
                  <a:pt x="1521" y="1073"/>
                  <a:pt x="3380" y="1704"/>
                  <a:pt x="5387" y="1704"/>
                </a:cubicBezTo>
                <a:cubicBezTo>
                  <a:pt x="7390" y="1704"/>
                  <a:pt x="9247" y="1073"/>
                  <a:pt x="10776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6" name="Google Shape;1116;p14"/>
          <p:cNvSpPr/>
          <p:nvPr/>
        </p:nvSpPr>
        <p:spPr>
          <a:xfrm>
            <a:off x="-14027" y="-119475"/>
            <a:ext cx="1728529" cy="864311"/>
          </a:xfrm>
          <a:custGeom>
            <a:rect b="b" l="l" r="r" t="t"/>
            <a:pathLst>
              <a:path extrusionOk="0" h="9398" w="18795">
                <a:moveTo>
                  <a:pt x="1" y="0"/>
                </a:moveTo>
                <a:cubicBezTo>
                  <a:pt x="1" y="5192"/>
                  <a:pt x="4205" y="9397"/>
                  <a:pt x="9397" y="9397"/>
                </a:cubicBezTo>
                <a:cubicBezTo>
                  <a:pt x="14583" y="9397"/>
                  <a:pt x="18794" y="5192"/>
                  <a:pt x="18794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7" name="Google Shape;1117;p14"/>
          <p:cNvSpPr/>
          <p:nvPr/>
        </p:nvSpPr>
        <p:spPr>
          <a:xfrm>
            <a:off x="1573986" y="-119475"/>
            <a:ext cx="37615" cy="92"/>
          </a:xfrm>
          <a:custGeom>
            <a:rect b="b" l="l" r="r" t="t"/>
            <a:pathLst>
              <a:path extrusionOk="0" h="1" w="409">
                <a:moveTo>
                  <a:pt x="409" y="0"/>
                </a:moveTo>
                <a:lnTo>
                  <a:pt x="0" y="0"/>
                </a:lnTo>
                <a:lnTo>
                  <a:pt x="0" y="0"/>
                </a:lnTo>
                <a:lnTo>
                  <a:pt x="58" y="0"/>
                </a:lnTo>
                <a:lnTo>
                  <a:pt x="58" y="0"/>
                </a:lnTo>
                <a:lnTo>
                  <a:pt x="409" y="0"/>
                </a:lnTo>
                <a:close/>
              </a:path>
            </a:pathLst>
          </a:custGeom>
          <a:solidFill>
            <a:srgbClr val="B11E1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8" name="Google Shape;1118;p14"/>
          <p:cNvSpPr/>
          <p:nvPr/>
        </p:nvSpPr>
        <p:spPr>
          <a:xfrm>
            <a:off x="18254" y="-119475"/>
            <a:ext cx="107694" cy="92"/>
          </a:xfrm>
          <a:custGeom>
            <a:rect b="b" l="l" r="r" t="t"/>
            <a:pathLst>
              <a:path extrusionOk="0" h="1" w="1171">
                <a:moveTo>
                  <a:pt x="1170" y="0"/>
                </a:moveTo>
                <a:lnTo>
                  <a:pt x="1" y="0"/>
                </a:lnTo>
                <a:lnTo>
                  <a:pt x="1" y="0"/>
                </a:lnTo>
                <a:lnTo>
                  <a:pt x="1170" y="0"/>
                </a:lnTo>
                <a:close/>
              </a:path>
            </a:pathLst>
          </a:custGeom>
          <a:solidFill>
            <a:srgbClr val="B11E1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9" name="Google Shape;1119;p14"/>
          <p:cNvSpPr/>
          <p:nvPr/>
        </p:nvSpPr>
        <p:spPr>
          <a:xfrm>
            <a:off x="18254" y="-119475"/>
            <a:ext cx="1582577" cy="628230"/>
          </a:xfrm>
          <a:custGeom>
            <a:rect b="b" l="l" r="r" t="t"/>
            <a:pathLst>
              <a:path extrusionOk="0" h="6831" w="17208">
                <a:moveTo>
                  <a:pt x="1" y="0"/>
                </a:moveTo>
                <a:cubicBezTo>
                  <a:pt x="1117" y="3945"/>
                  <a:pt x="4743" y="6830"/>
                  <a:pt x="9046" y="6830"/>
                </a:cubicBezTo>
                <a:cubicBezTo>
                  <a:pt x="12535" y="6830"/>
                  <a:pt x="15583" y="4926"/>
                  <a:pt x="17208" y="2093"/>
                </a:cubicBezTo>
                <a:cubicBezTo>
                  <a:pt x="17052" y="1424"/>
                  <a:pt x="16974" y="723"/>
                  <a:pt x="16974" y="0"/>
                </a:cubicBezTo>
                <a:lnTo>
                  <a:pt x="16916" y="0"/>
                </a:lnTo>
                <a:cubicBezTo>
                  <a:pt x="15240" y="2568"/>
                  <a:pt x="12340" y="4271"/>
                  <a:pt x="9046" y="4271"/>
                </a:cubicBezTo>
                <a:cubicBezTo>
                  <a:pt x="5751" y="4271"/>
                  <a:pt x="2847" y="2568"/>
                  <a:pt x="1170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0" name="Google Shape;1120;p14"/>
          <p:cNvSpPr/>
          <p:nvPr/>
        </p:nvSpPr>
        <p:spPr>
          <a:xfrm>
            <a:off x="125857" y="-119475"/>
            <a:ext cx="1448212" cy="392793"/>
          </a:xfrm>
          <a:custGeom>
            <a:rect b="b" l="l" r="r" t="t"/>
            <a:pathLst>
              <a:path extrusionOk="0" h="4271" w="15747">
                <a:moveTo>
                  <a:pt x="0" y="0"/>
                </a:moveTo>
                <a:cubicBezTo>
                  <a:pt x="1677" y="2568"/>
                  <a:pt x="4581" y="4271"/>
                  <a:pt x="7876" y="4271"/>
                </a:cubicBezTo>
                <a:cubicBezTo>
                  <a:pt x="11170" y="4271"/>
                  <a:pt x="14070" y="2568"/>
                  <a:pt x="15746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1" name="Google Shape;1121;p14"/>
          <p:cNvSpPr/>
          <p:nvPr/>
        </p:nvSpPr>
        <p:spPr>
          <a:xfrm>
            <a:off x="354030" y="-119475"/>
            <a:ext cx="991686" cy="156713"/>
          </a:xfrm>
          <a:custGeom>
            <a:rect b="b" l="l" r="r" t="t"/>
            <a:pathLst>
              <a:path extrusionOk="0" h="1704" w="10783">
                <a:moveTo>
                  <a:pt x="1" y="0"/>
                </a:moveTo>
                <a:cubicBezTo>
                  <a:pt x="1529" y="1073"/>
                  <a:pt x="3387" y="1704"/>
                  <a:pt x="5395" y="1704"/>
                </a:cubicBezTo>
                <a:cubicBezTo>
                  <a:pt x="7396" y="1704"/>
                  <a:pt x="9255" y="1073"/>
                  <a:pt x="10782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2" name="Google Shape;1122;p14"/>
          <p:cNvSpPr/>
          <p:nvPr/>
        </p:nvSpPr>
        <p:spPr>
          <a:xfrm>
            <a:off x="1579229" y="-119475"/>
            <a:ext cx="1728529" cy="864311"/>
          </a:xfrm>
          <a:custGeom>
            <a:rect b="b" l="l" r="r" t="t"/>
            <a:pathLst>
              <a:path extrusionOk="0" h="9398" w="18795">
                <a:moveTo>
                  <a:pt x="1" y="0"/>
                </a:moveTo>
                <a:cubicBezTo>
                  <a:pt x="1" y="5192"/>
                  <a:pt x="4206" y="9397"/>
                  <a:pt x="9398" y="9397"/>
                </a:cubicBezTo>
                <a:cubicBezTo>
                  <a:pt x="14583" y="9397"/>
                  <a:pt x="18794" y="5192"/>
                  <a:pt x="18794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3" name="Google Shape;1123;p14"/>
          <p:cNvSpPr/>
          <p:nvPr/>
        </p:nvSpPr>
        <p:spPr>
          <a:xfrm>
            <a:off x="3167242" y="-119475"/>
            <a:ext cx="5426" cy="92"/>
          </a:xfrm>
          <a:custGeom>
            <a:rect b="b" l="l" r="r" t="t"/>
            <a:pathLst>
              <a:path extrusionOk="0" h="1" w="59">
                <a:moveTo>
                  <a:pt x="58" y="0"/>
                </a:moveTo>
                <a:lnTo>
                  <a:pt x="1" y="0"/>
                </a:lnTo>
                <a:lnTo>
                  <a:pt x="1" y="0"/>
                </a:lnTo>
                <a:lnTo>
                  <a:pt x="58" y="0"/>
                </a:lnTo>
                <a:close/>
              </a:path>
            </a:pathLst>
          </a:custGeom>
          <a:solidFill>
            <a:srgbClr val="61111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4" name="Google Shape;1124;p14"/>
          <p:cNvSpPr/>
          <p:nvPr/>
        </p:nvSpPr>
        <p:spPr>
          <a:xfrm>
            <a:off x="1714422" y="-119475"/>
            <a:ext cx="4782" cy="92"/>
          </a:xfrm>
          <a:custGeom>
            <a:rect b="b" l="l" r="r" t="t"/>
            <a:pathLst>
              <a:path extrusionOk="0" h="1" w="52">
                <a:moveTo>
                  <a:pt x="52" y="0"/>
                </a:moveTo>
                <a:lnTo>
                  <a:pt x="0" y="0"/>
                </a:lnTo>
                <a:lnTo>
                  <a:pt x="52" y="0"/>
                </a:lnTo>
                <a:close/>
              </a:path>
            </a:pathLst>
          </a:custGeom>
          <a:solidFill>
            <a:srgbClr val="61111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5" name="Google Shape;1125;p14"/>
          <p:cNvSpPr/>
          <p:nvPr/>
        </p:nvSpPr>
        <p:spPr>
          <a:xfrm>
            <a:off x="1681497" y="-119475"/>
            <a:ext cx="33016" cy="92"/>
          </a:xfrm>
          <a:custGeom>
            <a:rect b="b" l="l" r="r" t="t"/>
            <a:pathLst>
              <a:path extrusionOk="0" h="1" w="359">
                <a:moveTo>
                  <a:pt x="358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11E1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6" name="Google Shape;1126;p14"/>
          <p:cNvSpPr/>
          <p:nvPr/>
        </p:nvSpPr>
        <p:spPr>
          <a:xfrm>
            <a:off x="1611509" y="-119475"/>
            <a:ext cx="70079" cy="92"/>
          </a:xfrm>
          <a:custGeom>
            <a:rect b="b" l="l" r="r" t="t"/>
            <a:pathLst>
              <a:path extrusionOk="0" h="1" w="762">
                <a:moveTo>
                  <a:pt x="762" y="0"/>
                </a:moveTo>
                <a:lnTo>
                  <a:pt x="1" y="0"/>
                </a:lnTo>
                <a:lnTo>
                  <a:pt x="1" y="0"/>
                </a:lnTo>
                <a:lnTo>
                  <a:pt x="762" y="0"/>
                </a:lnTo>
                <a:close/>
              </a:path>
            </a:pathLst>
          </a:custGeom>
          <a:solidFill>
            <a:srgbClr val="A1121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7" name="Google Shape;1127;p14"/>
          <p:cNvSpPr/>
          <p:nvPr/>
        </p:nvSpPr>
        <p:spPr>
          <a:xfrm>
            <a:off x="1611509" y="-119475"/>
            <a:ext cx="1575495" cy="628230"/>
          </a:xfrm>
          <a:custGeom>
            <a:rect b="b" l="l" r="r" t="t"/>
            <a:pathLst>
              <a:path extrusionOk="0" h="6831" w="17131">
                <a:moveTo>
                  <a:pt x="1" y="0"/>
                </a:moveTo>
                <a:cubicBezTo>
                  <a:pt x="1119" y="3945"/>
                  <a:pt x="4745" y="6830"/>
                  <a:pt x="9047" y="6830"/>
                </a:cubicBezTo>
                <a:cubicBezTo>
                  <a:pt x="12484" y="6830"/>
                  <a:pt x="15493" y="4985"/>
                  <a:pt x="17130" y="2223"/>
                </a:cubicBezTo>
                <a:cubicBezTo>
                  <a:pt x="17027" y="1495"/>
                  <a:pt x="16974" y="754"/>
                  <a:pt x="16974" y="0"/>
                </a:cubicBezTo>
                <a:lnTo>
                  <a:pt x="16917" y="0"/>
                </a:lnTo>
                <a:cubicBezTo>
                  <a:pt x="15240" y="2568"/>
                  <a:pt x="12342" y="4271"/>
                  <a:pt x="9047" y="4271"/>
                </a:cubicBezTo>
                <a:cubicBezTo>
                  <a:pt x="5745" y="4271"/>
                  <a:pt x="2847" y="2568"/>
                  <a:pt x="1171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8" name="Google Shape;1128;p14"/>
          <p:cNvSpPr/>
          <p:nvPr/>
        </p:nvSpPr>
        <p:spPr>
          <a:xfrm>
            <a:off x="1719112" y="-119475"/>
            <a:ext cx="1448212" cy="392793"/>
          </a:xfrm>
          <a:custGeom>
            <a:rect b="b" l="l" r="r" t="t"/>
            <a:pathLst>
              <a:path extrusionOk="0" h="4271" w="15747">
                <a:moveTo>
                  <a:pt x="1" y="0"/>
                </a:moveTo>
                <a:cubicBezTo>
                  <a:pt x="1677" y="2568"/>
                  <a:pt x="4575" y="4271"/>
                  <a:pt x="7877" y="4271"/>
                </a:cubicBezTo>
                <a:cubicBezTo>
                  <a:pt x="11172" y="4271"/>
                  <a:pt x="14070" y="2568"/>
                  <a:pt x="15747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9" name="Google Shape;1129;p14"/>
          <p:cNvSpPr/>
          <p:nvPr/>
        </p:nvSpPr>
        <p:spPr>
          <a:xfrm>
            <a:off x="1947469" y="-119475"/>
            <a:ext cx="991502" cy="156713"/>
          </a:xfrm>
          <a:custGeom>
            <a:rect b="b" l="l" r="r" t="t"/>
            <a:pathLst>
              <a:path extrusionOk="0" h="1704" w="10781">
                <a:moveTo>
                  <a:pt x="0" y="0"/>
                </a:moveTo>
                <a:cubicBezTo>
                  <a:pt x="1527" y="1073"/>
                  <a:pt x="3386" y="1704"/>
                  <a:pt x="5394" y="1704"/>
                </a:cubicBezTo>
                <a:cubicBezTo>
                  <a:pt x="7395" y="1704"/>
                  <a:pt x="9254" y="1073"/>
                  <a:pt x="10781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0" name="Google Shape;1130;p14"/>
          <p:cNvSpPr/>
          <p:nvPr/>
        </p:nvSpPr>
        <p:spPr>
          <a:xfrm>
            <a:off x="3172576" y="-119475"/>
            <a:ext cx="2799491" cy="1399745"/>
          </a:xfrm>
          <a:custGeom>
            <a:rect b="b" l="l" r="r" t="t"/>
            <a:pathLst>
              <a:path extrusionOk="0" h="15220" w="30440">
                <a:moveTo>
                  <a:pt x="0" y="0"/>
                </a:moveTo>
                <a:cubicBezTo>
                  <a:pt x="0" y="8410"/>
                  <a:pt x="6811" y="15219"/>
                  <a:pt x="15221" y="15219"/>
                </a:cubicBezTo>
                <a:cubicBezTo>
                  <a:pt x="23622" y="15219"/>
                  <a:pt x="30439" y="8410"/>
                  <a:pt x="30439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1" name="Google Shape;1131;p14"/>
          <p:cNvSpPr/>
          <p:nvPr/>
        </p:nvSpPr>
        <p:spPr>
          <a:xfrm>
            <a:off x="3192349" y="-119475"/>
            <a:ext cx="2759301" cy="1164309"/>
          </a:xfrm>
          <a:custGeom>
            <a:rect b="b" l="l" r="r" t="t"/>
            <a:pathLst>
              <a:path extrusionOk="0" h="12660" w="30003">
                <a:moveTo>
                  <a:pt x="0" y="0"/>
                </a:moveTo>
                <a:cubicBezTo>
                  <a:pt x="1222" y="7187"/>
                  <a:pt x="7474" y="12660"/>
                  <a:pt x="15006" y="12660"/>
                </a:cubicBezTo>
                <a:cubicBezTo>
                  <a:pt x="22537" y="12660"/>
                  <a:pt x="28788" y="7187"/>
                  <a:pt x="30003" y="0"/>
                </a:cubicBezTo>
                <a:lnTo>
                  <a:pt x="29334" y="0"/>
                </a:lnTo>
                <a:cubicBezTo>
                  <a:pt x="27228" y="5882"/>
                  <a:pt x="21608" y="10093"/>
                  <a:pt x="15006" y="10093"/>
                </a:cubicBezTo>
                <a:cubicBezTo>
                  <a:pt x="8396" y="10093"/>
                  <a:pt x="2775" y="5882"/>
                  <a:pt x="670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2" name="Google Shape;1132;p14"/>
          <p:cNvSpPr/>
          <p:nvPr/>
        </p:nvSpPr>
        <p:spPr>
          <a:xfrm>
            <a:off x="3253876" y="-119475"/>
            <a:ext cx="2636248" cy="928228"/>
          </a:xfrm>
          <a:custGeom>
            <a:rect b="b" l="l" r="r" t="t"/>
            <a:pathLst>
              <a:path extrusionOk="0" h="10093" w="28665">
                <a:moveTo>
                  <a:pt x="1" y="0"/>
                </a:moveTo>
                <a:cubicBezTo>
                  <a:pt x="2106" y="5882"/>
                  <a:pt x="7727" y="10093"/>
                  <a:pt x="14337" y="10093"/>
                </a:cubicBezTo>
                <a:cubicBezTo>
                  <a:pt x="20939" y="10093"/>
                  <a:pt x="26559" y="5882"/>
                  <a:pt x="28665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3" name="Google Shape;1133;p14"/>
          <p:cNvSpPr/>
          <p:nvPr/>
        </p:nvSpPr>
        <p:spPr>
          <a:xfrm>
            <a:off x="3364513" y="-119475"/>
            <a:ext cx="2415067" cy="692147"/>
          </a:xfrm>
          <a:custGeom>
            <a:rect b="b" l="l" r="r" t="t"/>
            <a:pathLst>
              <a:path extrusionOk="0" h="7526" w="26260">
                <a:moveTo>
                  <a:pt x="0" y="0"/>
                </a:moveTo>
                <a:cubicBezTo>
                  <a:pt x="2645" y="4505"/>
                  <a:pt x="7531" y="7526"/>
                  <a:pt x="13134" y="7526"/>
                </a:cubicBezTo>
                <a:cubicBezTo>
                  <a:pt x="18728" y="7526"/>
                  <a:pt x="23616" y="4505"/>
                  <a:pt x="26259" y="0"/>
                </a:cubicBezTo>
                <a:lnTo>
                  <a:pt x="24369" y="0"/>
                </a:lnTo>
                <a:cubicBezTo>
                  <a:pt x="21588" y="3048"/>
                  <a:pt x="17579" y="4958"/>
                  <a:pt x="13134" y="4958"/>
                </a:cubicBezTo>
                <a:cubicBezTo>
                  <a:pt x="8682" y="4958"/>
                  <a:pt x="4679" y="3048"/>
                  <a:pt x="1890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4" name="Google Shape;1134;p14"/>
          <p:cNvSpPr/>
          <p:nvPr/>
        </p:nvSpPr>
        <p:spPr>
          <a:xfrm>
            <a:off x="3538333" y="-119475"/>
            <a:ext cx="2067429" cy="456067"/>
          </a:xfrm>
          <a:custGeom>
            <a:rect b="b" l="l" r="r" t="t"/>
            <a:pathLst>
              <a:path extrusionOk="0" h="4959" w="22480">
                <a:moveTo>
                  <a:pt x="0" y="0"/>
                </a:moveTo>
                <a:cubicBezTo>
                  <a:pt x="2789" y="3048"/>
                  <a:pt x="6792" y="4958"/>
                  <a:pt x="11244" y="4958"/>
                </a:cubicBezTo>
                <a:cubicBezTo>
                  <a:pt x="15689" y="4958"/>
                  <a:pt x="19698" y="3048"/>
                  <a:pt x="22479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5" name="Google Shape;1135;p14"/>
          <p:cNvSpPr/>
          <p:nvPr/>
        </p:nvSpPr>
        <p:spPr>
          <a:xfrm>
            <a:off x="3818744" y="-119475"/>
            <a:ext cx="1506704" cy="219986"/>
          </a:xfrm>
          <a:custGeom>
            <a:rect b="b" l="l" r="r" t="t"/>
            <a:pathLst>
              <a:path extrusionOk="0" h="2392" w="16383">
                <a:moveTo>
                  <a:pt x="0" y="0"/>
                </a:moveTo>
                <a:cubicBezTo>
                  <a:pt x="2365" y="1515"/>
                  <a:pt x="5178" y="2391"/>
                  <a:pt x="8195" y="2391"/>
                </a:cubicBezTo>
                <a:cubicBezTo>
                  <a:pt x="11209" y="2391"/>
                  <a:pt x="14017" y="1515"/>
                  <a:pt x="16383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6" name="Google Shape;1136;p14"/>
          <p:cNvSpPr/>
          <p:nvPr/>
        </p:nvSpPr>
        <p:spPr>
          <a:xfrm>
            <a:off x="4026365" y="4831362"/>
            <a:ext cx="1092022" cy="609653"/>
          </a:xfrm>
          <a:custGeom>
            <a:rect b="b" l="l" r="r" t="t"/>
            <a:pathLst>
              <a:path extrusionOk="0" h="6629" w="11874">
                <a:moveTo>
                  <a:pt x="1794" y="1"/>
                </a:moveTo>
                <a:cubicBezTo>
                  <a:pt x="806" y="1"/>
                  <a:pt x="0" y="807"/>
                  <a:pt x="0" y="1794"/>
                </a:cubicBezTo>
                <a:lnTo>
                  <a:pt x="0" y="6629"/>
                </a:lnTo>
                <a:lnTo>
                  <a:pt x="11873" y="6629"/>
                </a:lnTo>
                <a:lnTo>
                  <a:pt x="11873" y="1794"/>
                </a:lnTo>
                <a:cubicBezTo>
                  <a:pt x="11873" y="807"/>
                  <a:pt x="11073" y="1"/>
                  <a:pt x="10080" y="1"/>
                </a:cubicBezTo>
                <a:close/>
              </a:path>
            </a:pathLst>
          </a:custGeom>
          <a:solidFill>
            <a:srgbClr val="9E292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7" name="Google Shape;1137;p14"/>
          <p:cNvSpPr/>
          <p:nvPr/>
        </p:nvSpPr>
        <p:spPr>
          <a:xfrm>
            <a:off x="5245494" y="4831362"/>
            <a:ext cx="1092114" cy="609653"/>
          </a:xfrm>
          <a:custGeom>
            <a:rect b="b" l="l" r="r" t="t"/>
            <a:pathLst>
              <a:path extrusionOk="0" h="6629" w="11875">
                <a:moveTo>
                  <a:pt x="1794" y="1"/>
                </a:moveTo>
                <a:cubicBezTo>
                  <a:pt x="807" y="1"/>
                  <a:pt x="1" y="807"/>
                  <a:pt x="1" y="1794"/>
                </a:cubicBezTo>
                <a:lnTo>
                  <a:pt x="1" y="6629"/>
                </a:lnTo>
                <a:lnTo>
                  <a:pt x="11874" y="6629"/>
                </a:lnTo>
                <a:lnTo>
                  <a:pt x="11874" y="1794"/>
                </a:lnTo>
                <a:cubicBezTo>
                  <a:pt x="11874" y="807"/>
                  <a:pt x="11074" y="1"/>
                  <a:pt x="10081" y="1"/>
                </a:cubicBezTo>
                <a:close/>
              </a:path>
            </a:pathLst>
          </a:custGeom>
          <a:solidFill>
            <a:srgbClr val="9E292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8" name="Google Shape;1138;p14"/>
          <p:cNvSpPr/>
          <p:nvPr/>
        </p:nvSpPr>
        <p:spPr>
          <a:xfrm>
            <a:off x="6464715" y="4831362"/>
            <a:ext cx="1092114" cy="609653"/>
          </a:xfrm>
          <a:custGeom>
            <a:rect b="b" l="l" r="r" t="t"/>
            <a:pathLst>
              <a:path extrusionOk="0" h="6629" w="11875">
                <a:moveTo>
                  <a:pt x="1794" y="1"/>
                </a:moveTo>
                <a:cubicBezTo>
                  <a:pt x="801" y="1"/>
                  <a:pt x="1" y="807"/>
                  <a:pt x="1" y="1794"/>
                </a:cubicBezTo>
                <a:lnTo>
                  <a:pt x="1" y="6629"/>
                </a:lnTo>
                <a:lnTo>
                  <a:pt x="11874" y="6629"/>
                </a:lnTo>
                <a:lnTo>
                  <a:pt x="11874" y="1794"/>
                </a:lnTo>
                <a:cubicBezTo>
                  <a:pt x="11874" y="807"/>
                  <a:pt x="11068" y="1"/>
                  <a:pt x="10081" y="1"/>
                </a:cubicBezTo>
                <a:close/>
              </a:path>
            </a:pathLst>
          </a:custGeom>
          <a:solidFill>
            <a:srgbClr val="9E292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9" name="Google Shape;1139;p14"/>
          <p:cNvSpPr/>
          <p:nvPr/>
        </p:nvSpPr>
        <p:spPr>
          <a:xfrm>
            <a:off x="7683936" y="4831362"/>
            <a:ext cx="1092022" cy="609653"/>
          </a:xfrm>
          <a:custGeom>
            <a:rect b="b" l="l" r="r" t="t"/>
            <a:pathLst>
              <a:path extrusionOk="0" h="6629" w="11874">
                <a:moveTo>
                  <a:pt x="1794" y="1"/>
                </a:moveTo>
                <a:cubicBezTo>
                  <a:pt x="801" y="1"/>
                  <a:pt x="1" y="807"/>
                  <a:pt x="1" y="1794"/>
                </a:cubicBezTo>
                <a:lnTo>
                  <a:pt x="1" y="6629"/>
                </a:lnTo>
                <a:lnTo>
                  <a:pt x="11874" y="6629"/>
                </a:lnTo>
                <a:lnTo>
                  <a:pt x="11874" y="1794"/>
                </a:lnTo>
                <a:cubicBezTo>
                  <a:pt x="11874" y="807"/>
                  <a:pt x="11068" y="1"/>
                  <a:pt x="10080" y="1"/>
                </a:cubicBezTo>
                <a:close/>
              </a:path>
            </a:pathLst>
          </a:custGeom>
          <a:solidFill>
            <a:srgbClr val="9E292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0" name="Google Shape;1140;p14"/>
          <p:cNvSpPr/>
          <p:nvPr/>
        </p:nvSpPr>
        <p:spPr>
          <a:xfrm>
            <a:off x="-850519" y="4831362"/>
            <a:ext cx="1092666" cy="609653"/>
          </a:xfrm>
          <a:custGeom>
            <a:rect b="b" l="l" r="r" t="t"/>
            <a:pathLst>
              <a:path extrusionOk="0" h="6629" w="11881">
                <a:moveTo>
                  <a:pt x="1802" y="1"/>
                </a:moveTo>
                <a:cubicBezTo>
                  <a:pt x="807" y="1"/>
                  <a:pt x="1" y="807"/>
                  <a:pt x="1" y="1794"/>
                </a:cubicBezTo>
                <a:lnTo>
                  <a:pt x="1" y="6629"/>
                </a:lnTo>
                <a:lnTo>
                  <a:pt x="11880" y="6629"/>
                </a:lnTo>
                <a:lnTo>
                  <a:pt x="11880" y="1794"/>
                </a:lnTo>
                <a:cubicBezTo>
                  <a:pt x="11880" y="807"/>
                  <a:pt x="11074" y="1"/>
                  <a:pt x="10087" y="1"/>
                </a:cubicBezTo>
                <a:close/>
              </a:path>
            </a:pathLst>
          </a:custGeom>
          <a:solidFill>
            <a:srgbClr val="9E292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1" name="Google Shape;1141;p14"/>
          <p:cNvSpPr/>
          <p:nvPr/>
        </p:nvSpPr>
        <p:spPr>
          <a:xfrm>
            <a:off x="368702" y="4831362"/>
            <a:ext cx="1092666" cy="609653"/>
          </a:xfrm>
          <a:custGeom>
            <a:rect b="b" l="l" r="r" t="t"/>
            <a:pathLst>
              <a:path extrusionOk="0" h="6629" w="11881">
                <a:moveTo>
                  <a:pt x="1802" y="1"/>
                </a:moveTo>
                <a:cubicBezTo>
                  <a:pt x="807" y="1"/>
                  <a:pt x="1" y="807"/>
                  <a:pt x="1" y="1794"/>
                </a:cubicBezTo>
                <a:lnTo>
                  <a:pt x="1" y="6629"/>
                </a:lnTo>
                <a:lnTo>
                  <a:pt x="11880" y="6629"/>
                </a:lnTo>
                <a:lnTo>
                  <a:pt x="11880" y="1794"/>
                </a:lnTo>
                <a:cubicBezTo>
                  <a:pt x="11880" y="807"/>
                  <a:pt x="11074" y="1"/>
                  <a:pt x="10080" y="1"/>
                </a:cubicBezTo>
                <a:close/>
              </a:path>
            </a:pathLst>
          </a:custGeom>
          <a:solidFill>
            <a:srgbClr val="9E292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2" name="Google Shape;1142;p14"/>
          <p:cNvSpPr/>
          <p:nvPr/>
        </p:nvSpPr>
        <p:spPr>
          <a:xfrm>
            <a:off x="1587923" y="4831362"/>
            <a:ext cx="1092666" cy="609653"/>
          </a:xfrm>
          <a:custGeom>
            <a:rect b="b" l="l" r="r" t="t"/>
            <a:pathLst>
              <a:path extrusionOk="0" h="6629" w="11881">
                <a:moveTo>
                  <a:pt x="1794" y="1"/>
                </a:moveTo>
                <a:cubicBezTo>
                  <a:pt x="807" y="1"/>
                  <a:pt x="0" y="807"/>
                  <a:pt x="0" y="1794"/>
                </a:cubicBezTo>
                <a:lnTo>
                  <a:pt x="0" y="6629"/>
                </a:lnTo>
                <a:lnTo>
                  <a:pt x="11880" y="6629"/>
                </a:lnTo>
                <a:lnTo>
                  <a:pt x="11880" y="1794"/>
                </a:lnTo>
                <a:cubicBezTo>
                  <a:pt x="11880" y="807"/>
                  <a:pt x="11074" y="1"/>
                  <a:pt x="10080" y="1"/>
                </a:cubicBezTo>
                <a:close/>
              </a:path>
            </a:pathLst>
          </a:custGeom>
          <a:solidFill>
            <a:srgbClr val="9E292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3" name="Google Shape;1143;p14"/>
          <p:cNvSpPr/>
          <p:nvPr/>
        </p:nvSpPr>
        <p:spPr>
          <a:xfrm>
            <a:off x="2807144" y="4831362"/>
            <a:ext cx="1092022" cy="609653"/>
          </a:xfrm>
          <a:custGeom>
            <a:rect b="b" l="l" r="r" t="t"/>
            <a:pathLst>
              <a:path extrusionOk="0" h="6629" w="11874">
                <a:moveTo>
                  <a:pt x="1794" y="1"/>
                </a:moveTo>
                <a:cubicBezTo>
                  <a:pt x="807" y="1"/>
                  <a:pt x="0" y="807"/>
                  <a:pt x="0" y="1794"/>
                </a:cubicBezTo>
                <a:lnTo>
                  <a:pt x="0" y="6629"/>
                </a:lnTo>
                <a:lnTo>
                  <a:pt x="11874" y="6629"/>
                </a:lnTo>
                <a:lnTo>
                  <a:pt x="11874" y="1794"/>
                </a:lnTo>
                <a:cubicBezTo>
                  <a:pt x="11874" y="807"/>
                  <a:pt x="11074" y="1"/>
                  <a:pt x="10080" y="1"/>
                </a:cubicBezTo>
                <a:close/>
              </a:path>
            </a:pathLst>
          </a:custGeom>
          <a:solidFill>
            <a:srgbClr val="9E292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4" name="Google Shape;1144;p14"/>
          <p:cNvSpPr/>
          <p:nvPr/>
        </p:nvSpPr>
        <p:spPr>
          <a:xfrm>
            <a:off x="8902605" y="4831362"/>
            <a:ext cx="1092574" cy="609653"/>
          </a:xfrm>
          <a:custGeom>
            <a:rect b="b" l="l" r="r" t="t"/>
            <a:pathLst>
              <a:path extrusionOk="0" h="6629" w="11880">
                <a:moveTo>
                  <a:pt x="1800" y="1"/>
                </a:moveTo>
                <a:cubicBezTo>
                  <a:pt x="806" y="1"/>
                  <a:pt x="0" y="807"/>
                  <a:pt x="0" y="1794"/>
                </a:cubicBezTo>
                <a:lnTo>
                  <a:pt x="0" y="6629"/>
                </a:lnTo>
                <a:lnTo>
                  <a:pt x="11880" y="6629"/>
                </a:lnTo>
                <a:lnTo>
                  <a:pt x="11880" y="1794"/>
                </a:lnTo>
                <a:cubicBezTo>
                  <a:pt x="11880" y="807"/>
                  <a:pt x="11073" y="1"/>
                  <a:pt x="10086" y="1"/>
                </a:cubicBezTo>
                <a:close/>
              </a:path>
            </a:pathLst>
          </a:custGeom>
          <a:solidFill>
            <a:srgbClr val="9E292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5" name="Google Shape;1145;p14"/>
          <p:cNvSpPr/>
          <p:nvPr/>
        </p:nvSpPr>
        <p:spPr>
          <a:xfrm>
            <a:off x="5308952" y="5034612"/>
            <a:ext cx="1219305" cy="406404"/>
          </a:xfrm>
          <a:custGeom>
            <a:rect b="b" l="l" r="r" t="t"/>
            <a:pathLst>
              <a:path extrusionOk="0" h="4419" w="13258">
                <a:moveTo>
                  <a:pt x="1794" y="1"/>
                </a:moveTo>
                <a:cubicBezTo>
                  <a:pt x="807" y="1"/>
                  <a:pt x="0" y="807"/>
                  <a:pt x="0" y="1794"/>
                </a:cubicBezTo>
                <a:lnTo>
                  <a:pt x="0" y="4419"/>
                </a:lnTo>
                <a:lnTo>
                  <a:pt x="13257" y="4419"/>
                </a:lnTo>
                <a:lnTo>
                  <a:pt x="13257" y="1794"/>
                </a:lnTo>
                <a:cubicBezTo>
                  <a:pt x="13257" y="807"/>
                  <a:pt x="12451" y="1"/>
                  <a:pt x="11463" y="1"/>
                </a:cubicBezTo>
                <a:close/>
              </a:path>
            </a:pathLst>
          </a:custGeom>
          <a:solidFill>
            <a:srgbClr val="6A1C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6" name="Google Shape;1146;p14"/>
          <p:cNvSpPr/>
          <p:nvPr/>
        </p:nvSpPr>
        <p:spPr>
          <a:xfrm>
            <a:off x="6654813" y="5034612"/>
            <a:ext cx="1219213" cy="406404"/>
          </a:xfrm>
          <a:custGeom>
            <a:rect b="b" l="l" r="r" t="t"/>
            <a:pathLst>
              <a:path extrusionOk="0" h="4419" w="13257">
                <a:moveTo>
                  <a:pt x="1802" y="1"/>
                </a:moveTo>
                <a:cubicBezTo>
                  <a:pt x="807" y="1"/>
                  <a:pt x="0" y="807"/>
                  <a:pt x="0" y="1794"/>
                </a:cubicBezTo>
                <a:lnTo>
                  <a:pt x="0" y="4419"/>
                </a:lnTo>
                <a:lnTo>
                  <a:pt x="13257" y="4419"/>
                </a:lnTo>
                <a:lnTo>
                  <a:pt x="13257" y="1794"/>
                </a:lnTo>
                <a:cubicBezTo>
                  <a:pt x="13257" y="807"/>
                  <a:pt x="12458" y="1"/>
                  <a:pt x="11463" y="1"/>
                </a:cubicBezTo>
                <a:close/>
              </a:path>
            </a:pathLst>
          </a:custGeom>
          <a:solidFill>
            <a:srgbClr val="6A1C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7" name="Google Shape;1147;p14"/>
          <p:cNvSpPr/>
          <p:nvPr/>
        </p:nvSpPr>
        <p:spPr>
          <a:xfrm>
            <a:off x="-75228" y="5034612"/>
            <a:ext cx="1218569" cy="406404"/>
          </a:xfrm>
          <a:custGeom>
            <a:rect b="b" l="l" r="r" t="t"/>
            <a:pathLst>
              <a:path extrusionOk="0" h="4419" w="13250">
                <a:moveTo>
                  <a:pt x="1794" y="1"/>
                </a:moveTo>
                <a:cubicBezTo>
                  <a:pt x="799" y="1"/>
                  <a:pt x="1" y="807"/>
                  <a:pt x="1" y="1794"/>
                </a:cubicBezTo>
                <a:lnTo>
                  <a:pt x="1" y="4419"/>
                </a:lnTo>
                <a:lnTo>
                  <a:pt x="13250" y="4419"/>
                </a:lnTo>
                <a:lnTo>
                  <a:pt x="13250" y="1794"/>
                </a:lnTo>
                <a:cubicBezTo>
                  <a:pt x="13250" y="807"/>
                  <a:pt x="12451" y="1"/>
                  <a:pt x="11456" y="1"/>
                </a:cubicBezTo>
                <a:close/>
              </a:path>
            </a:pathLst>
          </a:custGeom>
          <a:solidFill>
            <a:srgbClr val="6A1C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8" name="Google Shape;1148;p14"/>
          <p:cNvSpPr/>
          <p:nvPr/>
        </p:nvSpPr>
        <p:spPr>
          <a:xfrm>
            <a:off x="-1421825" y="5034612"/>
            <a:ext cx="1219305" cy="406404"/>
          </a:xfrm>
          <a:custGeom>
            <a:rect b="b" l="l" r="r" t="t"/>
            <a:pathLst>
              <a:path extrusionOk="0" h="4419" w="13258">
                <a:moveTo>
                  <a:pt x="1801" y="1"/>
                </a:moveTo>
                <a:cubicBezTo>
                  <a:pt x="807" y="1"/>
                  <a:pt x="1" y="807"/>
                  <a:pt x="1" y="1794"/>
                </a:cubicBezTo>
                <a:lnTo>
                  <a:pt x="1" y="4419"/>
                </a:lnTo>
                <a:lnTo>
                  <a:pt x="13258" y="4419"/>
                </a:lnTo>
                <a:lnTo>
                  <a:pt x="13258" y="1794"/>
                </a:lnTo>
                <a:cubicBezTo>
                  <a:pt x="13258" y="807"/>
                  <a:pt x="12451" y="1"/>
                  <a:pt x="11464" y="1"/>
                </a:cubicBezTo>
                <a:close/>
              </a:path>
            </a:pathLst>
          </a:custGeom>
          <a:solidFill>
            <a:srgbClr val="6A1C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9" name="Google Shape;1149;p14"/>
          <p:cNvSpPr/>
          <p:nvPr/>
        </p:nvSpPr>
        <p:spPr>
          <a:xfrm>
            <a:off x="1270633" y="5034612"/>
            <a:ext cx="1219305" cy="406404"/>
          </a:xfrm>
          <a:custGeom>
            <a:rect b="b" l="l" r="r" t="t"/>
            <a:pathLst>
              <a:path extrusionOk="0" h="4419" w="13258">
                <a:moveTo>
                  <a:pt x="1794" y="1"/>
                </a:moveTo>
                <a:cubicBezTo>
                  <a:pt x="807" y="1"/>
                  <a:pt x="0" y="807"/>
                  <a:pt x="0" y="1794"/>
                </a:cubicBezTo>
                <a:lnTo>
                  <a:pt x="0" y="4419"/>
                </a:lnTo>
                <a:lnTo>
                  <a:pt x="13257" y="4419"/>
                </a:lnTo>
                <a:lnTo>
                  <a:pt x="13257" y="1794"/>
                </a:lnTo>
                <a:cubicBezTo>
                  <a:pt x="13257" y="807"/>
                  <a:pt x="12451" y="1"/>
                  <a:pt x="11464" y="1"/>
                </a:cubicBezTo>
                <a:close/>
              </a:path>
            </a:pathLst>
          </a:custGeom>
          <a:solidFill>
            <a:srgbClr val="6A1C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0" name="Google Shape;1150;p14"/>
          <p:cNvSpPr/>
          <p:nvPr/>
        </p:nvSpPr>
        <p:spPr>
          <a:xfrm>
            <a:off x="2616494" y="5034612"/>
            <a:ext cx="1219305" cy="406404"/>
          </a:xfrm>
          <a:custGeom>
            <a:rect b="b" l="l" r="r" t="t"/>
            <a:pathLst>
              <a:path extrusionOk="0" h="4419" w="13258">
                <a:moveTo>
                  <a:pt x="1800" y="1"/>
                </a:moveTo>
                <a:cubicBezTo>
                  <a:pt x="807" y="1"/>
                  <a:pt x="0" y="807"/>
                  <a:pt x="0" y="1794"/>
                </a:cubicBezTo>
                <a:lnTo>
                  <a:pt x="0" y="4419"/>
                </a:lnTo>
                <a:lnTo>
                  <a:pt x="13257" y="4419"/>
                </a:lnTo>
                <a:lnTo>
                  <a:pt x="13257" y="1794"/>
                </a:lnTo>
                <a:cubicBezTo>
                  <a:pt x="13257" y="807"/>
                  <a:pt x="12459" y="1"/>
                  <a:pt x="11464" y="1"/>
                </a:cubicBezTo>
                <a:close/>
              </a:path>
            </a:pathLst>
          </a:custGeom>
          <a:solidFill>
            <a:srgbClr val="6A1C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1" name="Google Shape;1151;p14"/>
          <p:cNvSpPr/>
          <p:nvPr/>
        </p:nvSpPr>
        <p:spPr>
          <a:xfrm>
            <a:off x="8001318" y="5034612"/>
            <a:ext cx="1219305" cy="406404"/>
          </a:xfrm>
          <a:custGeom>
            <a:rect b="b" l="l" r="r" t="t"/>
            <a:pathLst>
              <a:path extrusionOk="0" h="4419" w="13258">
                <a:moveTo>
                  <a:pt x="1795" y="1"/>
                </a:moveTo>
                <a:cubicBezTo>
                  <a:pt x="799" y="1"/>
                  <a:pt x="1" y="807"/>
                  <a:pt x="1" y="1794"/>
                </a:cubicBezTo>
                <a:lnTo>
                  <a:pt x="1" y="4419"/>
                </a:lnTo>
                <a:lnTo>
                  <a:pt x="13258" y="4419"/>
                </a:lnTo>
                <a:lnTo>
                  <a:pt x="13258" y="1794"/>
                </a:lnTo>
                <a:cubicBezTo>
                  <a:pt x="13258" y="807"/>
                  <a:pt x="12451" y="1"/>
                  <a:pt x="11458" y="1"/>
                </a:cubicBezTo>
                <a:close/>
              </a:path>
            </a:pathLst>
          </a:custGeom>
          <a:solidFill>
            <a:srgbClr val="6A1C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2" name="Google Shape;1152;p14"/>
          <p:cNvSpPr/>
          <p:nvPr/>
        </p:nvSpPr>
        <p:spPr>
          <a:xfrm>
            <a:off x="9347179" y="5034612"/>
            <a:ext cx="1219305" cy="406404"/>
          </a:xfrm>
          <a:custGeom>
            <a:rect b="b" l="l" r="r" t="t"/>
            <a:pathLst>
              <a:path extrusionOk="0" h="4419" w="13258">
                <a:moveTo>
                  <a:pt x="1794" y="1"/>
                </a:moveTo>
                <a:cubicBezTo>
                  <a:pt x="807" y="1"/>
                  <a:pt x="1" y="807"/>
                  <a:pt x="1" y="1794"/>
                </a:cubicBezTo>
                <a:lnTo>
                  <a:pt x="1" y="4419"/>
                </a:lnTo>
                <a:lnTo>
                  <a:pt x="13258" y="4419"/>
                </a:lnTo>
                <a:lnTo>
                  <a:pt x="13258" y="1794"/>
                </a:lnTo>
                <a:cubicBezTo>
                  <a:pt x="13258" y="807"/>
                  <a:pt x="12453" y="1"/>
                  <a:pt x="11464" y="1"/>
                </a:cubicBezTo>
                <a:close/>
              </a:path>
            </a:pathLst>
          </a:custGeom>
          <a:solidFill>
            <a:srgbClr val="6A1C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3" name="Google Shape;1153;p14"/>
          <p:cNvSpPr/>
          <p:nvPr/>
        </p:nvSpPr>
        <p:spPr>
          <a:xfrm>
            <a:off x="3963091" y="5034612"/>
            <a:ext cx="1219305" cy="406404"/>
          </a:xfrm>
          <a:custGeom>
            <a:rect b="b" l="l" r="r" t="t"/>
            <a:pathLst>
              <a:path extrusionOk="0" h="4419" w="13258">
                <a:moveTo>
                  <a:pt x="1794" y="1"/>
                </a:moveTo>
                <a:cubicBezTo>
                  <a:pt x="799" y="1"/>
                  <a:pt x="0" y="807"/>
                  <a:pt x="0" y="1794"/>
                </a:cubicBezTo>
                <a:lnTo>
                  <a:pt x="0" y="4419"/>
                </a:lnTo>
                <a:lnTo>
                  <a:pt x="13257" y="4419"/>
                </a:lnTo>
                <a:lnTo>
                  <a:pt x="13257" y="1794"/>
                </a:lnTo>
                <a:cubicBezTo>
                  <a:pt x="13257" y="807"/>
                  <a:pt x="12451" y="1"/>
                  <a:pt x="11457" y="1"/>
                </a:cubicBezTo>
                <a:close/>
              </a:path>
            </a:pathLst>
          </a:custGeom>
          <a:solidFill>
            <a:srgbClr val="6A1C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4" name="Google Shape;1154;p14"/>
          <p:cNvSpPr txBox="1"/>
          <p:nvPr>
            <p:ph type="title"/>
          </p:nvPr>
        </p:nvSpPr>
        <p:spPr>
          <a:xfrm flipH="1">
            <a:off x="3314385" y="3316275"/>
            <a:ext cx="4340400" cy="531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30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155" name="Google Shape;1155;p14"/>
          <p:cNvSpPr txBox="1"/>
          <p:nvPr>
            <p:ph idx="1" type="subTitle"/>
          </p:nvPr>
        </p:nvSpPr>
        <p:spPr>
          <a:xfrm flipH="1">
            <a:off x="3118485" y="1501875"/>
            <a:ext cx="4536300" cy="1740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>
  <p:cSld name="CUSTOM">
    <p:spTree>
      <p:nvGrpSpPr>
        <p:cNvPr id="1156" name="Shape 1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7" name="Google Shape;1157;p15"/>
          <p:cNvGrpSpPr/>
          <p:nvPr/>
        </p:nvGrpSpPr>
        <p:grpSpPr>
          <a:xfrm flipH="1" rot="-3599983">
            <a:off x="8429218" y="-618646"/>
            <a:ext cx="840007" cy="1816187"/>
            <a:chOff x="4773700" y="4444775"/>
            <a:chExt cx="332100" cy="718100"/>
          </a:xfrm>
        </p:grpSpPr>
        <p:sp>
          <p:nvSpPr>
            <p:cNvPr id="1158" name="Google Shape;1158;p15"/>
            <p:cNvSpPr/>
            <p:nvPr/>
          </p:nvSpPr>
          <p:spPr>
            <a:xfrm>
              <a:off x="4773700" y="5131650"/>
              <a:ext cx="332100" cy="31225"/>
            </a:xfrm>
            <a:custGeom>
              <a:rect b="b" l="l" r="r" t="t"/>
              <a:pathLst>
                <a:path extrusionOk="0" h="1249" w="13284">
                  <a:moveTo>
                    <a:pt x="618" y="1"/>
                  </a:moveTo>
                  <a:cubicBezTo>
                    <a:pt x="280" y="1"/>
                    <a:pt x="1" y="280"/>
                    <a:pt x="1" y="625"/>
                  </a:cubicBezTo>
                  <a:cubicBezTo>
                    <a:pt x="1" y="970"/>
                    <a:pt x="280" y="1249"/>
                    <a:pt x="618" y="1249"/>
                  </a:cubicBezTo>
                  <a:lnTo>
                    <a:pt x="12660" y="1249"/>
                  </a:lnTo>
                  <a:cubicBezTo>
                    <a:pt x="13005" y="1249"/>
                    <a:pt x="13284" y="970"/>
                    <a:pt x="13284" y="625"/>
                  </a:cubicBezTo>
                  <a:cubicBezTo>
                    <a:pt x="13284" y="280"/>
                    <a:pt x="13005" y="1"/>
                    <a:pt x="126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9" name="Google Shape;1159;p15"/>
            <p:cNvSpPr/>
            <p:nvPr/>
          </p:nvSpPr>
          <p:spPr>
            <a:xfrm>
              <a:off x="4987175" y="4600425"/>
              <a:ext cx="103025" cy="50050"/>
            </a:xfrm>
            <a:custGeom>
              <a:rect b="b" l="l" r="r" t="t"/>
              <a:pathLst>
                <a:path extrusionOk="0" h="2002" w="4121">
                  <a:moveTo>
                    <a:pt x="0" y="0"/>
                  </a:moveTo>
                  <a:lnTo>
                    <a:pt x="0" y="2001"/>
                  </a:lnTo>
                  <a:lnTo>
                    <a:pt x="4121" y="2001"/>
                  </a:lnTo>
                  <a:lnTo>
                    <a:pt x="2118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0" name="Google Shape;1160;p15"/>
            <p:cNvSpPr/>
            <p:nvPr/>
          </p:nvSpPr>
          <p:spPr>
            <a:xfrm>
              <a:off x="4987175" y="4444775"/>
              <a:ext cx="103025" cy="50075"/>
            </a:xfrm>
            <a:custGeom>
              <a:rect b="b" l="l" r="r" t="t"/>
              <a:pathLst>
                <a:path extrusionOk="0" h="2003" w="4121">
                  <a:moveTo>
                    <a:pt x="0" y="0"/>
                  </a:moveTo>
                  <a:lnTo>
                    <a:pt x="0" y="2003"/>
                  </a:lnTo>
                  <a:lnTo>
                    <a:pt x="2118" y="2003"/>
                  </a:lnTo>
                  <a:lnTo>
                    <a:pt x="4121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1" name="Google Shape;1161;p15"/>
            <p:cNvSpPr/>
            <p:nvPr/>
          </p:nvSpPr>
          <p:spPr>
            <a:xfrm>
              <a:off x="4931300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715" y="1"/>
                  </a:moveTo>
                  <a:lnTo>
                    <a:pt x="1" y="417"/>
                  </a:lnTo>
                  <a:lnTo>
                    <a:pt x="3756" y="6929"/>
                  </a:lnTo>
                  <a:lnTo>
                    <a:pt x="4718" y="6929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2" name="Google Shape;1162;p15"/>
            <p:cNvSpPr/>
            <p:nvPr/>
          </p:nvSpPr>
          <p:spPr>
            <a:xfrm>
              <a:off x="4830225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3998" y="1"/>
                  </a:moveTo>
                  <a:lnTo>
                    <a:pt x="1" y="6929"/>
                  </a:lnTo>
                  <a:lnTo>
                    <a:pt x="963" y="6929"/>
                  </a:lnTo>
                  <a:lnTo>
                    <a:pt x="4719" y="417"/>
                  </a:lnTo>
                  <a:lnTo>
                    <a:pt x="3998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3" name="Google Shape;1163;p15"/>
            <p:cNvSpPr/>
            <p:nvPr/>
          </p:nvSpPr>
          <p:spPr>
            <a:xfrm>
              <a:off x="4929350" y="4640075"/>
              <a:ext cx="20800" cy="69375"/>
            </a:xfrm>
            <a:custGeom>
              <a:rect b="b" l="l" r="r" t="t"/>
              <a:pathLst>
                <a:path extrusionOk="0" h="2775" w="832">
                  <a:moveTo>
                    <a:pt x="1" y="0"/>
                  </a:moveTo>
                  <a:lnTo>
                    <a:pt x="1" y="2775"/>
                  </a:lnTo>
                  <a:lnTo>
                    <a:pt x="832" y="2775"/>
                  </a:lnTo>
                  <a:lnTo>
                    <a:pt x="832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4" name="Google Shape;1164;p15"/>
            <p:cNvSpPr/>
            <p:nvPr/>
          </p:nvSpPr>
          <p:spPr>
            <a:xfrm>
              <a:off x="4954200" y="4537200"/>
              <a:ext cx="20650" cy="113275"/>
            </a:xfrm>
            <a:custGeom>
              <a:rect b="b" l="l" r="r" t="t"/>
              <a:pathLst>
                <a:path extrusionOk="0" h="4531" w="826">
                  <a:moveTo>
                    <a:pt x="410" y="1"/>
                  </a:moveTo>
                  <a:cubicBezTo>
                    <a:pt x="182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2" y="4530"/>
                    <a:pt x="410" y="4530"/>
                  </a:cubicBezTo>
                  <a:cubicBezTo>
                    <a:pt x="644" y="4530"/>
                    <a:pt x="825" y="4343"/>
                    <a:pt x="825" y="4115"/>
                  </a:cubicBezTo>
                  <a:lnTo>
                    <a:pt x="825" y="417"/>
                  </a:lnTo>
                  <a:cubicBezTo>
                    <a:pt x="825" y="190"/>
                    <a:pt x="644" y="1"/>
                    <a:pt x="410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5" name="Google Shape;1165;p15"/>
            <p:cNvSpPr/>
            <p:nvPr/>
          </p:nvSpPr>
          <p:spPr>
            <a:xfrm>
              <a:off x="5044850" y="4463125"/>
              <a:ext cx="45350" cy="169025"/>
            </a:xfrm>
            <a:custGeom>
              <a:rect b="b" l="l" r="r" t="t"/>
              <a:pathLst>
                <a:path extrusionOk="0" h="6761" w="1814">
                  <a:moveTo>
                    <a:pt x="1814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4" y="6760"/>
                  </a:lnTo>
                  <a:lnTo>
                    <a:pt x="1814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6" name="Google Shape;1166;p15"/>
            <p:cNvSpPr/>
            <p:nvPr/>
          </p:nvSpPr>
          <p:spPr>
            <a:xfrm>
              <a:off x="4844850" y="4478875"/>
              <a:ext cx="222600" cy="137475"/>
            </a:xfrm>
            <a:custGeom>
              <a:rect b="b" l="l" r="r" t="t"/>
              <a:pathLst>
                <a:path extrusionOk="0" h="5499" w="8904">
                  <a:moveTo>
                    <a:pt x="1815" y="1"/>
                  </a:moveTo>
                  <a:cubicBezTo>
                    <a:pt x="813" y="1"/>
                    <a:pt x="1" y="1230"/>
                    <a:pt x="1" y="2750"/>
                  </a:cubicBezTo>
                  <a:cubicBezTo>
                    <a:pt x="1" y="4271"/>
                    <a:pt x="813" y="5498"/>
                    <a:pt x="1815" y="5498"/>
                  </a:cubicBezTo>
                  <a:lnTo>
                    <a:pt x="7091" y="5498"/>
                  </a:lnTo>
                  <a:cubicBezTo>
                    <a:pt x="8092" y="5498"/>
                    <a:pt x="8903" y="4271"/>
                    <a:pt x="8903" y="2750"/>
                  </a:cubicBezTo>
                  <a:cubicBezTo>
                    <a:pt x="8903" y="1230"/>
                    <a:pt x="8092" y="1"/>
                    <a:pt x="7091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7" name="Google Shape;1167;p15"/>
            <p:cNvSpPr/>
            <p:nvPr/>
          </p:nvSpPr>
          <p:spPr>
            <a:xfrm>
              <a:off x="4987175" y="4489125"/>
              <a:ext cx="69900" cy="116850"/>
            </a:xfrm>
            <a:custGeom>
              <a:rect b="b" l="l" r="r" t="t"/>
              <a:pathLst>
                <a:path extrusionOk="0" h="4674" w="2796">
                  <a:moveTo>
                    <a:pt x="1398" y="1"/>
                  </a:moveTo>
                  <a:cubicBezTo>
                    <a:pt x="645" y="1"/>
                    <a:pt x="0" y="1072"/>
                    <a:pt x="0" y="2340"/>
                  </a:cubicBezTo>
                  <a:cubicBezTo>
                    <a:pt x="0" y="3607"/>
                    <a:pt x="645" y="4674"/>
                    <a:pt x="1398" y="4674"/>
                  </a:cubicBezTo>
                  <a:cubicBezTo>
                    <a:pt x="2157" y="4674"/>
                    <a:pt x="2795" y="3607"/>
                    <a:pt x="2795" y="2340"/>
                  </a:cubicBezTo>
                  <a:cubicBezTo>
                    <a:pt x="2795" y="1072"/>
                    <a:pt x="2157" y="1"/>
                    <a:pt x="13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8" name="Google Shape;1168;p15"/>
            <p:cNvSpPr/>
            <p:nvPr/>
          </p:nvSpPr>
          <p:spPr>
            <a:xfrm>
              <a:off x="4964600" y="4463125"/>
              <a:ext cx="45325" cy="169025"/>
            </a:xfrm>
            <a:custGeom>
              <a:rect b="b" l="l" r="r" t="t"/>
              <a:pathLst>
                <a:path extrusionOk="0" h="6761" w="1813">
                  <a:moveTo>
                    <a:pt x="1813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3" y="6760"/>
                  </a:lnTo>
                  <a:lnTo>
                    <a:pt x="1813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9" name="Google Shape;1169;p15"/>
            <p:cNvSpPr/>
            <p:nvPr/>
          </p:nvSpPr>
          <p:spPr>
            <a:xfrm>
              <a:off x="4904475" y="4537200"/>
              <a:ext cx="70375" cy="113275"/>
            </a:xfrm>
            <a:custGeom>
              <a:rect b="b" l="l" r="r" t="t"/>
              <a:pathLst>
                <a:path extrusionOk="0" h="4531" w="2815">
                  <a:moveTo>
                    <a:pt x="417" y="1"/>
                  </a:moveTo>
                  <a:cubicBezTo>
                    <a:pt x="189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9" y="4530"/>
                    <a:pt x="417" y="4530"/>
                  </a:cubicBezTo>
                  <a:lnTo>
                    <a:pt x="2399" y="4530"/>
                  </a:lnTo>
                  <a:cubicBezTo>
                    <a:pt x="2633" y="4530"/>
                    <a:pt x="2814" y="4343"/>
                    <a:pt x="2814" y="4115"/>
                  </a:cubicBezTo>
                  <a:cubicBezTo>
                    <a:pt x="2814" y="3881"/>
                    <a:pt x="2633" y="3699"/>
                    <a:pt x="2399" y="3699"/>
                  </a:cubicBezTo>
                  <a:lnTo>
                    <a:pt x="833" y="3699"/>
                  </a:lnTo>
                  <a:lnTo>
                    <a:pt x="833" y="417"/>
                  </a:lnTo>
                  <a:cubicBezTo>
                    <a:pt x="833" y="190"/>
                    <a:pt x="645" y="1"/>
                    <a:pt x="417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0" name="Google Shape;1170;p15"/>
            <p:cNvSpPr/>
            <p:nvPr/>
          </p:nvSpPr>
          <p:spPr>
            <a:xfrm>
              <a:off x="4924125" y="4699025"/>
              <a:ext cx="31225" cy="448250"/>
            </a:xfrm>
            <a:custGeom>
              <a:rect b="b" l="l" r="r" t="t"/>
              <a:pathLst>
                <a:path extrusionOk="0" h="17930" w="1249">
                  <a:moveTo>
                    <a:pt x="1" y="0"/>
                  </a:moveTo>
                  <a:lnTo>
                    <a:pt x="1" y="17930"/>
                  </a:lnTo>
                  <a:lnTo>
                    <a:pt x="1248" y="17930"/>
                  </a:lnTo>
                  <a:lnTo>
                    <a:pt x="1248" y="0"/>
                  </a:ln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71" name="Google Shape;1171;p15"/>
          <p:cNvSpPr/>
          <p:nvPr/>
        </p:nvSpPr>
        <p:spPr>
          <a:xfrm flipH="1" rot="-899765">
            <a:off x="5267782" y="420216"/>
            <a:ext cx="3356713" cy="2419278"/>
          </a:xfrm>
          <a:custGeom>
            <a:rect b="b" l="l" r="r" t="t"/>
            <a:pathLst>
              <a:path extrusionOk="0" h="96774" w="152781">
                <a:moveTo>
                  <a:pt x="7489" y="0"/>
                </a:moveTo>
                <a:lnTo>
                  <a:pt x="152781" y="46863"/>
                </a:lnTo>
                <a:lnTo>
                  <a:pt x="83439" y="96774"/>
                </a:lnTo>
                <a:lnTo>
                  <a:pt x="0" y="6096"/>
                </a:lnTo>
                <a:close/>
              </a:path>
            </a:pathLst>
          </a:custGeom>
          <a:gradFill>
            <a:gsLst>
              <a:gs pos="0">
                <a:srgbClr val="FFE89A">
                  <a:alpha val="48235"/>
                </a:srgbClr>
              </a:gs>
              <a:gs pos="66000">
                <a:srgbClr val="FFF4CD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lin ang="2700006" scaled="0"/>
          </a:gradFill>
          <a:ln>
            <a:noFill/>
          </a:ln>
        </p:spPr>
      </p:sp>
      <p:grpSp>
        <p:nvGrpSpPr>
          <p:cNvPr id="1172" name="Google Shape;1172;p15"/>
          <p:cNvGrpSpPr/>
          <p:nvPr/>
        </p:nvGrpSpPr>
        <p:grpSpPr>
          <a:xfrm>
            <a:off x="-1544026" y="-1555275"/>
            <a:ext cx="12232039" cy="7489192"/>
            <a:chOff x="-1544026" y="-1555275"/>
            <a:chExt cx="12232039" cy="7489192"/>
          </a:xfrm>
        </p:grpSpPr>
        <p:sp>
          <p:nvSpPr>
            <p:cNvPr id="1173" name="Google Shape;1173;p15"/>
            <p:cNvSpPr/>
            <p:nvPr/>
          </p:nvSpPr>
          <p:spPr>
            <a:xfrm flipH="1">
              <a:off x="9591948" y="2933887"/>
              <a:ext cx="1096065" cy="3000009"/>
            </a:xfrm>
            <a:custGeom>
              <a:rect b="b" l="l" r="r" t="t"/>
              <a:pathLst>
                <a:path extrusionOk="0" h="25723" w="9398">
                  <a:moveTo>
                    <a:pt x="1" y="1"/>
                  </a:moveTo>
                  <a:lnTo>
                    <a:pt x="1" y="25722"/>
                  </a:lnTo>
                  <a:lnTo>
                    <a:pt x="9397" y="25722"/>
                  </a:lnTo>
                  <a:cubicBezTo>
                    <a:pt x="9397" y="15921"/>
                    <a:pt x="5862" y="6947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4" name="Google Shape;1174;p15"/>
            <p:cNvSpPr/>
            <p:nvPr/>
          </p:nvSpPr>
          <p:spPr>
            <a:xfrm flipH="1">
              <a:off x="9891331" y="3619083"/>
              <a:ext cx="796682" cy="2314823"/>
            </a:xfrm>
            <a:custGeom>
              <a:rect b="b" l="l" r="r" t="t"/>
              <a:pathLst>
                <a:path extrusionOk="0" h="19848" w="6831">
                  <a:moveTo>
                    <a:pt x="1546" y="1"/>
                  </a:moveTo>
                  <a:cubicBezTo>
                    <a:pt x="1039" y="352"/>
                    <a:pt x="520" y="689"/>
                    <a:pt x="1" y="1015"/>
                  </a:cubicBezTo>
                  <a:lnTo>
                    <a:pt x="1" y="1885"/>
                  </a:lnTo>
                  <a:cubicBezTo>
                    <a:pt x="2724" y="7286"/>
                    <a:pt x="4263" y="13387"/>
                    <a:pt x="4263" y="19847"/>
                  </a:cubicBezTo>
                  <a:lnTo>
                    <a:pt x="6830" y="19847"/>
                  </a:lnTo>
                  <a:cubicBezTo>
                    <a:pt x="6830" y="12620"/>
                    <a:pt x="4907" y="5843"/>
                    <a:pt x="1546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5" name="Google Shape;1175;p15"/>
            <p:cNvSpPr/>
            <p:nvPr/>
          </p:nvSpPr>
          <p:spPr>
            <a:xfrm flipH="1">
              <a:off x="10190713" y="3838811"/>
              <a:ext cx="497300" cy="2095096"/>
            </a:xfrm>
            <a:custGeom>
              <a:rect b="b" l="l" r="r" t="t"/>
              <a:pathLst>
                <a:path extrusionOk="0" h="17964" w="4264">
                  <a:moveTo>
                    <a:pt x="1" y="1"/>
                  </a:moveTo>
                  <a:lnTo>
                    <a:pt x="1" y="17963"/>
                  </a:lnTo>
                  <a:lnTo>
                    <a:pt x="4263" y="17963"/>
                  </a:lnTo>
                  <a:cubicBezTo>
                    <a:pt x="4263" y="11503"/>
                    <a:pt x="2724" y="5402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6" name="Google Shape;1176;p15"/>
            <p:cNvSpPr/>
            <p:nvPr/>
          </p:nvSpPr>
          <p:spPr>
            <a:xfrm flipH="1">
              <a:off x="10490213" y="4586053"/>
              <a:ext cx="197800" cy="1347864"/>
            </a:xfrm>
            <a:custGeom>
              <a:rect b="b" l="l" r="r" t="t"/>
              <a:pathLst>
                <a:path extrusionOk="0" h="11557" w="1696">
                  <a:moveTo>
                    <a:pt x="1" y="1"/>
                  </a:moveTo>
                  <a:lnTo>
                    <a:pt x="1" y="11556"/>
                  </a:lnTo>
                  <a:lnTo>
                    <a:pt x="1696" y="11556"/>
                  </a:lnTo>
                  <a:cubicBezTo>
                    <a:pt x="1696" y="7540"/>
                    <a:pt x="1105" y="3660"/>
                    <a:pt x="1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7" name="Google Shape;1177;p15"/>
            <p:cNvSpPr/>
            <p:nvPr/>
          </p:nvSpPr>
          <p:spPr>
            <a:xfrm flipH="1">
              <a:off x="8495999" y="-790425"/>
              <a:ext cx="2192014" cy="4527829"/>
            </a:xfrm>
            <a:custGeom>
              <a:rect b="b" l="l" r="r" t="t"/>
              <a:pathLst>
                <a:path extrusionOk="0" h="38823" w="18795">
                  <a:moveTo>
                    <a:pt x="1" y="0"/>
                  </a:moveTo>
                  <a:lnTo>
                    <a:pt x="1" y="38823"/>
                  </a:lnTo>
                  <a:cubicBezTo>
                    <a:pt x="11281" y="31778"/>
                    <a:pt x="18794" y="19243"/>
                    <a:pt x="18794" y="4958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8" name="Google Shape;1178;p15"/>
            <p:cNvSpPr/>
            <p:nvPr/>
          </p:nvSpPr>
          <p:spPr>
            <a:xfrm flipH="1">
              <a:off x="8799231" y="-34086"/>
              <a:ext cx="1888782" cy="3568335"/>
            </a:xfrm>
            <a:custGeom>
              <a:rect b="b" l="l" r="r" t="t"/>
              <a:pathLst>
                <a:path extrusionOk="0" h="30596" w="16195">
                  <a:moveTo>
                    <a:pt x="16194" y="0"/>
                  </a:moveTo>
                  <a:cubicBezTo>
                    <a:pt x="15427" y="807"/>
                    <a:pt x="14518" y="1476"/>
                    <a:pt x="13510" y="1970"/>
                  </a:cubicBezTo>
                  <a:cubicBezTo>
                    <a:pt x="12588" y="12543"/>
                    <a:pt x="7545" y="21933"/>
                    <a:pt x="1" y="28529"/>
                  </a:cubicBezTo>
                  <a:lnTo>
                    <a:pt x="1" y="30596"/>
                  </a:lnTo>
                  <a:cubicBezTo>
                    <a:pt x="9461" y="23610"/>
                    <a:pt x="15726" y="12549"/>
                    <a:pt x="16194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9" name="Google Shape;1179;p15"/>
            <p:cNvSpPr/>
            <p:nvPr/>
          </p:nvSpPr>
          <p:spPr>
            <a:xfrm flipH="1">
              <a:off x="9094882" y="-790425"/>
              <a:ext cx="1593132" cy="4083595"/>
            </a:xfrm>
            <a:custGeom>
              <a:rect b="b" l="l" r="r" t="t"/>
              <a:pathLst>
                <a:path extrusionOk="0" h="35014" w="13660">
                  <a:moveTo>
                    <a:pt x="1" y="0"/>
                  </a:moveTo>
                  <a:lnTo>
                    <a:pt x="1" y="35014"/>
                  </a:lnTo>
                  <a:cubicBezTo>
                    <a:pt x="8370" y="27704"/>
                    <a:pt x="13660" y="16949"/>
                    <a:pt x="13660" y="4958"/>
                  </a:cubicBezTo>
                  <a:lnTo>
                    <a:pt x="13660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0" name="Google Shape;1180;p15"/>
            <p:cNvSpPr/>
            <p:nvPr/>
          </p:nvSpPr>
          <p:spPr>
            <a:xfrm flipH="1">
              <a:off x="9421555" y="292591"/>
              <a:ext cx="1266458" cy="2714855"/>
            </a:xfrm>
            <a:custGeom>
              <a:rect b="b" l="l" r="r" t="t"/>
              <a:pathLst>
                <a:path extrusionOk="0" h="23278" w="10859">
                  <a:moveTo>
                    <a:pt x="10859" y="0"/>
                  </a:moveTo>
                  <a:cubicBezTo>
                    <a:pt x="10385" y="72"/>
                    <a:pt x="9890" y="111"/>
                    <a:pt x="9397" y="111"/>
                  </a:cubicBezTo>
                  <a:cubicBezTo>
                    <a:pt x="9020" y="111"/>
                    <a:pt x="8650" y="92"/>
                    <a:pt x="8292" y="46"/>
                  </a:cubicBezTo>
                  <a:cubicBezTo>
                    <a:pt x="7460" y="7657"/>
                    <a:pt x="4491" y="14622"/>
                    <a:pt x="1" y="20329"/>
                  </a:cubicBezTo>
                  <a:lnTo>
                    <a:pt x="1" y="23278"/>
                  </a:lnTo>
                  <a:cubicBezTo>
                    <a:pt x="5933" y="17092"/>
                    <a:pt x="9890" y="8995"/>
                    <a:pt x="10859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1" name="Google Shape;1181;p15"/>
            <p:cNvSpPr/>
            <p:nvPr/>
          </p:nvSpPr>
          <p:spPr>
            <a:xfrm flipH="1">
              <a:off x="9693647" y="-790425"/>
              <a:ext cx="994366" cy="3453923"/>
            </a:xfrm>
            <a:custGeom>
              <a:rect b="b" l="l" r="r" t="t"/>
              <a:pathLst>
                <a:path extrusionOk="0" h="29615" w="8526">
                  <a:moveTo>
                    <a:pt x="1" y="0"/>
                  </a:moveTo>
                  <a:lnTo>
                    <a:pt x="1" y="29615"/>
                  </a:lnTo>
                  <a:cubicBezTo>
                    <a:pt x="5342" y="22830"/>
                    <a:pt x="8526" y="14265"/>
                    <a:pt x="8526" y="4958"/>
                  </a:cubicBezTo>
                  <a:lnTo>
                    <a:pt x="8526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2" name="Google Shape;1182;p15"/>
            <p:cNvSpPr/>
            <p:nvPr/>
          </p:nvSpPr>
          <p:spPr>
            <a:xfrm flipH="1">
              <a:off x="10012740" y="46971"/>
              <a:ext cx="675273" cy="2189098"/>
            </a:xfrm>
            <a:custGeom>
              <a:rect b="b" l="l" r="r" t="t"/>
              <a:pathLst>
                <a:path extrusionOk="0" h="18770" w="5790">
                  <a:moveTo>
                    <a:pt x="3334" y="1"/>
                  </a:moveTo>
                  <a:cubicBezTo>
                    <a:pt x="3061" y="4928"/>
                    <a:pt x="1897" y="9619"/>
                    <a:pt x="1" y="13908"/>
                  </a:cubicBezTo>
                  <a:lnTo>
                    <a:pt x="1" y="18769"/>
                  </a:lnTo>
                  <a:cubicBezTo>
                    <a:pt x="3165" y="13668"/>
                    <a:pt x="5205" y="7799"/>
                    <a:pt x="5790" y="1503"/>
                  </a:cubicBezTo>
                  <a:cubicBezTo>
                    <a:pt x="4893" y="1132"/>
                    <a:pt x="4068" y="619"/>
                    <a:pt x="333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3" name="Google Shape;1183;p15"/>
            <p:cNvSpPr/>
            <p:nvPr/>
          </p:nvSpPr>
          <p:spPr>
            <a:xfrm flipH="1">
              <a:off x="10292296" y="-790425"/>
              <a:ext cx="395717" cy="2459557"/>
            </a:xfrm>
            <a:custGeom>
              <a:rect b="b" l="l" r="r" t="t"/>
              <a:pathLst>
                <a:path extrusionOk="0" h="21089" w="3393">
                  <a:moveTo>
                    <a:pt x="1" y="0"/>
                  </a:moveTo>
                  <a:lnTo>
                    <a:pt x="1" y="21088"/>
                  </a:lnTo>
                  <a:cubicBezTo>
                    <a:pt x="2184" y="16155"/>
                    <a:pt x="3393" y="10696"/>
                    <a:pt x="3393" y="4958"/>
                  </a:cubicBezTo>
                  <a:lnTo>
                    <a:pt x="3393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4" name="Google Shape;1184;p15"/>
            <p:cNvSpPr/>
            <p:nvPr/>
          </p:nvSpPr>
          <p:spPr>
            <a:xfrm>
              <a:off x="-1544026" y="2933887"/>
              <a:ext cx="1096065" cy="3000009"/>
            </a:xfrm>
            <a:custGeom>
              <a:rect b="b" l="l" r="r" t="t"/>
              <a:pathLst>
                <a:path extrusionOk="0" h="25723" w="9398">
                  <a:moveTo>
                    <a:pt x="1" y="1"/>
                  </a:moveTo>
                  <a:lnTo>
                    <a:pt x="1" y="25722"/>
                  </a:lnTo>
                  <a:lnTo>
                    <a:pt x="9397" y="25722"/>
                  </a:lnTo>
                  <a:cubicBezTo>
                    <a:pt x="9397" y="15921"/>
                    <a:pt x="5862" y="6947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5" name="Google Shape;1185;p15"/>
            <p:cNvSpPr/>
            <p:nvPr/>
          </p:nvSpPr>
          <p:spPr>
            <a:xfrm>
              <a:off x="-1544026" y="3619083"/>
              <a:ext cx="796682" cy="2314823"/>
            </a:xfrm>
            <a:custGeom>
              <a:rect b="b" l="l" r="r" t="t"/>
              <a:pathLst>
                <a:path extrusionOk="0" h="19848" w="6831">
                  <a:moveTo>
                    <a:pt x="1546" y="1"/>
                  </a:moveTo>
                  <a:cubicBezTo>
                    <a:pt x="1039" y="352"/>
                    <a:pt x="520" y="689"/>
                    <a:pt x="1" y="1015"/>
                  </a:cubicBezTo>
                  <a:lnTo>
                    <a:pt x="1" y="1885"/>
                  </a:lnTo>
                  <a:cubicBezTo>
                    <a:pt x="2724" y="7286"/>
                    <a:pt x="4263" y="13387"/>
                    <a:pt x="4263" y="19847"/>
                  </a:cubicBezTo>
                  <a:lnTo>
                    <a:pt x="6830" y="19847"/>
                  </a:lnTo>
                  <a:cubicBezTo>
                    <a:pt x="6830" y="12620"/>
                    <a:pt x="4907" y="5843"/>
                    <a:pt x="1546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6" name="Google Shape;1186;p15"/>
            <p:cNvSpPr/>
            <p:nvPr/>
          </p:nvSpPr>
          <p:spPr>
            <a:xfrm>
              <a:off x="-1544026" y="3838811"/>
              <a:ext cx="497300" cy="2095096"/>
            </a:xfrm>
            <a:custGeom>
              <a:rect b="b" l="l" r="r" t="t"/>
              <a:pathLst>
                <a:path extrusionOk="0" h="17964" w="4264">
                  <a:moveTo>
                    <a:pt x="1" y="1"/>
                  </a:moveTo>
                  <a:lnTo>
                    <a:pt x="1" y="17963"/>
                  </a:lnTo>
                  <a:lnTo>
                    <a:pt x="4263" y="17963"/>
                  </a:lnTo>
                  <a:cubicBezTo>
                    <a:pt x="4263" y="11503"/>
                    <a:pt x="2724" y="5402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7" name="Google Shape;1187;p15"/>
            <p:cNvSpPr/>
            <p:nvPr/>
          </p:nvSpPr>
          <p:spPr>
            <a:xfrm>
              <a:off x="-1544026" y="4586053"/>
              <a:ext cx="197800" cy="1347864"/>
            </a:xfrm>
            <a:custGeom>
              <a:rect b="b" l="l" r="r" t="t"/>
              <a:pathLst>
                <a:path extrusionOk="0" h="11557" w="1696">
                  <a:moveTo>
                    <a:pt x="1" y="1"/>
                  </a:moveTo>
                  <a:lnTo>
                    <a:pt x="1" y="11556"/>
                  </a:lnTo>
                  <a:lnTo>
                    <a:pt x="1696" y="11556"/>
                  </a:lnTo>
                  <a:cubicBezTo>
                    <a:pt x="1696" y="7540"/>
                    <a:pt x="1105" y="3660"/>
                    <a:pt x="1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8" name="Google Shape;1188;p15"/>
            <p:cNvSpPr/>
            <p:nvPr/>
          </p:nvSpPr>
          <p:spPr>
            <a:xfrm>
              <a:off x="-1544026" y="-790425"/>
              <a:ext cx="2192014" cy="4527829"/>
            </a:xfrm>
            <a:custGeom>
              <a:rect b="b" l="l" r="r" t="t"/>
              <a:pathLst>
                <a:path extrusionOk="0" h="38823" w="18795">
                  <a:moveTo>
                    <a:pt x="1" y="0"/>
                  </a:moveTo>
                  <a:lnTo>
                    <a:pt x="1" y="38823"/>
                  </a:lnTo>
                  <a:cubicBezTo>
                    <a:pt x="11281" y="31778"/>
                    <a:pt x="18794" y="19243"/>
                    <a:pt x="18794" y="4958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9" name="Google Shape;1189;p15"/>
            <p:cNvSpPr/>
            <p:nvPr/>
          </p:nvSpPr>
          <p:spPr>
            <a:xfrm>
              <a:off x="-1544026" y="-34086"/>
              <a:ext cx="1888782" cy="3568335"/>
            </a:xfrm>
            <a:custGeom>
              <a:rect b="b" l="l" r="r" t="t"/>
              <a:pathLst>
                <a:path extrusionOk="0" h="30596" w="16195">
                  <a:moveTo>
                    <a:pt x="16194" y="0"/>
                  </a:moveTo>
                  <a:cubicBezTo>
                    <a:pt x="15427" y="807"/>
                    <a:pt x="14518" y="1476"/>
                    <a:pt x="13510" y="1970"/>
                  </a:cubicBezTo>
                  <a:cubicBezTo>
                    <a:pt x="12588" y="12543"/>
                    <a:pt x="7545" y="21933"/>
                    <a:pt x="1" y="28529"/>
                  </a:cubicBezTo>
                  <a:lnTo>
                    <a:pt x="1" y="30596"/>
                  </a:lnTo>
                  <a:cubicBezTo>
                    <a:pt x="9461" y="23610"/>
                    <a:pt x="15726" y="12549"/>
                    <a:pt x="16194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0" name="Google Shape;1190;p15"/>
            <p:cNvSpPr/>
            <p:nvPr/>
          </p:nvSpPr>
          <p:spPr>
            <a:xfrm>
              <a:off x="-1544026" y="-790425"/>
              <a:ext cx="1593132" cy="4083595"/>
            </a:xfrm>
            <a:custGeom>
              <a:rect b="b" l="l" r="r" t="t"/>
              <a:pathLst>
                <a:path extrusionOk="0" h="35014" w="13660">
                  <a:moveTo>
                    <a:pt x="1" y="0"/>
                  </a:moveTo>
                  <a:lnTo>
                    <a:pt x="1" y="35014"/>
                  </a:lnTo>
                  <a:cubicBezTo>
                    <a:pt x="8370" y="27704"/>
                    <a:pt x="13660" y="16949"/>
                    <a:pt x="13660" y="4958"/>
                  </a:cubicBezTo>
                  <a:lnTo>
                    <a:pt x="13660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1" name="Google Shape;1191;p15"/>
            <p:cNvSpPr/>
            <p:nvPr/>
          </p:nvSpPr>
          <p:spPr>
            <a:xfrm>
              <a:off x="-1544026" y="292591"/>
              <a:ext cx="1266458" cy="2714855"/>
            </a:xfrm>
            <a:custGeom>
              <a:rect b="b" l="l" r="r" t="t"/>
              <a:pathLst>
                <a:path extrusionOk="0" h="23278" w="10859">
                  <a:moveTo>
                    <a:pt x="10859" y="0"/>
                  </a:moveTo>
                  <a:cubicBezTo>
                    <a:pt x="10385" y="72"/>
                    <a:pt x="9890" y="111"/>
                    <a:pt x="9397" y="111"/>
                  </a:cubicBezTo>
                  <a:cubicBezTo>
                    <a:pt x="9020" y="111"/>
                    <a:pt x="8650" y="92"/>
                    <a:pt x="8292" y="46"/>
                  </a:cubicBezTo>
                  <a:cubicBezTo>
                    <a:pt x="7460" y="7657"/>
                    <a:pt x="4491" y="14622"/>
                    <a:pt x="1" y="20329"/>
                  </a:cubicBezTo>
                  <a:lnTo>
                    <a:pt x="1" y="23278"/>
                  </a:lnTo>
                  <a:cubicBezTo>
                    <a:pt x="5933" y="17092"/>
                    <a:pt x="9890" y="8995"/>
                    <a:pt x="10859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2" name="Google Shape;1192;p15"/>
            <p:cNvSpPr/>
            <p:nvPr/>
          </p:nvSpPr>
          <p:spPr>
            <a:xfrm>
              <a:off x="-1544026" y="-790425"/>
              <a:ext cx="994366" cy="3453923"/>
            </a:xfrm>
            <a:custGeom>
              <a:rect b="b" l="l" r="r" t="t"/>
              <a:pathLst>
                <a:path extrusionOk="0" h="29615" w="8526">
                  <a:moveTo>
                    <a:pt x="1" y="0"/>
                  </a:moveTo>
                  <a:lnTo>
                    <a:pt x="1" y="29615"/>
                  </a:lnTo>
                  <a:cubicBezTo>
                    <a:pt x="5342" y="22830"/>
                    <a:pt x="8526" y="14265"/>
                    <a:pt x="8526" y="4958"/>
                  </a:cubicBezTo>
                  <a:lnTo>
                    <a:pt x="8526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3" name="Google Shape;1193;p15"/>
            <p:cNvSpPr/>
            <p:nvPr/>
          </p:nvSpPr>
          <p:spPr>
            <a:xfrm>
              <a:off x="-1544026" y="46971"/>
              <a:ext cx="675273" cy="2189098"/>
            </a:xfrm>
            <a:custGeom>
              <a:rect b="b" l="l" r="r" t="t"/>
              <a:pathLst>
                <a:path extrusionOk="0" h="18770" w="5790">
                  <a:moveTo>
                    <a:pt x="3334" y="1"/>
                  </a:moveTo>
                  <a:cubicBezTo>
                    <a:pt x="3061" y="4928"/>
                    <a:pt x="1897" y="9619"/>
                    <a:pt x="1" y="13908"/>
                  </a:cubicBezTo>
                  <a:lnTo>
                    <a:pt x="1" y="18769"/>
                  </a:lnTo>
                  <a:cubicBezTo>
                    <a:pt x="3165" y="13668"/>
                    <a:pt x="5205" y="7799"/>
                    <a:pt x="5790" y="1503"/>
                  </a:cubicBezTo>
                  <a:cubicBezTo>
                    <a:pt x="4893" y="1132"/>
                    <a:pt x="4068" y="619"/>
                    <a:pt x="333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4" name="Google Shape;1194;p15"/>
            <p:cNvSpPr/>
            <p:nvPr/>
          </p:nvSpPr>
          <p:spPr>
            <a:xfrm>
              <a:off x="-1544026" y="-790425"/>
              <a:ext cx="395717" cy="2459557"/>
            </a:xfrm>
            <a:custGeom>
              <a:rect b="b" l="l" r="r" t="t"/>
              <a:pathLst>
                <a:path extrusionOk="0" h="21089" w="3393">
                  <a:moveTo>
                    <a:pt x="1" y="0"/>
                  </a:moveTo>
                  <a:lnTo>
                    <a:pt x="1" y="21088"/>
                  </a:lnTo>
                  <a:cubicBezTo>
                    <a:pt x="2184" y="16155"/>
                    <a:pt x="3393" y="10696"/>
                    <a:pt x="3393" y="4958"/>
                  </a:cubicBezTo>
                  <a:lnTo>
                    <a:pt x="3393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5" name="Google Shape;1195;p15"/>
            <p:cNvSpPr/>
            <p:nvPr/>
          </p:nvSpPr>
          <p:spPr>
            <a:xfrm>
              <a:off x="-13700" y="4625101"/>
              <a:ext cx="9172746" cy="689603"/>
            </a:xfrm>
            <a:custGeom>
              <a:rect b="b" l="l" r="r" t="t"/>
              <a:pathLst>
                <a:path extrusionOk="0" h="5526" w="99739">
                  <a:moveTo>
                    <a:pt x="1" y="1"/>
                  </a:moveTo>
                  <a:lnTo>
                    <a:pt x="1" y="5525"/>
                  </a:lnTo>
                  <a:lnTo>
                    <a:pt x="99739" y="5525"/>
                  </a:lnTo>
                  <a:lnTo>
                    <a:pt x="99739" y="1"/>
                  </a:lnTo>
                  <a:close/>
                </a:path>
              </a:pathLst>
            </a:custGeom>
            <a:solidFill>
              <a:srgbClr val="F8A96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196" name="Google Shape;1196;p15"/>
            <p:cNvGrpSpPr/>
            <p:nvPr/>
          </p:nvGrpSpPr>
          <p:grpSpPr>
            <a:xfrm>
              <a:off x="-1075563" y="-1555275"/>
              <a:ext cx="11295126" cy="1861672"/>
              <a:chOff x="-1075563" y="-1326675"/>
              <a:chExt cx="11295126" cy="1861672"/>
            </a:xfrm>
          </p:grpSpPr>
          <p:sp>
            <p:nvSpPr>
              <p:cNvPr id="1197" name="Google Shape;1197;p15"/>
              <p:cNvSpPr/>
              <p:nvPr/>
            </p:nvSpPr>
            <p:spPr>
              <a:xfrm>
                <a:off x="7920728" y="-657050"/>
                <a:ext cx="2298835" cy="1149540"/>
              </a:xfrm>
              <a:custGeom>
                <a:rect b="b" l="l" r="r" t="t"/>
                <a:pathLst>
                  <a:path extrusionOk="0" h="9398" w="18794">
                    <a:moveTo>
                      <a:pt x="0" y="0"/>
                    </a:moveTo>
                    <a:cubicBezTo>
                      <a:pt x="0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98" name="Google Shape;1198;p15"/>
              <p:cNvSpPr/>
              <p:nvPr/>
            </p:nvSpPr>
            <p:spPr>
              <a:xfrm>
                <a:off x="10032687" y="-657050"/>
                <a:ext cx="143234" cy="122"/>
              </a:xfrm>
              <a:custGeom>
                <a:rect b="b" l="l" r="r" t="t"/>
                <a:pathLst>
                  <a:path extrusionOk="0" h="1" w="1171">
                    <a:moveTo>
                      <a:pt x="1171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17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99" name="Google Shape;1199;p15"/>
              <p:cNvSpPr/>
              <p:nvPr/>
            </p:nvSpPr>
            <p:spPr>
              <a:xfrm>
                <a:off x="8056502" y="-657050"/>
                <a:ext cx="50272" cy="122"/>
              </a:xfrm>
              <a:custGeom>
                <a:rect b="b" l="l" r="r" t="t"/>
                <a:pathLst>
                  <a:path extrusionOk="0" h="1" w="411">
                    <a:moveTo>
                      <a:pt x="411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358" y="0"/>
                    </a:lnTo>
                    <a:lnTo>
                      <a:pt x="358" y="0"/>
                    </a:lnTo>
                    <a:lnTo>
                      <a:pt x="358" y="0"/>
                    </a:lnTo>
                    <a:lnTo>
                      <a:pt x="41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0" name="Google Shape;1200;p15"/>
              <p:cNvSpPr/>
              <p:nvPr/>
            </p:nvSpPr>
            <p:spPr>
              <a:xfrm>
                <a:off x="8071547" y="-657050"/>
                <a:ext cx="2104350" cy="835551"/>
              </a:xfrm>
              <a:custGeom>
                <a:rect b="b" l="l" r="r" t="t"/>
                <a:pathLst>
                  <a:path extrusionOk="0" h="6831" w="17204">
                    <a:moveTo>
                      <a:pt x="235" y="0"/>
                    </a:moveTo>
                    <a:cubicBezTo>
                      <a:pt x="235" y="723"/>
                      <a:pt x="151" y="1424"/>
                      <a:pt x="1" y="2093"/>
                    </a:cubicBezTo>
                    <a:cubicBezTo>
                      <a:pt x="1620" y="4926"/>
                      <a:pt x="4667" y="6830"/>
                      <a:pt x="8164" y="6830"/>
                    </a:cubicBezTo>
                    <a:cubicBezTo>
                      <a:pt x="12459" y="6830"/>
                      <a:pt x="16085" y="3945"/>
                      <a:pt x="17204" y="0"/>
                    </a:cubicBezTo>
                    <a:lnTo>
                      <a:pt x="16034" y="0"/>
                    </a:lnTo>
                    <a:cubicBezTo>
                      <a:pt x="14357" y="2568"/>
                      <a:pt x="11458" y="4271"/>
                      <a:pt x="8164" y="4271"/>
                    </a:cubicBezTo>
                    <a:cubicBezTo>
                      <a:pt x="4862" y="4271"/>
                      <a:pt x="1964" y="2568"/>
                      <a:pt x="288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1" name="Google Shape;1201;p15"/>
              <p:cNvSpPr/>
              <p:nvPr/>
            </p:nvSpPr>
            <p:spPr>
              <a:xfrm>
                <a:off x="8106653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77" y="2568"/>
                      <a:pt x="4575" y="4271"/>
                      <a:pt x="7877" y="4271"/>
                    </a:cubicBezTo>
                    <a:cubicBezTo>
                      <a:pt x="11171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2" name="Google Shape;1202;p15"/>
              <p:cNvSpPr/>
              <p:nvPr/>
            </p:nvSpPr>
            <p:spPr>
              <a:xfrm>
                <a:off x="8410248" y="-657050"/>
                <a:ext cx="1318827" cy="208429"/>
              </a:xfrm>
              <a:custGeom>
                <a:rect b="b" l="l" r="r" t="t"/>
                <a:pathLst>
                  <a:path extrusionOk="0" h="1704" w="10782">
                    <a:moveTo>
                      <a:pt x="0" y="0"/>
                    </a:moveTo>
                    <a:cubicBezTo>
                      <a:pt x="1529" y="1073"/>
                      <a:pt x="3386" y="1704"/>
                      <a:pt x="5395" y="1704"/>
                    </a:cubicBezTo>
                    <a:cubicBezTo>
                      <a:pt x="7396" y="1704"/>
                      <a:pt x="9255" y="1073"/>
                      <a:pt x="10782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3" name="Google Shape;1203;p15"/>
              <p:cNvSpPr/>
              <p:nvPr/>
            </p:nvSpPr>
            <p:spPr>
              <a:xfrm>
                <a:off x="5801429" y="-657050"/>
                <a:ext cx="2298835" cy="1149540"/>
              </a:xfrm>
              <a:custGeom>
                <a:rect b="b" l="l" r="r" t="t"/>
                <a:pathLst>
                  <a:path extrusionOk="0" h="9398" w="18794">
                    <a:moveTo>
                      <a:pt x="0" y="0"/>
                    </a:moveTo>
                    <a:cubicBezTo>
                      <a:pt x="0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4" name="Google Shape;1204;p15"/>
              <p:cNvSpPr/>
              <p:nvPr/>
            </p:nvSpPr>
            <p:spPr>
              <a:xfrm>
                <a:off x="7913389" y="-657050"/>
                <a:ext cx="7461" cy="122"/>
              </a:xfrm>
              <a:custGeom>
                <a:rect b="b" l="l" r="r" t="t"/>
                <a:pathLst>
                  <a:path extrusionOk="0" h="1" w="61">
                    <a:moveTo>
                      <a:pt x="60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5" name="Google Shape;1205;p15"/>
              <p:cNvSpPr/>
              <p:nvPr/>
            </p:nvSpPr>
            <p:spPr>
              <a:xfrm>
                <a:off x="7920728" y="-657050"/>
                <a:ext cx="43056" cy="122"/>
              </a:xfrm>
              <a:custGeom>
                <a:rect b="b" l="l" r="r" t="t"/>
                <a:pathLst>
                  <a:path extrusionOk="0" h="1" w="352">
                    <a:moveTo>
                      <a:pt x="351" y="0"/>
                    </a:moveTo>
                    <a:lnTo>
                      <a:pt x="0" y="0"/>
                    </a:lnTo>
                    <a:lnTo>
                      <a:pt x="35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6" name="Google Shape;1206;p15"/>
              <p:cNvSpPr/>
              <p:nvPr/>
            </p:nvSpPr>
            <p:spPr>
              <a:xfrm>
                <a:off x="7963662" y="-657050"/>
                <a:ext cx="92961" cy="122"/>
              </a:xfrm>
              <a:custGeom>
                <a:rect b="b" l="l" r="r" t="t"/>
                <a:pathLst>
                  <a:path extrusionOk="0" h="1" w="760">
                    <a:moveTo>
                      <a:pt x="76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760" y="0"/>
                    </a:lnTo>
                    <a:close/>
                  </a:path>
                </a:pathLst>
              </a:custGeom>
              <a:solidFill>
                <a:srgbClr val="A1121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7" name="Google Shape;1207;p15"/>
              <p:cNvSpPr/>
              <p:nvPr/>
            </p:nvSpPr>
            <p:spPr>
              <a:xfrm>
                <a:off x="6431911" y="-657050"/>
                <a:ext cx="6361" cy="122"/>
              </a:xfrm>
              <a:custGeom>
                <a:rect b="b" l="l" r="r" t="t"/>
                <a:pathLst>
                  <a:path extrusionOk="0" h="1" w="52">
                    <a:moveTo>
                      <a:pt x="52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8" name="Google Shape;1208;p15"/>
              <p:cNvSpPr/>
              <p:nvPr/>
            </p:nvSpPr>
            <p:spPr>
              <a:xfrm>
                <a:off x="5961300" y="-657050"/>
                <a:ext cx="2095299" cy="835551"/>
              </a:xfrm>
              <a:custGeom>
                <a:rect b="b" l="l" r="r" t="t"/>
                <a:pathLst>
                  <a:path extrusionOk="0" h="6831" w="17130">
                    <a:moveTo>
                      <a:pt x="162" y="0"/>
                    </a:moveTo>
                    <a:cubicBezTo>
                      <a:pt x="162" y="754"/>
                      <a:pt x="105" y="1495"/>
                      <a:pt x="0" y="2223"/>
                    </a:cubicBezTo>
                    <a:cubicBezTo>
                      <a:pt x="1638" y="4985"/>
                      <a:pt x="4646" y="6830"/>
                      <a:pt x="8090" y="6830"/>
                    </a:cubicBezTo>
                    <a:cubicBezTo>
                      <a:pt x="12387" y="6830"/>
                      <a:pt x="16013" y="3945"/>
                      <a:pt x="17130" y="0"/>
                    </a:cubicBezTo>
                    <a:lnTo>
                      <a:pt x="15960" y="0"/>
                    </a:lnTo>
                    <a:cubicBezTo>
                      <a:pt x="14283" y="2568"/>
                      <a:pt x="11386" y="4271"/>
                      <a:pt x="8090" y="4271"/>
                    </a:cubicBezTo>
                    <a:cubicBezTo>
                      <a:pt x="4796" y="4271"/>
                      <a:pt x="1898" y="2568"/>
                      <a:pt x="214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9" name="Google Shape;1209;p15"/>
              <p:cNvSpPr/>
              <p:nvPr/>
            </p:nvSpPr>
            <p:spPr>
              <a:xfrm>
                <a:off x="5987354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85" y="2568"/>
                      <a:pt x="4583" y="4271"/>
                      <a:pt x="7877" y="4271"/>
                    </a:cubicBezTo>
                    <a:cubicBezTo>
                      <a:pt x="11173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0" name="Google Shape;1210;p15"/>
              <p:cNvSpPr/>
              <p:nvPr/>
            </p:nvSpPr>
            <p:spPr>
              <a:xfrm>
                <a:off x="6291928" y="-657050"/>
                <a:ext cx="1318093" cy="208429"/>
              </a:xfrm>
              <a:custGeom>
                <a:rect b="b" l="l" r="r" t="t"/>
                <a:pathLst>
                  <a:path extrusionOk="0" h="1704" w="10776">
                    <a:moveTo>
                      <a:pt x="0" y="0"/>
                    </a:moveTo>
                    <a:cubicBezTo>
                      <a:pt x="1521" y="1073"/>
                      <a:pt x="3380" y="1704"/>
                      <a:pt x="5387" y="1704"/>
                    </a:cubicBezTo>
                    <a:cubicBezTo>
                      <a:pt x="7390" y="1704"/>
                      <a:pt x="9247" y="1073"/>
                      <a:pt x="10776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1" name="Google Shape;1211;p15"/>
              <p:cNvSpPr/>
              <p:nvPr/>
            </p:nvSpPr>
            <p:spPr>
              <a:xfrm>
                <a:off x="-1075563" y="-657050"/>
                <a:ext cx="2298957" cy="1149540"/>
              </a:xfrm>
              <a:custGeom>
                <a:rect b="b" l="l" r="r" t="t"/>
                <a:pathLst>
                  <a:path extrusionOk="0" h="9398" w="18795">
                    <a:moveTo>
                      <a:pt x="1" y="0"/>
                    </a:moveTo>
                    <a:cubicBezTo>
                      <a:pt x="1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2" name="Google Shape;1212;p15"/>
              <p:cNvSpPr/>
              <p:nvPr/>
            </p:nvSpPr>
            <p:spPr>
              <a:xfrm>
                <a:off x="1036519" y="-657050"/>
                <a:ext cx="50028" cy="122"/>
              </a:xfrm>
              <a:custGeom>
                <a:rect b="b" l="l" r="r" t="t"/>
                <a:pathLst>
                  <a:path extrusionOk="0" h="1" w="409">
                    <a:moveTo>
                      <a:pt x="409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58" y="0"/>
                    </a:lnTo>
                    <a:lnTo>
                      <a:pt x="58" y="0"/>
                    </a:lnTo>
                    <a:lnTo>
                      <a:pt x="409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3" name="Google Shape;1213;p15"/>
              <p:cNvSpPr/>
              <p:nvPr/>
            </p:nvSpPr>
            <p:spPr>
              <a:xfrm>
                <a:off x="-1032629" y="-657050"/>
                <a:ext cx="143234" cy="122"/>
              </a:xfrm>
              <a:custGeom>
                <a:rect b="b" l="l" r="r" t="t"/>
                <a:pathLst>
                  <a:path extrusionOk="0" h="1" w="1171">
                    <a:moveTo>
                      <a:pt x="1170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4" name="Google Shape;1214;p15"/>
              <p:cNvSpPr/>
              <p:nvPr/>
            </p:nvSpPr>
            <p:spPr>
              <a:xfrm>
                <a:off x="-1032629" y="-657050"/>
                <a:ext cx="2104840" cy="835551"/>
              </a:xfrm>
              <a:custGeom>
                <a:rect b="b" l="l" r="r" t="t"/>
                <a:pathLst>
                  <a:path extrusionOk="0" h="6831" w="17208">
                    <a:moveTo>
                      <a:pt x="1" y="0"/>
                    </a:moveTo>
                    <a:cubicBezTo>
                      <a:pt x="1117" y="3945"/>
                      <a:pt x="4743" y="6830"/>
                      <a:pt x="9046" y="6830"/>
                    </a:cubicBezTo>
                    <a:cubicBezTo>
                      <a:pt x="12535" y="6830"/>
                      <a:pt x="15583" y="4926"/>
                      <a:pt x="17208" y="2093"/>
                    </a:cubicBezTo>
                    <a:cubicBezTo>
                      <a:pt x="17052" y="1424"/>
                      <a:pt x="16974" y="723"/>
                      <a:pt x="16974" y="0"/>
                    </a:cubicBezTo>
                    <a:lnTo>
                      <a:pt x="16916" y="0"/>
                    </a:lnTo>
                    <a:cubicBezTo>
                      <a:pt x="15240" y="2568"/>
                      <a:pt x="12340" y="4271"/>
                      <a:pt x="9046" y="4271"/>
                    </a:cubicBezTo>
                    <a:cubicBezTo>
                      <a:pt x="5751" y="4271"/>
                      <a:pt x="2847" y="2568"/>
                      <a:pt x="117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5" name="Google Shape;1215;p15"/>
              <p:cNvSpPr/>
              <p:nvPr/>
            </p:nvSpPr>
            <p:spPr>
              <a:xfrm>
                <a:off x="-889516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0" y="0"/>
                    </a:moveTo>
                    <a:cubicBezTo>
                      <a:pt x="1677" y="2568"/>
                      <a:pt x="4581" y="4271"/>
                      <a:pt x="7876" y="4271"/>
                    </a:cubicBezTo>
                    <a:cubicBezTo>
                      <a:pt x="11170" y="4271"/>
                      <a:pt x="14070" y="2568"/>
                      <a:pt x="15746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6" name="Google Shape;1216;p15"/>
              <p:cNvSpPr/>
              <p:nvPr/>
            </p:nvSpPr>
            <p:spPr>
              <a:xfrm>
                <a:off x="-586042" y="-657050"/>
                <a:ext cx="1318950" cy="208429"/>
              </a:xfrm>
              <a:custGeom>
                <a:rect b="b" l="l" r="r" t="t"/>
                <a:pathLst>
                  <a:path extrusionOk="0" h="1704" w="10783">
                    <a:moveTo>
                      <a:pt x="1" y="0"/>
                    </a:moveTo>
                    <a:cubicBezTo>
                      <a:pt x="1529" y="1073"/>
                      <a:pt x="3387" y="1704"/>
                      <a:pt x="5395" y="1704"/>
                    </a:cubicBezTo>
                    <a:cubicBezTo>
                      <a:pt x="7396" y="1704"/>
                      <a:pt x="9255" y="1073"/>
                      <a:pt x="10782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7" name="Google Shape;1217;p15"/>
              <p:cNvSpPr/>
              <p:nvPr/>
            </p:nvSpPr>
            <p:spPr>
              <a:xfrm>
                <a:off x="1043491" y="-657050"/>
                <a:ext cx="2298957" cy="1149540"/>
              </a:xfrm>
              <a:custGeom>
                <a:rect b="b" l="l" r="r" t="t"/>
                <a:pathLst>
                  <a:path extrusionOk="0" h="9398" w="18795">
                    <a:moveTo>
                      <a:pt x="1" y="0"/>
                    </a:moveTo>
                    <a:cubicBezTo>
                      <a:pt x="1" y="5192"/>
                      <a:pt x="4206" y="9397"/>
                      <a:pt x="9398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8" name="Google Shape;1218;p15"/>
              <p:cNvSpPr/>
              <p:nvPr/>
            </p:nvSpPr>
            <p:spPr>
              <a:xfrm>
                <a:off x="2701549" y="-657050"/>
                <a:ext cx="7217" cy="122"/>
              </a:xfrm>
              <a:custGeom>
                <a:rect b="b" l="l" r="r" t="t"/>
                <a:pathLst>
                  <a:path extrusionOk="0" h="1" w="59">
                    <a:moveTo>
                      <a:pt x="58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9" name="Google Shape;1219;p15"/>
              <p:cNvSpPr/>
              <p:nvPr/>
            </p:nvSpPr>
            <p:spPr>
              <a:xfrm>
                <a:off x="1223300" y="-657050"/>
                <a:ext cx="6361" cy="122"/>
              </a:xfrm>
              <a:custGeom>
                <a:rect b="b" l="l" r="r" t="t"/>
                <a:pathLst>
                  <a:path extrusionOk="0" h="1" w="52">
                    <a:moveTo>
                      <a:pt x="52" y="0"/>
                    </a:moveTo>
                    <a:lnTo>
                      <a:pt x="0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20" name="Google Shape;1220;p15"/>
              <p:cNvSpPr/>
              <p:nvPr/>
            </p:nvSpPr>
            <p:spPr>
              <a:xfrm>
                <a:off x="1179510" y="-657050"/>
                <a:ext cx="43912" cy="122"/>
              </a:xfrm>
              <a:custGeom>
                <a:rect b="b" l="l" r="r" t="t"/>
                <a:pathLst>
                  <a:path extrusionOk="0" h="1" w="359">
                    <a:moveTo>
                      <a:pt x="358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21" name="Google Shape;1221;p15"/>
              <p:cNvSpPr/>
              <p:nvPr/>
            </p:nvSpPr>
            <p:spPr>
              <a:xfrm>
                <a:off x="1086425" y="-657050"/>
                <a:ext cx="93206" cy="122"/>
              </a:xfrm>
              <a:custGeom>
                <a:rect b="b" l="l" r="r" t="t"/>
                <a:pathLst>
                  <a:path extrusionOk="0" h="1" w="762">
                    <a:moveTo>
                      <a:pt x="762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762" y="0"/>
                    </a:lnTo>
                    <a:close/>
                  </a:path>
                </a:pathLst>
              </a:custGeom>
              <a:solidFill>
                <a:srgbClr val="A1121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22" name="Google Shape;1222;p15"/>
              <p:cNvSpPr/>
              <p:nvPr/>
            </p:nvSpPr>
            <p:spPr>
              <a:xfrm>
                <a:off x="1086425" y="-657050"/>
                <a:ext cx="2095421" cy="835551"/>
              </a:xfrm>
              <a:custGeom>
                <a:rect b="b" l="l" r="r" t="t"/>
                <a:pathLst>
                  <a:path extrusionOk="0" h="6831" w="17131">
                    <a:moveTo>
                      <a:pt x="1" y="0"/>
                    </a:moveTo>
                    <a:cubicBezTo>
                      <a:pt x="1119" y="3945"/>
                      <a:pt x="4745" y="6830"/>
                      <a:pt x="9047" y="6830"/>
                    </a:cubicBezTo>
                    <a:cubicBezTo>
                      <a:pt x="12484" y="6830"/>
                      <a:pt x="15493" y="4985"/>
                      <a:pt x="17130" y="2223"/>
                    </a:cubicBezTo>
                    <a:cubicBezTo>
                      <a:pt x="17027" y="1495"/>
                      <a:pt x="16974" y="754"/>
                      <a:pt x="16974" y="0"/>
                    </a:cubicBezTo>
                    <a:lnTo>
                      <a:pt x="16917" y="0"/>
                    </a:lnTo>
                    <a:cubicBezTo>
                      <a:pt x="15240" y="2568"/>
                      <a:pt x="12342" y="4271"/>
                      <a:pt x="9047" y="4271"/>
                    </a:cubicBezTo>
                    <a:cubicBezTo>
                      <a:pt x="5745" y="4271"/>
                      <a:pt x="2847" y="2568"/>
                      <a:pt x="1171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23" name="Google Shape;1223;p15"/>
              <p:cNvSpPr/>
              <p:nvPr/>
            </p:nvSpPr>
            <p:spPr>
              <a:xfrm>
                <a:off x="1229539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77" y="2568"/>
                      <a:pt x="4575" y="4271"/>
                      <a:pt x="7877" y="4271"/>
                    </a:cubicBezTo>
                    <a:cubicBezTo>
                      <a:pt x="11172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24" name="Google Shape;1224;p15"/>
              <p:cNvSpPr/>
              <p:nvPr/>
            </p:nvSpPr>
            <p:spPr>
              <a:xfrm>
                <a:off x="1533257" y="-657050"/>
                <a:ext cx="1318705" cy="208429"/>
              </a:xfrm>
              <a:custGeom>
                <a:rect b="b" l="l" r="r" t="t"/>
                <a:pathLst>
                  <a:path extrusionOk="0" h="1704" w="10781">
                    <a:moveTo>
                      <a:pt x="0" y="0"/>
                    </a:moveTo>
                    <a:cubicBezTo>
                      <a:pt x="1527" y="1073"/>
                      <a:pt x="3386" y="1704"/>
                      <a:pt x="5394" y="1704"/>
                    </a:cubicBezTo>
                    <a:cubicBezTo>
                      <a:pt x="7395" y="1704"/>
                      <a:pt x="9254" y="1073"/>
                      <a:pt x="10781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25" name="Google Shape;1225;p15"/>
              <p:cNvSpPr/>
              <p:nvPr/>
            </p:nvSpPr>
            <p:spPr>
              <a:xfrm>
                <a:off x="2708643" y="-1326675"/>
                <a:ext cx="3723345" cy="1861672"/>
              </a:xfrm>
              <a:custGeom>
                <a:rect b="b" l="l" r="r" t="t"/>
                <a:pathLst>
                  <a:path extrusionOk="0" h="15220" w="30440">
                    <a:moveTo>
                      <a:pt x="0" y="0"/>
                    </a:moveTo>
                    <a:cubicBezTo>
                      <a:pt x="0" y="8410"/>
                      <a:pt x="6811" y="15219"/>
                      <a:pt x="15221" y="15219"/>
                    </a:cubicBezTo>
                    <a:cubicBezTo>
                      <a:pt x="23622" y="15219"/>
                      <a:pt x="30439" y="8410"/>
                      <a:pt x="30439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26" name="Google Shape;1226;p15"/>
              <p:cNvSpPr/>
              <p:nvPr/>
            </p:nvSpPr>
            <p:spPr>
              <a:xfrm>
                <a:off x="2734942" y="-1326675"/>
                <a:ext cx="3669892" cy="1548540"/>
              </a:xfrm>
              <a:custGeom>
                <a:rect b="b" l="l" r="r" t="t"/>
                <a:pathLst>
                  <a:path extrusionOk="0" h="12660" w="30003">
                    <a:moveTo>
                      <a:pt x="0" y="0"/>
                    </a:moveTo>
                    <a:cubicBezTo>
                      <a:pt x="1222" y="7187"/>
                      <a:pt x="7474" y="12660"/>
                      <a:pt x="15006" y="12660"/>
                    </a:cubicBezTo>
                    <a:cubicBezTo>
                      <a:pt x="22537" y="12660"/>
                      <a:pt x="28788" y="7187"/>
                      <a:pt x="30003" y="0"/>
                    </a:cubicBezTo>
                    <a:lnTo>
                      <a:pt x="29334" y="0"/>
                    </a:lnTo>
                    <a:cubicBezTo>
                      <a:pt x="27228" y="5882"/>
                      <a:pt x="21608" y="10093"/>
                      <a:pt x="15006" y="10093"/>
                    </a:cubicBezTo>
                    <a:cubicBezTo>
                      <a:pt x="8396" y="10093"/>
                      <a:pt x="2775" y="5882"/>
                      <a:pt x="67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27" name="Google Shape;1227;p15"/>
              <p:cNvSpPr/>
              <p:nvPr/>
            </p:nvSpPr>
            <p:spPr>
              <a:xfrm>
                <a:off x="2816773" y="-1326675"/>
                <a:ext cx="3506231" cy="1234551"/>
              </a:xfrm>
              <a:custGeom>
                <a:rect b="b" l="l" r="r" t="t"/>
                <a:pathLst>
                  <a:path extrusionOk="0" h="10093" w="28665">
                    <a:moveTo>
                      <a:pt x="1" y="0"/>
                    </a:moveTo>
                    <a:cubicBezTo>
                      <a:pt x="2106" y="5882"/>
                      <a:pt x="7727" y="10093"/>
                      <a:pt x="14337" y="10093"/>
                    </a:cubicBezTo>
                    <a:cubicBezTo>
                      <a:pt x="20939" y="10093"/>
                      <a:pt x="26559" y="5882"/>
                      <a:pt x="28665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28" name="Google Shape;1228;p15"/>
              <p:cNvSpPr/>
              <p:nvPr/>
            </p:nvSpPr>
            <p:spPr>
              <a:xfrm>
                <a:off x="2963923" y="-1326675"/>
                <a:ext cx="3212058" cy="920562"/>
              </a:xfrm>
              <a:custGeom>
                <a:rect b="b" l="l" r="r" t="t"/>
                <a:pathLst>
                  <a:path extrusionOk="0" h="7526" w="26260">
                    <a:moveTo>
                      <a:pt x="0" y="0"/>
                    </a:moveTo>
                    <a:cubicBezTo>
                      <a:pt x="2645" y="4505"/>
                      <a:pt x="7531" y="7526"/>
                      <a:pt x="13134" y="7526"/>
                    </a:cubicBezTo>
                    <a:cubicBezTo>
                      <a:pt x="18728" y="7526"/>
                      <a:pt x="23616" y="4505"/>
                      <a:pt x="26259" y="0"/>
                    </a:cubicBezTo>
                    <a:lnTo>
                      <a:pt x="24369" y="0"/>
                    </a:lnTo>
                    <a:cubicBezTo>
                      <a:pt x="21588" y="3048"/>
                      <a:pt x="17579" y="4958"/>
                      <a:pt x="13134" y="4958"/>
                    </a:cubicBezTo>
                    <a:cubicBezTo>
                      <a:pt x="8682" y="4958"/>
                      <a:pt x="4679" y="3048"/>
                      <a:pt x="189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29" name="Google Shape;1229;p15"/>
              <p:cNvSpPr/>
              <p:nvPr/>
            </p:nvSpPr>
            <p:spPr>
              <a:xfrm>
                <a:off x="3195106" y="-1326675"/>
                <a:ext cx="2749697" cy="606572"/>
              </a:xfrm>
              <a:custGeom>
                <a:rect b="b" l="l" r="r" t="t"/>
                <a:pathLst>
                  <a:path extrusionOk="0" h="4959" w="22480">
                    <a:moveTo>
                      <a:pt x="0" y="0"/>
                    </a:moveTo>
                    <a:cubicBezTo>
                      <a:pt x="2789" y="3048"/>
                      <a:pt x="6792" y="4958"/>
                      <a:pt x="11244" y="4958"/>
                    </a:cubicBezTo>
                    <a:cubicBezTo>
                      <a:pt x="15689" y="4958"/>
                      <a:pt x="19698" y="3048"/>
                      <a:pt x="22479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30" name="Google Shape;1230;p15"/>
              <p:cNvSpPr/>
              <p:nvPr/>
            </p:nvSpPr>
            <p:spPr>
              <a:xfrm>
                <a:off x="3568056" y="-1326675"/>
                <a:ext cx="2003928" cy="292583"/>
              </a:xfrm>
              <a:custGeom>
                <a:rect b="b" l="l" r="r" t="t"/>
                <a:pathLst>
                  <a:path extrusionOk="0" h="2392" w="16383">
                    <a:moveTo>
                      <a:pt x="0" y="0"/>
                    </a:moveTo>
                    <a:cubicBezTo>
                      <a:pt x="2365" y="1515"/>
                      <a:pt x="5178" y="2391"/>
                      <a:pt x="8195" y="2391"/>
                    </a:cubicBezTo>
                    <a:cubicBezTo>
                      <a:pt x="11209" y="2391"/>
                      <a:pt x="14017" y="1515"/>
                      <a:pt x="16383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231" name="Google Shape;1231;p15"/>
          <p:cNvSpPr txBox="1"/>
          <p:nvPr>
            <p:ph idx="1" type="subTitle"/>
          </p:nvPr>
        </p:nvSpPr>
        <p:spPr>
          <a:xfrm>
            <a:off x="720000" y="1786950"/>
            <a:ext cx="4841100" cy="212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232" name="Google Shape;1232;p15"/>
          <p:cNvSpPr txBox="1"/>
          <p:nvPr>
            <p:ph type="title"/>
          </p:nvPr>
        </p:nvSpPr>
        <p:spPr>
          <a:xfrm>
            <a:off x="720000" y="521225"/>
            <a:ext cx="77040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">
  <p:cSld name="BLANK_1_1_1_2">
    <p:spTree>
      <p:nvGrpSpPr>
        <p:cNvPr id="1233" name="Shape 1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4" name="Google Shape;1234;p16"/>
          <p:cNvGrpSpPr/>
          <p:nvPr/>
        </p:nvGrpSpPr>
        <p:grpSpPr>
          <a:xfrm>
            <a:off x="-1544026" y="-1555275"/>
            <a:ext cx="12232039" cy="7489192"/>
            <a:chOff x="-1544026" y="-1555275"/>
            <a:chExt cx="12232039" cy="7489192"/>
          </a:xfrm>
        </p:grpSpPr>
        <p:sp>
          <p:nvSpPr>
            <p:cNvPr id="1235" name="Google Shape;1235;p16"/>
            <p:cNvSpPr/>
            <p:nvPr/>
          </p:nvSpPr>
          <p:spPr>
            <a:xfrm flipH="1">
              <a:off x="9591948" y="2933887"/>
              <a:ext cx="1096065" cy="3000009"/>
            </a:xfrm>
            <a:custGeom>
              <a:rect b="b" l="l" r="r" t="t"/>
              <a:pathLst>
                <a:path extrusionOk="0" h="25723" w="9398">
                  <a:moveTo>
                    <a:pt x="1" y="1"/>
                  </a:moveTo>
                  <a:lnTo>
                    <a:pt x="1" y="25722"/>
                  </a:lnTo>
                  <a:lnTo>
                    <a:pt x="9397" y="25722"/>
                  </a:lnTo>
                  <a:cubicBezTo>
                    <a:pt x="9397" y="15921"/>
                    <a:pt x="5862" y="6947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6" name="Google Shape;1236;p16"/>
            <p:cNvSpPr/>
            <p:nvPr/>
          </p:nvSpPr>
          <p:spPr>
            <a:xfrm flipH="1">
              <a:off x="9891331" y="3619083"/>
              <a:ext cx="796682" cy="2314823"/>
            </a:xfrm>
            <a:custGeom>
              <a:rect b="b" l="l" r="r" t="t"/>
              <a:pathLst>
                <a:path extrusionOk="0" h="19848" w="6831">
                  <a:moveTo>
                    <a:pt x="1546" y="1"/>
                  </a:moveTo>
                  <a:cubicBezTo>
                    <a:pt x="1039" y="352"/>
                    <a:pt x="520" y="689"/>
                    <a:pt x="1" y="1015"/>
                  </a:cubicBezTo>
                  <a:lnTo>
                    <a:pt x="1" y="1885"/>
                  </a:lnTo>
                  <a:cubicBezTo>
                    <a:pt x="2724" y="7286"/>
                    <a:pt x="4263" y="13387"/>
                    <a:pt x="4263" y="19847"/>
                  </a:cubicBezTo>
                  <a:lnTo>
                    <a:pt x="6830" y="19847"/>
                  </a:lnTo>
                  <a:cubicBezTo>
                    <a:pt x="6830" y="12620"/>
                    <a:pt x="4907" y="5843"/>
                    <a:pt x="1546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7" name="Google Shape;1237;p16"/>
            <p:cNvSpPr/>
            <p:nvPr/>
          </p:nvSpPr>
          <p:spPr>
            <a:xfrm flipH="1">
              <a:off x="10190713" y="3838811"/>
              <a:ext cx="497300" cy="2095096"/>
            </a:xfrm>
            <a:custGeom>
              <a:rect b="b" l="l" r="r" t="t"/>
              <a:pathLst>
                <a:path extrusionOk="0" h="17964" w="4264">
                  <a:moveTo>
                    <a:pt x="1" y="1"/>
                  </a:moveTo>
                  <a:lnTo>
                    <a:pt x="1" y="17963"/>
                  </a:lnTo>
                  <a:lnTo>
                    <a:pt x="4263" y="17963"/>
                  </a:lnTo>
                  <a:cubicBezTo>
                    <a:pt x="4263" y="11503"/>
                    <a:pt x="2724" y="5402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8" name="Google Shape;1238;p16"/>
            <p:cNvSpPr/>
            <p:nvPr/>
          </p:nvSpPr>
          <p:spPr>
            <a:xfrm flipH="1">
              <a:off x="10490213" y="4586053"/>
              <a:ext cx="197800" cy="1347864"/>
            </a:xfrm>
            <a:custGeom>
              <a:rect b="b" l="l" r="r" t="t"/>
              <a:pathLst>
                <a:path extrusionOk="0" h="11557" w="1696">
                  <a:moveTo>
                    <a:pt x="1" y="1"/>
                  </a:moveTo>
                  <a:lnTo>
                    <a:pt x="1" y="11556"/>
                  </a:lnTo>
                  <a:lnTo>
                    <a:pt x="1696" y="11556"/>
                  </a:lnTo>
                  <a:cubicBezTo>
                    <a:pt x="1696" y="7540"/>
                    <a:pt x="1105" y="3660"/>
                    <a:pt x="1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9" name="Google Shape;1239;p16"/>
            <p:cNvSpPr/>
            <p:nvPr/>
          </p:nvSpPr>
          <p:spPr>
            <a:xfrm flipH="1">
              <a:off x="8495999" y="-790425"/>
              <a:ext cx="2192014" cy="4527829"/>
            </a:xfrm>
            <a:custGeom>
              <a:rect b="b" l="l" r="r" t="t"/>
              <a:pathLst>
                <a:path extrusionOk="0" h="38823" w="18795">
                  <a:moveTo>
                    <a:pt x="1" y="0"/>
                  </a:moveTo>
                  <a:lnTo>
                    <a:pt x="1" y="38823"/>
                  </a:lnTo>
                  <a:cubicBezTo>
                    <a:pt x="11281" y="31778"/>
                    <a:pt x="18794" y="19243"/>
                    <a:pt x="18794" y="4958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0" name="Google Shape;1240;p16"/>
            <p:cNvSpPr/>
            <p:nvPr/>
          </p:nvSpPr>
          <p:spPr>
            <a:xfrm flipH="1">
              <a:off x="8799231" y="-34086"/>
              <a:ext cx="1888782" cy="3568335"/>
            </a:xfrm>
            <a:custGeom>
              <a:rect b="b" l="l" r="r" t="t"/>
              <a:pathLst>
                <a:path extrusionOk="0" h="30596" w="16195">
                  <a:moveTo>
                    <a:pt x="16194" y="0"/>
                  </a:moveTo>
                  <a:cubicBezTo>
                    <a:pt x="15427" y="807"/>
                    <a:pt x="14518" y="1476"/>
                    <a:pt x="13510" y="1970"/>
                  </a:cubicBezTo>
                  <a:cubicBezTo>
                    <a:pt x="12588" y="12543"/>
                    <a:pt x="7545" y="21933"/>
                    <a:pt x="1" y="28529"/>
                  </a:cubicBezTo>
                  <a:lnTo>
                    <a:pt x="1" y="30596"/>
                  </a:lnTo>
                  <a:cubicBezTo>
                    <a:pt x="9461" y="23610"/>
                    <a:pt x="15726" y="12549"/>
                    <a:pt x="16194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1" name="Google Shape;1241;p16"/>
            <p:cNvSpPr/>
            <p:nvPr/>
          </p:nvSpPr>
          <p:spPr>
            <a:xfrm flipH="1">
              <a:off x="9094882" y="-790425"/>
              <a:ext cx="1593132" cy="4083595"/>
            </a:xfrm>
            <a:custGeom>
              <a:rect b="b" l="l" r="r" t="t"/>
              <a:pathLst>
                <a:path extrusionOk="0" h="35014" w="13660">
                  <a:moveTo>
                    <a:pt x="1" y="0"/>
                  </a:moveTo>
                  <a:lnTo>
                    <a:pt x="1" y="35014"/>
                  </a:lnTo>
                  <a:cubicBezTo>
                    <a:pt x="8370" y="27704"/>
                    <a:pt x="13660" y="16949"/>
                    <a:pt x="13660" y="4958"/>
                  </a:cubicBezTo>
                  <a:lnTo>
                    <a:pt x="13660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2" name="Google Shape;1242;p16"/>
            <p:cNvSpPr/>
            <p:nvPr/>
          </p:nvSpPr>
          <p:spPr>
            <a:xfrm flipH="1">
              <a:off x="9421555" y="292591"/>
              <a:ext cx="1266458" cy="2714855"/>
            </a:xfrm>
            <a:custGeom>
              <a:rect b="b" l="l" r="r" t="t"/>
              <a:pathLst>
                <a:path extrusionOk="0" h="23278" w="10859">
                  <a:moveTo>
                    <a:pt x="10859" y="0"/>
                  </a:moveTo>
                  <a:cubicBezTo>
                    <a:pt x="10385" y="72"/>
                    <a:pt x="9890" y="111"/>
                    <a:pt x="9397" y="111"/>
                  </a:cubicBezTo>
                  <a:cubicBezTo>
                    <a:pt x="9020" y="111"/>
                    <a:pt x="8650" y="92"/>
                    <a:pt x="8292" y="46"/>
                  </a:cubicBezTo>
                  <a:cubicBezTo>
                    <a:pt x="7460" y="7657"/>
                    <a:pt x="4491" y="14622"/>
                    <a:pt x="1" y="20329"/>
                  </a:cubicBezTo>
                  <a:lnTo>
                    <a:pt x="1" y="23278"/>
                  </a:lnTo>
                  <a:cubicBezTo>
                    <a:pt x="5933" y="17092"/>
                    <a:pt x="9890" y="8995"/>
                    <a:pt x="10859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3" name="Google Shape;1243;p16"/>
            <p:cNvSpPr/>
            <p:nvPr/>
          </p:nvSpPr>
          <p:spPr>
            <a:xfrm flipH="1">
              <a:off x="9693647" y="-790425"/>
              <a:ext cx="994366" cy="3453923"/>
            </a:xfrm>
            <a:custGeom>
              <a:rect b="b" l="l" r="r" t="t"/>
              <a:pathLst>
                <a:path extrusionOk="0" h="29615" w="8526">
                  <a:moveTo>
                    <a:pt x="1" y="0"/>
                  </a:moveTo>
                  <a:lnTo>
                    <a:pt x="1" y="29615"/>
                  </a:lnTo>
                  <a:cubicBezTo>
                    <a:pt x="5342" y="22830"/>
                    <a:pt x="8526" y="14265"/>
                    <a:pt x="8526" y="4958"/>
                  </a:cubicBezTo>
                  <a:lnTo>
                    <a:pt x="8526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4" name="Google Shape;1244;p16"/>
            <p:cNvSpPr/>
            <p:nvPr/>
          </p:nvSpPr>
          <p:spPr>
            <a:xfrm flipH="1">
              <a:off x="10012740" y="46971"/>
              <a:ext cx="675273" cy="2189098"/>
            </a:xfrm>
            <a:custGeom>
              <a:rect b="b" l="l" r="r" t="t"/>
              <a:pathLst>
                <a:path extrusionOk="0" h="18770" w="5790">
                  <a:moveTo>
                    <a:pt x="3334" y="1"/>
                  </a:moveTo>
                  <a:cubicBezTo>
                    <a:pt x="3061" y="4928"/>
                    <a:pt x="1897" y="9619"/>
                    <a:pt x="1" y="13908"/>
                  </a:cubicBezTo>
                  <a:lnTo>
                    <a:pt x="1" y="18769"/>
                  </a:lnTo>
                  <a:cubicBezTo>
                    <a:pt x="3165" y="13668"/>
                    <a:pt x="5205" y="7799"/>
                    <a:pt x="5790" y="1503"/>
                  </a:cubicBezTo>
                  <a:cubicBezTo>
                    <a:pt x="4893" y="1132"/>
                    <a:pt x="4068" y="619"/>
                    <a:pt x="333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5" name="Google Shape;1245;p16"/>
            <p:cNvSpPr/>
            <p:nvPr/>
          </p:nvSpPr>
          <p:spPr>
            <a:xfrm flipH="1">
              <a:off x="10292296" y="-790425"/>
              <a:ext cx="395717" cy="2459557"/>
            </a:xfrm>
            <a:custGeom>
              <a:rect b="b" l="l" r="r" t="t"/>
              <a:pathLst>
                <a:path extrusionOk="0" h="21089" w="3393">
                  <a:moveTo>
                    <a:pt x="1" y="0"/>
                  </a:moveTo>
                  <a:lnTo>
                    <a:pt x="1" y="21088"/>
                  </a:lnTo>
                  <a:cubicBezTo>
                    <a:pt x="2184" y="16155"/>
                    <a:pt x="3393" y="10696"/>
                    <a:pt x="3393" y="4958"/>
                  </a:cubicBezTo>
                  <a:lnTo>
                    <a:pt x="3393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6" name="Google Shape;1246;p16"/>
            <p:cNvSpPr/>
            <p:nvPr/>
          </p:nvSpPr>
          <p:spPr>
            <a:xfrm>
              <a:off x="-1544026" y="2933887"/>
              <a:ext cx="1096065" cy="3000009"/>
            </a:xfrm>
            <a:custGeom>
              <a:rect b="b" l="l" r="r" t="t"/>
              <a:pathLst>
                <a:path extrusionOk="0" h="25723" w="9398">
                  <a:moveTo>
                    <a:pt x="1" y="1"/>
                  </a:moveTo>
                  <a:lnTo>
                    <a:pt x="1" y="25722"/>
                  </a:lnTo>
                  <a:lnTo>
                    <a:pt x="9397" y="25722"/>
                  </a:lnTo>
                  <a:cubicBezTo>
                    <a:pt x="9397" y="15921"/>
                    <a:pt x="5862" y="6947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7" name="Google Shape;1247;p16"/>
            <p:cNvSpPr/>
            <p:nvPr/>
          </p:nvSpPr>
          <p:spPr>
            <a:xfrm>
              <a:off x="-1544026" y="3619083"/>
              <a:ext cx="796682" cy="2314823"/>
            </a:xfrm>
            <a:custGeom>
              <a:rect b="b" l="l" r="r" t="t"/>
              <a:pathLst>
                <a:path extrusionOk="0" h="19848" w="6831">
                  <a:moveTo>
                    <a:pt x="1546" y="1"/>
                  </a:moveTo>
                  <a:cubicBezTo>
                    <a:pt x="1039" y="352"/>
                    <a:pt x="520" y="689"/>
                    <a:pt x="1" y="1015"/>
                  </a:cubicBezTo>
                  <a:lnTo>
                    <a:pt x="1" y="1885"/>
                  </a:lnTo>
                  <a:cubicBezTo>
                    <a:pt x="2724" y="7286"/>
                    <a:pt x="4263" y="13387"/>
                    <a:pt x="4263" y="19847"/>
                  </a:cubicBezTo>
                  <a:lnTo>
                    <a:pt x="6830" y="19847"/>
                  </a:lnTo>
                  <a:cubicBezTo>
                    <a:pt x="6830" y="12620"/>
                    <a:pt x="4907" y="5843"/>
                    <a:pt x="1546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8" name="Google Shape;1248;p16"/>
            <p:cNvSpPr/>
            <p:nvPr/>
          </p:nvSpPr>
          <p:spPr>
            <a:xfrm>
              <a:off x="-1544026" y="3838811"/>
              <a:ext cx="497300" cy="2095096"/>
            </a:xfrm>
            <a:custGeom>
              <a:rect b="b" l="l" r="r" t="t"/>
              <a:pathLst>
                <a:path extrusionOk="0" h="17964" w="4264">
                  <a:moveTo>
                    <a:pt x="1" y="1"/>
                  </a:moveTo>
                  <a:lnTo>
                    <a:pt x="1" y="17963"/>
                  </a:lnTo>
                  <a:lnTo>
                    <a:pt x="4263" y="17963"/>
                  </a:lnTo>
                  <a:cubicBezTo>
                    <a:pt x="4263" y="11503"/>
                    <a:pt x="2724" y="5402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9" name="Google Shape;1249;p16"/>
            <p:cNvSpPr/>
            <p:nvPr/>
          </p:nvSpPr>
          <p:spPr>
            <a:xfrm>
              <a:off x="-1544026" y="4586053"/>
              <a:ext cx="197800" cy="1347864"/>
            </a:xfrm>
            <a:custGeom>
              <a:rect b="b" l="l" r="r" t="t"/>
              <a:pathLst>
                <a:path extrusionOk="0" h="11557" w="1696">
                  <a:moveTo>
                    <a:pt x="1" y="1"/>
                  </a:moveTo>
                  <a:lnTo>
                    <a:pt x="1" y="11556"/>
                  </a:lnTo>
                  <a:lnTo>
                    <a:pt x="1696" y="11556"/>
                  </a:lnTo>
                  <a:cubicBezTo>
                    <a:pt x="1696" y="7540"/>
                    <a:pt x="1105" y="3660"/>
                    <a:pt x="1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0" name="Google Shape;1250;p16"/>
            <p:cNvSpPr/>
            <p:nvPr/>
          </p:nvSpPr>
          <p:spPr>
            <a:xfrm>
              <a:off x="-1544026" y="-790425"/>
              <a:ext cx="2192014" cy="4527829"/>
            </a:xfrm>
            <a:custGeom>
              <a:rect b="b" l="l" r="r" t="t"/>
              <a:pathLst>
                <a:path extrusionOk="0" h="38823" w="18795">
                  <a:moveTo>
                    <a:pt x="1" y="0"/>
                  </a:moveTo>
                  <a:lnTo>
                    <a:pt x="1" y="38823"/>
                  </a:lnTo>
                  <a:cubicBezTo>
                    <a:pt x="11281" y="31778"/>
                    <a:pt x="18794" y="19243"/>
                    <a:pt x="18794" y="4958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1" name="Google Shape;1251;p16"/>
            <p:cNvSpPr/>
            <p:nvPr/>
          </p:nvSpPr>
          <p:spPr>
            <a:xfrm>
              <a:off x="-1544026" y="-34086"/>
              <a:ext cx="1888782" cy="3568335"/>
            </a:xfrm>
            <a:custGeom>
              <a:rect b="b" l="l" r="r" t="t"/>
              <a:pathLst>
                <a:path extrusionOk="0" h="30596" w="16195">
                  <a:moveTo>
                    <a:pt x="16194" y="0"/>
                  </a:moveTo>
                  <a:cubicBezTo>
                    <a:pt x="15427" y="807"/>
                    <a:pt x="14518" y="1476"/>
                    <a:pt x="13510" y="1970"/>
                  </a:cubicBezTo>
                  <a:cubicBezTo>
                    <a:pt x="12588" y="12543"/>
                    <a:pt x="7545" y="21933"/>
                    <a:pt x="1" y="28529"/>
                  </a:cubicBezTo>
                  <a:lnTo>
                    <a:pt x="1" y="30596"/>
                  </a:lnTo>
                  <a:cubicBezTo>
                    <a:pt x="9461" y="23610"/>
                    <a:pt x="15726" y="12549"/>
                    <a:pt x="16194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2" name="Google Shape;1252;p16"/>
            <p:cNvSpPr/>
            <p:nvPr/>
          </p:nvSpPr>
          <p:spPr>
            <a:xfrm>
              <a:off x="-1544026" y="-790425"/>
              <a:ext cx="1593132" cy="4083595"/>
            </a:xfrm>
            <a:custGeom>
              <a:rect b="b" l="l" r="r" t="t"/>
              <a:pathLst>
                <a:path extrusionOk="0" h="35014" w="13660">
                  <a:moveTo>
                    <a:pt x="1" y="0"/>
                  </a:moveTo>
                  <a:lnTo>
                    <a:pt x="1" y="35014"/>
                  </a:lnTo>
                  <a:cubicBezTo>
                    <a:pt x="8370" y="27704"/>
                    <a:pt x="13660" y="16949"/>
                    <a:pt x="13660" y="4958"/>
                  </a:cubicBezTo>
                  <a:lnTo>
                    <a:pt x="13660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3" name="Google Shape;1253;p16"/>
            <p:cNvSpPr/>
            <p:nvPr/>
          </p:nvSpPr>
          <p:spPr>
            <a:xfrm>
              <a:off x="-1544026" y="292591"/>
              <a:ext cx="1266458" cy="2714855"/>
            </a:xfrm>
            <a:custGeom>
              <a:rect b="b" l="l" r="r" t="t"/>
              <a:pathLst>
                <a:path extrusionOk="0" h="23278" w="10859">
                  <a:moveTo>
                    <a:pt x="10859" y="0"/>
                  </a:moveTo>
                  <a:cubicBezTo>
                    <a:pt x="10385" y="72"/>
                    <a:pt x="9890" y="111"/>
                    <a:pt x="9397" y="111"/>
                  </a:cubicBezTo>
                  <a:cubicBezTo>
                    <a:pt x="9020" y="111"/>
                    <a:pt x="8650" y="92"/>
                    <a:pt x="8292" y="46"/>
                  </a:cubicBezTo>
                  <a:cubicBezTo>
                    <a:pt x="7460" y="7657"/>
                    <a:pt x="4491" y="14622"/>
                    <a:pt x="1" y="20329"/>
                  </a:cubicBezTo>
                  <a:lnTo>
                    <a:pt x="1" y="23278"/>
                  </a:lnTo>
                  <a:cubicBezTo>
                    <a:pt x="5933" y="17092"/>
                    <a:pt x="9890" y="8995"/>
                    <a:pt x="10859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4" name="Google Shape;1254;p16"/>
            <p:cNvSpPr/>
            <p:nvPr/>
          </p:nvSpPr>
          <p:spPr>
            <a:xfrm>
              <a:off x="-1544026" y="-790425"/>
              <a:ext cx="994366" cy="3453923"/>
            </a:xfrm>
            <a:custGeom>
              <a:rect b="b" l="l" r="r" t="t"/>
              <a:pathLst>
                <a:path extrusionOk="0" h="29615" w="8526">
                  <a:moveTo>
                    <a:pt x="1" y="0"/>
                  </a:moveTo>
                  <a:lnTo>
                    <a:pt x="1" y="29615"/>
                  </a:lnTo>
                  <a:cubicBezTo>
                    <a:pt x="5342" y="22830"/>
                    <a:pt x="8526" y="14265"/>
                    <a:pt x="8526" y="4958"/>
                  </a:cubicBezTo>
                  <a:lnTo>
                    <a:pt x="8526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5" name="Google Shape;1255;p16"/>
            <p:cNvSpPr/>
            <p:nvPr/>
          </p:nvSpPr>
          <p:spPr>
            <a:xfrm>
              <a:off x="-1544026" y="46971"/>
              <a:ext cx="675273" cy="2189098"/>
            </a:xfrm>
            <a:custGeom>
              <a:rect b="b" l="l" r="r" t="t"/>
              <a:pathLst>
                <a:path extrusionOk="0" h="18770" w="5790">
                  <a:moveTo>
                    <a:pt x="3334" y="1"/>
                  </a:moveTo>
                  <a:cubicBezTo>
                    <a:pt x="3061" y="4928"/>
                    <a:pt x="1897" y="9619"/>
                    <a:pt x="1" y="13908"/>
                  </a:cubicBezTo>
                  <a:lnTo>
                    <a:pt x="1" y="18769"/>
                  </a:lnTo>
                  <a:cubicBezTo>
                    <a:pt x="3165" y="13668"/>
                    <a:pt x="5205" y="7799"/>
                    <a:pt x="5790" y="1503"/>
                  </a:cubicBezTo>
                  <a:cubicBezTo>
                    <a:pt x="4893" y="1132"/>
                    <a:pt x="4068" y="619"/>
                    <a:pt x="333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6" name="Google Shape;1256;p16"/>
            <p:cNvSpPr/>
            <p:nvPr/>
          </p:nvSpPr>
          <p:spPr>
            <a:xfrm>
              <a:off x="-1544026" y="-790425"/>
              <a:ext cx="395717" cy="2459557"/>
            </a:xfrm>
            <a:custGeom>
              <a:rect b="b" l="l" r="r" t="t"/>
              <a:pathLst>
                <a:path extrusionOk="0" h="21089" w="3393">
                  <a:moveTo>
                    <a:pt x="1" y="0"/>
                  </a:moveTo>
                  <a:lnTo>
                    <a:pt x="1" y="21088"/>
                  </a:lnTo>
                  <a:cubicBezTo>
                    <a:pt x="2184" y="16155"/>
                    <a:pt x="3393" y="10696"/>
                    <a:pt x="3393" y="4958"/>
                  </a:cubicBezTo>
                  <a:lnTo>
                    <a:pt x="3393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7" name="Google Shape;1257;p16"/>
            <p:cNvSpPr/>
            <p:nvPr/>
          </p:nvSpPr>
          <p:spPr>
            <a:xfrm>
              <a:off x="-13700" y="4625101"/>
              <a:ext cx="9172746" cy="689603"/>
            </a:xfrm>
            <a:custGeom>
              <a:rect b="b" l="l" r="r" t="t"/>
              <a:pathLst>
                <a:path extrusionOk="0" h="5526" w="99739">
                  <a:moveTo>
                    <a:pt x="1" y="1"/>
                  </a:moveTo>
                  <a:lnTo>
                    <a:pt x="1" y="5525"/>
                  </a:lnTo>
                  <a:lnTo>
                    <a:pt x="99739" y="5525"/>
                  </a:lnTo>
                  <a:lnTo>
                    <a:pt x="99739" y="1"/>
                  </a:lnTo>
                  <a:close/>
                </a:path>
              </a:pathLst>
            </a:custGeom>
            <a:solidFill>
              <a:srgbClr val="F8A96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258" name="Google Shape;1258;p16"/>
            <p:cNvGrpSpPr/>
            <p:nvPr/>
          </p:nvGrpSpPr>
          <p:grpSpPr>
            <a:xfrm>
              <a:off x="-1075563" y="-1555275"/>
              <a:ext cx="11295126" cy="1861672"/>
              <a:chOff x="-1075563" y="-1326675"/>
              <a:chExt cx="11295126" cy="1861672"/>
            </a:xfrm>
          </p:grpSpPr>
          <p:sp>
            <p:nvSpPr>
              <p:cNvPr id="1259" name="Google Shape;1259;p16"/>
              <p:cNvSpPr/>
              <p:nvPr/>
            </p:nvSpPr>
            <p:spPr>
              <a:xfrm>
                <a:off x="7920728" y="-657050"/>
                <a:ext cx="2298835" cy="1149540"/>
              </a:xfrm>
              <a:custGeom>
                <a:rect b="b" l="l" r="r" t="t"/>
                <a:pathLst>
                  <a:path extrusionOk="0" h="9398" w="18794">
                    <a:moveTo>
                      <a:pt x="0" y="0"/>
                    </a:moveTo>
                    <a:cubicBezTo>
                      <a:pt x="0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0" name="Google Shape;1260;p16"/>
              <p:cNvSpPr/>
              <p:nvPr/>
            </p:nvSpPr>
            <p:spPr>
              <a:xfrm>
                <a:off x="10032687" y="-657050"/>
                <a:ext cx="143234" cy="122"/>
              </a:xfrm>
              <a:custGeom>
                <a:rect b="b" l="l" r="r" t="t"/>
                <a:pathLst>
                  <a:path extrusionOk="0" h="1" w="1171">
                    <a:moveTo>
                      <a:pt x="1171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17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1" name="Google Shape;1261;p16"/>
              <p:cNvSpPr/>
              <p:nvPr/>
            </p:nvSpPr>
            <p:spPr>
              <a:xfrm>
                <a:off x="8056502" y="-657050"/>
                <a:ext cx="50272" cy="122"/>
              </a:xfrm>
              <a:custGeom>
                <a:rect b="b" l="l" r="r" t="t"/>
                <a:pathLst>
                  <a:path extrusionOk="0" h="1" w="411">
                    <a:moveTo>
                      <a:pt x="411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358" y="0"/>
                    </a:lnTo>
                    <a:lnTo>
                      <a:pt x="358" y="0"/>
                    </a:lnTo>
                    <a:lnTo>
                      <a:pt x="358" y="0"/>
                    </a:lnTo>
                    <a:lnTo>
                      <a:pt x="41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2" name="Google Shape;1262;p16"/>
              <p:cNvSpPr/>
              <p:nvPr/>
            </p:nvSpPr>
            <p:spPr>
              <a:xfrm>
                <a:off x="8071547" y="-657050"/>
                <a:ext cx="2104350" cy="835551"/>
              </a:xfrm>
              <a:custGeom>
                <a:rect b="b" l="l" r="r" t="t"/>
                <a:pathLst>
                  <a:path extrusionOk="0" h="6831" w="17204">
                    <a:moveTo>
                      <a:pt x="235" y="0"/>
                    </a:moveTo>
                    <a:cubicBezTo>
                      <a:pt x="235" y="723"/>
                      <a:pt x="151" y="1424"/>
                      <a:pt x="1" y="2093"/>
                    </a:cubicBezTo>
                    <a:cubicBezTo>
                      <a:pt x="1620" y="4926"/>
                      <a:pt x="4667" y="6830"/>
                      <a:pt x="8164" y="6830"/>
                    </a:cubicBezTo>
                    <a:cubicBezTo>
                      <a:pt x="12459" y="6830"/>
                      <a:pt x="16085" y="3945"/>
                      <a:pt x="17204" y="0"/>
                    </a:cubicBezTo>
                    <a:lnTo>
                      <a:pt x="16034" y="0"/>
                    </a:lnTo>
                    <a:cubicBezTo>
                      <a:pt x="14357" y="2568"/>
                      <a:pt x="11458" y="4271"/>
                      <a:pt x="8164" y="4271"/>
                    </a:cubicBezTo>
                    <a:cubicBezTo>
                      <a:pt x="4862" y="4271"/>
                      <a:pt x="1964" y="2568"/>
                      <a:pt x="288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3" name="Google Shape;1263;p16"/>
              <p:cNvSpPr/>
              <p:nvPr/>
            </p:nvSpPr>
            <p:spPr>
              <a:xfrm>
                <a:off x="8106653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77" y="2568"/>
                      <a:pt x="4575" y="4271"/>
                      <a:pt x="7877" y="4271"/>
                    </a:cubicBezTo>
                    <a:cubicBezTo>
                      <a:pt x="11171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4" name="Google Shape;1264;p16"/>
              <p:cNvSpPr/>
              <p:nvPr/>
            </p:nvSpPr>
            <p:spPr>
              <a:xfrm>
                <a:off x="8410248" y="-657050"/>
                <a:ext cx="1318827" cy="208429"/>
              </a:xfrm>
              <a:custGeom>
                <a:rect b="b" l="l" r="r" t="t"/>
                <a:pathLst>
                  <a:path extrusionOk="0" h="1704" w="10782">
                    <a:moveTo>
                      <a:pt x="0" y="0"/>
                    </a:moveTo>
                    <a:cubicBezTo>
                      <a:pt x="1529" y="1073"/>
                      <a:pt x="3386" y="1704"/>
                      <a:pt x="5395" y="1704"/>
                    </a:cubicBezTo>
                    <a:cubicBezTo>
                      <a:pt x="7396" y="1704"/>
                      <a:pt x="9255" y="1073"/>
                      <a:pt x="10782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5" name="Google Shape;1265;p16"/>
              <p:cNvSpPr/>
              <p:nvPr/>
            </p:nvSpPr>
            <p:spPr>
              <a:xfrm>
                <a:off x="5801429" y="-657050"/>
                <a:ext cx="2298835" cy="1149540"/>
              </a:xfrm>
              <a:custGeom>
                <a:rect b="b" l="l" r="r" t="t"/>
                <a:pathLst>
                  <a:path extrusionOk="0" h="9398" w="18794">
                    <a:moveTo>
                      <a:pt x="0" y="0"/>
                    </a:moveTo>
                    <a:cubicBezTo>
                      <a:pt x="0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6" name="Google Shape;1266;p16"/>
              <p:cNvSpPr/>
              <p:nvPr/>
            </p:nvSpPr>
            <p:spPr>
              <a:xfrm>
                <a:off x="7913389" y="-657050"/>
                <a:ext cx="7461" cy="122"/>
              </a:xfrm>
              <a:custGeom>
                <a:rect b="b" l="l" r="r" t="t"/>
                <a:pathLst>
                  <a:path extrusionOk="0" h="1" w="61">
                    <a:moveTo>
                      <a:pt x="60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7" name="Google Shape;1267;p16"/>
              <p:cNvSpPr/>
              <p:nvPr/>
            </p:nvSpPr>
            <p:spPr>
              <a:xfrm>
                <a:off x="7920728" y="-657050"/>
                <a:ext cx="43056" cy="122"/>
              </a:xfrm>
              <a:custGeom>
                <a:rect b="b" l="l" r="r" t="t"/>
                <a:pathLst>
                  <a:path extrusionOk="0" h="1" w="352">
                    <a:moveTo>
                      <a:pt x="351" y="0"/>
                    </a:moveTo>
                    <a:lnTo>
                      <a:pt x="0" y="0"/>
                    </a:lnTo>
                    <a:lnTo>
                      <a:pt x="35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8" name="Google Shape;1268;p16"/>
              <p:cNvSpPr/>
              <p:nvPr/>
            </p:nvSpPr>
            <p:spPr>
              <a:xfrm>
                <a:off x="7963662" y="-657050"/>
                <a:ext cx="92961" cy="122"/>
              </a:xfrm>
              <a:custGeom>
                <a:rect b="b" l="l" r="r" t="t"/>
                <a:pathLst>
                  <a:path extrusionOk="0" h="1" w="760">
                    <a:moveTo>
                      <a:pt x="76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760" y="0"/>
                    </a:lnTo>
                    <a:close/>
                  </a:path>
                </a:pathLst>
              </a:custGeom>
              <a:solidFill>
                <a:srgbClr val="A1121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9" name="Google Shape;1269;p16"/>
              <p:cNvSpPr/>
              <p:nvPr/>
            </p:nvSpPr>
            <p:spPr>
              <a:xfrm>
                <a:off x="6431911" y="-657050"/>
                <a:ext cx="6361" cy="122"/>
              </a:xfrm>
              <a:custGeom>
                <a:rect b="b" l="l" r="r" t="t"/>
                <a:pathLst>
                  <a:path extrusionOk="0" h="1" w="52">
                    <a:moveTo>
                      <a:pt x="52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70" name="Google Shape;1270;p16"/>
              <p:cNvSpPr/>
              <p:nvPr/>
            </p:nvSpPr>
            <p:spPr>
              <a:xfrm>
                <a:off x="5961300" y="-657050"/>
                <a:ext cx="2095299" cy="835551"/>
              </a:xfrm>
              <a:custGeom>
                <a:rect b="b" l="l" r="r" t="t"/>
                <a:pathLst>
                  <a:path extrusionOk="0" h="6831" w="17130">
                    <a:moveTo>
                      <a:pt x="162" y="0"/>
                    </a:moveTo>
                    <a:cubicBezTo>
                      <a:pt x="162" y="754"/>
                      <a:pt x="105" y="1495"/>
                      <a:pt x="0" y="2223"/>
                    </a:cubicBezTo>
                    <a:cubicBezTo>
                      <a:pt x="1638" y="4985"/>
                      <a:pt x="4646" y="6830"/>
                      <a:pt x="8090" y="6830"/>
                    </a:cubicBezTo>
                    <a:cubicBezTo>
                      <a:pt x="12387" y="6830"/>
                      <a:pt x="16013" y="3945"/>
                      <a:pt x="17130" y="0"/>
                    </a:cubicBezTo>
                    <a:lnTo>
                      <a:pt x="15960" y="0"/>
                    </a:lnTo>
                    <a:cubicBezTo>
                      <a:pt x="14283" y="2568"/>
                      <a:pt x="11386" y="4271"/>
                      <a:pt x="8090" y="4271"/>
                    </a:cubicBezTo>
                    <a:cubicBezTo>
                      <a:pt x="4796" y="4271"/>
                      <a:pt x="1898" y="2568"/>
                      <a:pt x="214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71" name="Google Shape;1271;p16"/>
              <p:cNvSpPr/>
              <p:nvPr/>
            </p:nvSpPr>
            <p:spPr>
              <a:xfrm>
                <a:off x="5987354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85" y="2568"/>
                      <a:pt x="4583" y="4271"/>
                      <a:pt x="7877" y="4271"/>
                    </a:cubicBezTo>
                    <a:cubicBezTo>
                      <a:pt x="11173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72" name="Google Shape;1272;p16"/>
              <p:cNvSpPr/>
              <p:nvPr/>
            </p:nvSpPr>
            <p:spPr>
              <a:xfrm>
                <a:off x="6291928" y="-657050"/>
                <a:ext cx="1318093" cy="208429"/>
              </a:xfrm>
              <a:custGeom>
                <a:rect b="b" l="l" r="r" t="t"/>
                <a:pathLst>
                  <a:path extrusionOk="0" h="1704" w="10776">
                    <a:moveTo>
                      <a:pt x="0" y="0"/>
                    </a:moveTo>
                    <a:cubicBezTo>
                      <a:pt x="1521" y="1073"/>
                      <a:pt x="3380" y="1704"/>
                      <a:pt x="5387" y="1704"/>
                    </a:cubicBezTo>
                    <a:cubicBezTo>
                      <a:pt x="7390" y="1704"/>
                      <a:pt x="9247" y="1073"/>
                      <a:pt x="10776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73" name="Google Shape;1273;p16"/>
              <p:cNvSpPr/>
              <p:nvPr/>
            </p:nvSpPr>
            <p:spPr>
              <a:xfrm>
                <a:off x="-1075563" y="-657050"/>
                <a:ext cx="2298957" cy="1149540"/>
              </a:xfrm>
              <a:custGeom>
                <a:rect b="b" l="l" r="r" t="t"/>
                <a:pathLst>
                  <a:path extrusionOk="0" h="9398" w="18795">
                    <a:moveTo>
                      <a:pt x="1" y="0"/>
                    </a:moveTo>
                    <a:cubicBezTo>
                      <a:pt x="1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74" name="Google Shape;1274;p16"/>
              <p:cNvSpPr/>
              <p:nvPr/>
            </p:nvSpPr>
            <p:spPr>
              <a:xfrm>
                <a:off x="1036519" y="-657050"/>
                <a:ext cx="50028" cy="122"/>
              </a:xfrm>
              <a:custGeom>
                <a:rect b="b" l="l" r="r" t="t"/>
                <a:pathLst>
                  <a:path extrusionOk="0" h="1" w="409">
                    <a:moveTo>
                      <a:pt x="409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58" y="0"/>
                    </a:lnTo>
                    <a:lnTo>
                      <a:pt x="58" y="0"/>
                    </a:lnTo>
                    <a:lnTo>
                      <a:pt x="409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75" name="Google Shape;1275;p16"/>
              <p:cNvSpPr/>
              <p:nvPr/>
            </p:nvSpPr>
            <p:spPr>
              <a:xfrm>
                <a:off x="-1032629" y="-657050"/>
                <a:ext cx="143234" cy="122"/>
              </a:xfrm>
              <a:custGeom>
                <a:rect b="b" l="l" r="r" t="t"/>
                <a:pathLst>
                  <a:path extrusionOk="0" h="1" w="1171">
                    <a:moveTo>
                      <a:pt x="1170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76" name="Google Shape;1276;p16"/>
              <p:cNvSpPr/>
              <p:nvPr/>
            </p:nvSpPr>
            <p:spPr>
              <a:xfrm>
                <a:off x="-1032629" y="-657050"/>
                <a:ext cx="2104840" cy="835551"/>
              </a:xfrm>
              <a:custGeom>
                <a:rect b="b" l="l" r="r" t="t"/>
                <a:pathLst>
                  <a:path extrusionOk="0" h="6831" w="17208">
                    <a:moveTo>
                      <a:pt x="1" y="0"/>
                    </a:moveTo>
                    <a:cubicBezTo>
                      <a:pt x="1117" y="3945"/>
                      <a:pt x="4743" y="6830"/>
                      <a:pt x="9046" y="6830"/>
                    </a:cubicBezTo>
                    <a:cubicBezTo>
                      <a:pt x="12535" y="6830"/>
                      <a:pt x="15583" y="4926"/>
                      <a:pt x="17208" y="2093"/>
                    </a:cubicBezTo>
                    <a:cubicBezTo>
                      <a:pt x="17052" y="1424"/>
                      <a:pt x="16974" y="723"/>
                      <a:pt x="16974" y="0"/>
                    </a:cubicBezTo>
                    <a:lnTo>
                      <a:pt x="16916" y="0"/>
                    </a:lnTo>
                    <a:cubicBezTo>
                      <a:pt x="15240" y="2568"/>
                      <a:pt x="12340" y="4271"/>
                      <a:pt x="9046" y="4271"/>
                    </a:cubicBezTo>
                    <a:cubicBezTo>
                      <a:pt x="5751" y="4271"/>
                      <a:pt x="2847" y="2568"/>
                      <a:pt x="117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77" name="Google Shape;1277;p16"/>
              <p:cNvSpPr/>
              <p:nvPr/>
            </p:nvSpPr>
            <p:spPr>
              <a:xfrm>
                <a:off x="-889516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0" y="0"/>
                    </a:moveTo>
                    <a:cubicBezTo>
                      <a:pt x="1677" y="2568"/>
                      <a:pt x="4581" y="4271"/>
                      <a:pt x="7876" y="4271"/>
                    </a:cubicBezTo>
                    <a:cubicBezTo>
                      <a:pt x="11170" y="4271"/>
                      <a:pt x="14070" y="2568"/>
                      <a:pt x="15746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78" name="Google Shape;1278;p16"/>
              <p:cNvSpPr/>
              <p:nvPr/>
            </p:nvSpPr>
            <p:spPr>
              <a:xfrm>
                <a:off x="-586042" y="-657050"/>
                <a:ext cx="1318950" cy="208429"/>
              </a:xfrm>
              <a:custGeom>
                <a:rect b="b" l="l" r="r" t="t"/>
                <a:pathLst>
                  <a:path extrusionOk="0" h="1704" w="10783">
                    <a:moveTo>
                      <a:pt x="1" y="0"/>
                    </a:moveTo>
                    <a:cubicBezTo>
                      <a:pt x="1529" y="1073"/>
                      <a:pt x="3387" y="1704"/>
                      <a:pt x="5395" y="1704"/>
                    </a:cubicBezTo>
                    <a:cubicBezTo>
                      <a:pt x="7396" y="1704"/>
                      <a:pt x="9255" y="1073"/>
                      <a:pt x="10782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79" name="Google Shape;1279;p16"/>
              <p:cNvSpPr/>
              <p:nvPr/>
            </p:nvSpPr>
            <p:spPr>
              <a:xfrm>
                <a:off x="1043491" y="-657050"/>
                <a:ext cx="2298957" cy="1149540"/>
              </a:xfrm>
              <a:custGeom>
                <a:rect b="b" l="l" r="r" t="t"/>
                <a:pathLst>
                  <a:path extrusionOk="0" h="9398" w="18795">
                    <a:moveTo>
                      <a:pt x="1" y="0"/>
                    </a:moveTo>
                    <a:cubicBezTo>
                      <a:pt x="1" y="5192"/>
                      <a:pt x="4206" y="9397"/>
                      <a:pt x="9398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80" name="Google Shape;1280;p16"/>
              <p:cNvSpPr/>
              <p:nvPr/>
            </p:nvSpPr>
            <p:spPr>
              <a:xfrm>
                <a:off x="2701549" y="-657050"/>
                <a:ext cx="7217" cy="122"/>
              </a:xfrm>
              <a:custGeom>
                <a:rect b="b" l="l" r="r" t="t"/>
                <a:pathLst>
                  <a:path extrusionOk="0" h="1" w="59">
                    <a:moveTo>
                      <a:pt x="58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81" name="Google Shape;1281;p16"/>
              <p:cNvSpPr/>
              <p:nvPr/>
            </p:nvSpPr>
            <p:spPr>
              <a:xfrm>
                <a:off x="1223300" y="-657050"/>
                <a:ext cx="6361" cy="122"/>
              </a:xfrm>
              <a:custGeom>
                <a:rect b="b" l="l" r="r" t="t"/>
                <a:pathLst>
                  <a:path extrusionOk="0" h="1" w="52">
                    <a:moveTo>
                      <a:pt x="52" y="0"/>
                    </a:moveTo>
                    <a:lnTo>
                      <a:pt x="0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82" name="Google Shape;1282;p16"/>
              <p:cNvSpPr/>
              <p:nvPr/>
            </p:nvSpPr>
            <p:spPr>
              <a:xfrm>
                <a:off x="1179510" y="-657050"/>
                <a:ext cx="43912" cy="122"/>
              </a:xfrm>
              <a:custGeom>
                <a:rect b="b" l="l" r="r" t="t"/>
                <a:pathLst>
                  <a:path extrusionOk="0" h="1" w="359">
                    <a:moveTo>
                      <a:pt x="358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83" name="Google Shape;1283;p16"/>
              <p:cNvSpPr/>
              <p:nvPr/>
            </p:nvSpPr>
            <p:spPr>
              <a:xfrm>
                <a:off x="1086425" y="-657050"/>
                <a:ext cx="93206" cy="122"/>
              </a:xfrm>
              <a:custGeom>
                <a:rect b="b" l="l" r="r" t="t"/>
                <a:pathLst>
                  <a:path extrusionOk="0" h="1" w="762">
                    <a:moveTo>
                      <a:pt x="762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762" y="0"/>
                    </a:lnTo>
                    <a:close/>
                  </a:path>
                </a:pathLst>
              </a:custGeom>
              <a:solidFill>
                <a:srgbClr val="A1121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84" name="Google Shape;1284;p16"/>
              <p:cNvSpPr/>
              <p:nvPr/>
            </p:nvSpPr>
            <p:spPr>
              <a:xfrm>
                <a:off x="1086425" y="-657050"/>
                <a:ext cx="2095421" cy="835551"/>
              </a:xfrm>
              <a:custGeom>
                <a:rect b="b" l="l" r="r" t="t"/>
                <a:pathLst>
                  <a:path extrusionOk="0" h="6831" w="17131">
                    <a:moveTo>
                      <a:pt x="1" y="0"/>
                    </a:moveTo>
                    <a:cubicBezTo>
                      <a:pt x="1119" y="3945"/>
                      <a:pt x="4745" y="6830"/>
                      <a:pt x="9047" y="6830"/>
                    </a:cubicBezTo>
                    <a:cubicBezTo>
                      <a:pt x="12484" y="6830"/>
                      <a:pt x="15493" y="4985"/>
                      <a:pt x="17130" y="2223"/>
                    </a:cubicBezTo>
                    <a:cubicBezTo>
                      <a:pt x="17027" y="1495"/>
                      <a:pt x="16974" y="754"/>
                      <a:pt x="16974" y="0"/>
                    </a:cubicBezTo>
                    <a:lnTo>
                      <a:pt x="16917" y="0"/>
                    </a:lnTo>
                    <a:cubicBezTo>
                      <a:pt x="15240" y="2568"/>
                      <a:pt x="12342" y="4271"/>
                      <a:pt x="9047" y="4271"/>
                    </a:cubicBezTo>
                    <a:cubicBezTo>
                      <a:pt x="5745" y="4271"/>
                      <a:pt x="2847" y="2568"/>
                      <a:pt x="1171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85" name="Google Shape;1285;p16"/>
              <p:cNvSpPr/>
              <p:nvPr/>
            </p:nvSpPr>
            <p:spPr>
              <a:xfrm>
                <a:off x="1229539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77" y="2568"/>
                      <a:pt x="4575" y="4271"/>
                      <a:pt x="7877" y="4271"/>
                    </a:cubicBezTo>
                    <a:cubicBezTo>
                      <a:pt x="11172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86" name="Google Shape;1286;p16"/>
              <p:cNvSpPr/>
              <p:nvPr/>
            </p:nvSpPr>
            <p:spPr>
              <a:xfrm>
                <a:off x="1533257" y="-657050"/>
                <a:ext cx="1318705" cy="208429"/>
              </a:xfrm>
              <a:custGeom>
                <a:rect b="b" l="l" r="r" t="t"/>
                <a:pathLst>
                  <a:path extrusionOk="0" h="1704" w="10781">
                    <a:moveTo>
                      <a:pt x="0" y="0"/>
                    </a:moveTo>
                    <a:cubicBezTo>
                      <a:pt x="1527" y="1073"/>
                      <a:pt x="3386" y="1704"/>
                      <a:pt x="5394" y="1704"/>
                    </a:cubicBezTo>
                    <a:cubicBezTo>
                      <a:pt x="7395" y="1704"/>
                      <a:pt x="9254" y="1073"/>
                      <a:pt x="10781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87" name="Google Shape;1287;p16"/>
              <p:cNvSpPr/>
              <p:nvPr/>
            </p:nvSpPr>
            <p:spPr>
              <a:xfrm>
                <a:off x="2708643" y="-1326675"/>
                <a:ext cx="3723345" cy="1861672"/>
              </a:xfrm>
              <a:custGeom>
                <a:rect b="b" l="l" r="r" t="t"/>
                <a:pathLst>
                  <a:path extrusionOk="0" h="15220" w="30440">
                    <a:moveTo>
                      <a:pt x="0" y="0"/>
                    </a:moveTo>
                    <a:cubicBezTo>
                      <a:pt x="0" y="8410"/>
                      <a:pt x="6811" y="15219"/>
                      <a:pt x="15221" y="15219"/>
                    </a:cubicBezTo>
                    <a:cubicBezTo>
                      <a:pt x="23622" y="15219"/>
                      <a:pt x="30439" y="8410"/>
                      <a:pt x="30439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88" name="Google Shape;1288;p16"/>
              <p:cNvSpPr/>
              <p:nvPr/>
            </p:nvSpPr>
            <p:spPr>
              <a:xfrm>
                <a:off x="2734942" y="-1326675"/>
                <a:ext cx="3669892" cy="1548540"/>
              </a:xfrm>
              <a:custGeom>
                <a:rect b="b" l="l" r="r" t="t"/>
                <a:pathLst>
                  <a:path extrusionOk="0" h="12660" w="30003">
                    <a:moveTo>
                      <a:pt x="0" y="0"/>
                    </a:moveTo>
                    <a:cubicBezTo>
                      <a:pt x="1222" y="7187"/>
                      <a:pt x="7474" y="12660"/>
                      <a:pt x="15006" y="12660"/>
                    </a:cubicBezTo>
                    <a:cubicBezTo>
                      <a:pt x="22537" y="12660"/>
                      <a:pt x="28788" y="7187"/>
                      <a:pt x="30003" y="0"/>
                    </a:cubicBezTo>
                    <a:lnTo>
                      <a:pt x="29334" y="0"/>
                    </a:lnTo>
                    <a:cubicBezTo>
                      <a:pt x="27228" y="5882"/>
                      <a:pt x="21608" y="10093"/>
                      <a:pt x="15006" y="10093"/>
                    </a:cubicBezTo>
                    <a:cubicBezTo>
                      <a:pt x="8396" y="10093"/>
                      <a:pt x="2775" y="5882"/>
                      <a:pt x="67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89" name="Google Shape;1289;p16"/>
              <p:cNvSpPr/>
              <p:nvPr/>
            </p:nvSpPr>
            <p:spPr>
              <a:xfrm>
                <a:off x="2816773" y="-1326675"/>
                <a:ext cx="3506231" cy="1234551"/>
              </a:xfrm>
              <a:custGeom>
                <a:rect b="b" l="l" r="r" t="t"/>
                <a:pathLst>
                  <a:path extrusionOk="0" h="10093" w="28665">
                    <a:moveTo>
                      <a:pt x="1" y="0"/>
                    </a:moveTo>
                    <a:cubicBezTo>
                      <a:pt x="2106" y="5882"/>
                      <a:pt x="7727" y="10093"/>
                      <a:pt x="14337" y="10093"/>
                    </a:cubicBezTo>
                    <a:cubicBezTo>
                      <a:pt x="20939" y="10093"/>
                      <a:pt x="26559" y="5882"/>
                      <a:pt x="28665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90" name="Google Shape;1290;p16"/>
              <p:cNvSpPr/>
              <p:nvPr/>
            </p:nvSpPr>
            <p:spPr>
              <a:xfrm>
                <a:off x="2963923" y="-1326675"/>
                <a:ext cx="3212058" cy="920562"/>
              </a:xfrm>
              <a:custGeom>
                <a:rect b="b" l="l" r="r" t="t"/>
                <a:pathLst>
                  <a:path extrusionOk="0" h="7526" w="26260">
                    <a:moveTo>
                      <a:pt x="0" y="0"/>
                    </a:moveTo>
                    <a:cubicBezTo>
                      <a:pt x="2645" y="4505"/>
                      <a:pt x="7531" y="7526"/>
                      <a:pt x="13134" y="7526"/>
                    </a:cubicBezTo>
                    <a:cubicBezTo>
                      <a:pt x="18728" y="7526"/>
                      <a:pt x="23616" y="4505"/>
                      <a:pt x="26259" y="0"/>
                    </a:cubicBezTo>
                    <a:lnTo>
                      <a:pt x="24369" y="0"/>
                    </a:lnTo>
                    <a:cubicBezTo>
                      <a:pt x="21588" y="3048"/>
                      <a:pt x="17579" y="4958"/>
                      <a:pt x="13134" y="4958"/>
                    </a:cubicBezTo>
                    <a:cubicBezTo>
                      <a:pt x="8682" y="4958"/>
                      <a:pt x="4679" y="3048"/>
                      <a:pt x="189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91" name="Google Shape;1291;p16"/>
              <p:cNvSpPr/>
              <p:nvPr/>
            </p:nvSpPr>
            <p:spPr>
              <a:xfrm>
                <a:off x="3195106" y="-1326675"/>
                <a:ext cx="2749697" cy="606572"/>
              </a:xfrm>
              <a:custGeom>
                <a:rect b="b" l="l" r="r" t="t"/>
                <a:pathLst>
                  <a:path extrusionOk="0" h="4959" w="22480">
                    <a:moveTo>
                      <a:pt x="0" y="0"/>
                    </a:moveTo>
                    <a:cubicBezTo>
                      <a:pt x="2789" y="3048"/>
                      <a:pt x="6792" y="4958"/>
                      <a:pt x="11244" y="4958"/>
                    </a:cubicBezTo>
                    <a:cubicBezTo>
                      <a:pt x="15689" y="4958"/>
                      <a:pt x="19698" y="3048"/>
                      <a:pt x="22479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92" name="Google Shape;1292;p16"/>
              <p:cNvSpPr/>
              <p:nvPr/>
            </p:nvSpPr>
            <p:spPr>
              <a:xfrm>
                <a:off x="3568056" y="-1326675"/>
                <a:ext cx="2003928" cy="292583"/>
              </a:xfrm>
              <a:custGeom>
                <a:rect b="b" l="l" r="r" t="t"/>
                <a:pathLst>
                  <a:path extrusionOk="0" h="2392" w="16383">
                    <a:moveTo>
                      <a:pt x="0" y="0"/>
                    </a:moveTo>
                    <a:cubicBezTo>
                      <a:pt x="2365" y="1515"/>
                      <a:pt x="5178" y="2391"/>
                      <a:pt x="8195" y="2391"/>
                    </a:cubicBezTo>
                    <a:cubicBezTo>
                      <a:pt x="11209" y="2391"/>
                      <a:pt x="14017" y="1515"/>
                      <a:pt x="16383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293" name="Google Shape;1293;p16"/>
          <p:cNvSpPr txBox="1"/>
          <p:nvPr>
            <p:ph type="title"/>
          </p:nvPr>
        </p:nvSpPr>
        <p:spPr>
          <a:xfrm>
            <a:off x="720000" y="521225"/>
            <a:ext cx="77040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1294" name="Google Shape;1294;p16"/>
          <p:cNvSpPr txBox="1"/>
          <p:nvPr>
            <p:ph idx="2" type="title"/>
          </p:nvPr>
        </p:nvSpPr>
        <p:spPr>
          <a:xfrm>
            <a:off x="720000" y="2893775"/>
            <a:ext cx="2336400" cy="255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accent6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295" name="Google Shape;1295;p16"/>
          <p:cNvSpPr txBox="1"/>
          <p:nvPr>
            <p:ph idx="1" type="subTitle"/>
          </p:nvPr>
        </p:nvSpPr>
        <p:spPr>
          <a:xfrm>
            <a:off x="720000" y="3185037"/>
            <a:ext cx="2336400" cy="69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6" name="Google Shape;1296;p16"/>
          <p:cNvSpPr txBox="1"/>
          <p:nvPr>
            <p:ph idx="3" type="title"/>
          </p:nvPr>
        </p:nvSpPr>
        <p:spPr>
          <a:xfrm>
            <a:off x="3403800" y="2893775"/>
            <a:ext cx="2336400" cy="255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accent6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297" name="Google Shape;1297;p16"/>
          <p:cNvSpPr txBox="1"/>
          <p:nvPr>
            <p:ph idx="4" type="subTitle"/>
          </p:nvPr>
        </p:nvSpPr>
        <p:spPr>
          <a:xfrm>
            <a:off x="3403800" y="3185037"/>
            <a:ext cx="2336400" cy="69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8" name="Google Shape;1298;p16"/>
          <p:cNvSpPr txBox="1"/>
          <p:nvPr>
            <p:ph idx="5" type="title"/>
          </p:nvPr>
        </p:nvSpPr>
        <p:spPr>
          <a:xfrm>
            <a:off x="6087600" y="2893775"/>
            <a:ext cx="2336400" cy="255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accent6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299" name="Google Shape;1299;p16"/>
          <p:cNvSpPr txBox="1"/>
          <p:nvPr>
            <p:ph idx="6" type="subTitle"/>
          </p:nvPr>
        </p:nvSpPr>
        <p:spPr>
          <a:xfrm>
            <a:off x="6087600" y="3185037"/>
            <a:ext cx="2336400" cy="69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300" name="Google Shape;1300;p16"/>
          <p:cNvGrpSpPr/>
          <p:nvPr/>
        </p:nvGrpSpPr>
        <p:grpSpPr>
          <a:xfrm flipH="1" rot="136">
            <a:off x="8399993" y="4625123"/>
            <a:ext cx="840014" cy="1816219"/>
            <a:chOff x="4773700" y="4444775"/>
            <a:chExt cx="332100" cy="718100"/>
          </a:xfrm>
        </p:grpSpPr>
        <p:sp>
          <p:nvSpPr>
            <p:cNvPr id="1301" name="Google Shape;1301;p16"/>
            <p:cNvSpPr/>
            <p:nvPr/>
          </p:nvSpPr>
          <p:spPr>
            <a:xfrm>
              <a:off x="4773700" y="5131650"/>
              <a:ext cx="332100" cy="31225"/>
            </a:xfrm>
            <a:custGeom>
              <a:rect b="b" l="l" r="r" t="t"/>
              <a:pathLst>
                <a:path extrusionOk="0" h="1249" w="13284">
                  <a:moveTo>
                    <a:pt x="618" y="1"/>
                  </a:moveTo>
                  <a:cubicBezTo>
                    <a:pt x="280" y="1"/>
                    <a:pt x="1" y="280"/>
                    <a:pt x="1" y="625"/>
                  </a:cubicBezTo>
                  <a:cubicBezTo>
                    <a:pt x="1" y="970"/>
                    <a:pt x="280" y="1249"/>
                    <a:pt x="618" y="1249"/>
                  </a:cubicBezTo>
                  <a:lnTo>
                    <a:pt x="12660" y="1249"/>
                  </a:lnTo>
                  <a:cubicBezTo>
                    <a:pt x="13005" y="1249"/>
                    <a:pt x="13284" y="970"/>
                    <a:pt x="13284" y="625"/>
                  </a:cubicBezTo>
                  <a:cubicBezTo>
                    <a:pt x="13284" y="280"/>
                    <a:pt x="13005" y="1"/>
                    <a:pt x="126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2" name="Google Shape;1302;p16"/>
            <p:cNvSpPr/>
            <p:nvPr/>
          </p:nvSpPr>
          <p:spPr>
            <a:xfrm>
              <a:off x="4987175" y="4600425"/>
              <a:ext cx="103025" cy="50050"/>
            </a:xfrm>
            <a:custGeom>
              <a:rect b="b" l="l" r="r" t="t"/>
              <a:pathLst>
                <a:path extrusionOk="0" h="2002" w="4121">
                  <a:moveTo>
                    <a:pt x="0" y="0"/>
                  </a:moveTo>
                  <a:lnTo>
                    <a:pt x="0" y="2001"/>
                  </a:lnTo>
                  <a:lnTo>
                    <a:pt x="4121" y="2001"/>
                  </a:lnTo>
                  <a:lnTo>
                    <a:pt x="2118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3" name="Google Shape;1303;p16"/>
            <p:cNvSpPr/>
            <p:nvPr/>
          </p:nvSpPr>
          <p:spPr>
            <a:xfrm>
              <a:off x="4987175" y="4444775"/>
              <a:ext cx="103025" cy="50075"/>
            </a:xfrm>
            <a:custGeom>
              <a:rect b="b" l="l" r="r" t="t"/>
              <a:pathLst>
                <a:path extrusionOk="0" h="2003" w="4121">
                  <a:moveTo>
                    <a:pt x="0" y="0"/>
                  </a:moveTo>
                  <a:lnTo>
                    <a:pt x="0" y="2003"/>
                  </a:lnTo>
                  <a:lnTo>
                    <a:pt x="2118" y="2003"/>
                  </a:lnTo>
                  <a:lnTo>
                    <a:pt x="4121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4" name="Google Shape;1304;p16"/>
            <p:cNvSpPr/>
            <p:nvPr/>
          </p:nvSpPr>
          <p:spPr>
            <a:xfrm>
              <a:off x="4931300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715" y="1"/>
                  </a:moveTo>
                  <a:lnTo>
                    <a:pt x="1" y="417"/>
                  </a:lnTo>
                  <a:lnTo>
                    <a:pt x="3756" y="6929"/>
                  </a:lnTo>
                  <a:lnTo>
                    <a:pt x="4718" y="6929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5" name="Google Shape;1305;p16"/>
            <p:cNvSpPr/>
            <p:nvPr/>
          </p:nvSpPr>
          <p:spPr>
            <a:xfrm>
              <a:off x="4830225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3998" y="1"/>
                  </a:moveTo>
                  <a:lnTo>
                    <a:pt x="1" y="6929"/>
                  </a:lnTo>
                  <a:lnTo>
                    <a:pt x="963" y="6929"/>
                  </a:lnTo>
                  <a:lnTo>
                    <a:pt x="4719" y="417"/>
                  </a:lnTo>
                  <a:lnTo>
                    <a:pt x="3998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6" name="Google Shape;1306;p16"/>
            <p:cNvSpPr/>
            <p:nvPr/>
          </p:nvSpPr>
          <p:spPr>
            <a:xfrm>
              <a:off x="4929350" y="4640075"/>
              <a:ext cx="20800" cy="69375"/>
            </a:xfrm>
            <a:custGeom>
              <a:rect b="b" l="l" r="r" t="t"/>
              <a:pathLst>
                <a:path extrusionOk="0" h="2775" w="832">
                  <a:moveTo>
                    <a:pt x="1" y="0"/>
                  </a:moveTo>
                  <a:lnTo>
                    <a:pt x="1" y="2775"/>
                  </a:lnTo>
                  <a:lnTo>
                    <a:pt x="832" y="2775"/>
                  </a:lnTo>
                  <a:lnTo>
                    <a:pt x="832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7" name="Google Shape;1307;p16"/>
            <p:cNvSpPr/>
            <p:nvPr/>
          </p:nvSpPr>
          <p:spPr>
            <a:xfrm>
              <a:off x="4954200" y="4537200"/>
              <a:ext cx="20650" cy="113275"/>
            </a:xfrm>
            <a:custGeom>
              <a:rect b="b" l="l" r="r" t="t"/>
              <a:pathLst>
                <a:path extrusionOk="0" h="4531" w="826">
                  <a:moveTo>
                    <a:pt x="410" y="1"/>
                  </a:moveTo>
                  <a:cubicBezTo>
                    <a:pt x="182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2" y="4530"/>
                    <a:pt x="410" y="4530"/>
                  </a:cubicBezTo>
                  <a:cubicBezTo>
                    <a:pt x="644" y="4530"/>
                    <a:pt x="825" y="4343"/>
                    <a:pt x="825" y="4115"/>
                  </a:cubicBezTo>
                  <a:lnTo>
                    <a:pt x="825" y="417"/>
                  </a:lnTo>
                  <a:cubicBezTo>
                    <a:pt x="825" y="190"/>
                    <a:pt x="644" y="1"/>
                    <a:pt x="410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8" name="Google Shape;1308;p16"/>
            <p:cNvSpPr/>
            <p:nvPr/>
          </p:nvSpPr>
          <p:spPr>
            <a:xfrm>
              <a:off x="5044850" y="4463125"/>
              <a:ext cx="45350" cy="169025"/>
            </a:xfrm>
            <a:custGeom>
              <a:rect b="b" l="l" r="r" t="t"/>
              <a:pathLst>
                <a:path extrusionOk="0" h="6761" w="1814">
                  <a:moveTo>
                    <a:pt x="1814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4" y="6760"/>
                  </a:lnTo>
                  <a:lnTo>
                    <a:pt x="1814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9" name="Google Shape;1309;p16"/>
            <p:cNvSpPr/>
            <p:nvPr/>
          </p:nvSpPr>
          <p:spPr>
            <a:xfrm>
              <a:off x="4844850" y="4478875"/>
              <a:ext cx="222600" cy="137475"/>
            </a:xfrm>
            <a:custGeom>
              <a:rect b="b" l="l" r="r" t="t"/>
              <a:pathLst>
                <a:path extrusionOk="0" h="5499" w="8904">
                  <a:moveTo>
                    <a:pt x="1815" y="1"/>
                  </a:moveTo>
                  <a:cubicBezTo>
                    <a:pt x="813" y="1"/>
                    <a:pt x="1" y="1230"/>
                    <a:pt x="1" y="2750"/>
                  </a:cubicBezTo>
                  <a:cubicBezTo>
                    <a:pt x="1" y="4271"/>
                    <a:pt x="813" y="5498"/>
                    <a:pt x="1815" y="5498"/>
                  </a:cubicBezTo>
                  <a:lnTo>
                    <a:pt x="7091" y="5498"/>
                  </a:lnTo>
                  <a:cubicBezTo>
                    <a:pt x="8092" y="5498"/>
                    <a:pt x="8903" y="4271"/>
                    <a:pt x="8903" y="2750"/>
                  </a:cubicBezTo>
                  <a:cubicBezTo>
                    <a:pt x="8903" y="1230"/>
                    <a:pt x="8092" y="1"/>
                    <a:pt x="7091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0" name="Google Shape;1310;p16"/>
            <p:cNvSpPr/>
            <p:nvPr/>
          </p:nvSpPr>
          <p:spPr>
            <a:xfrm>
              <a:off x="4987175" y="4489125"/>
              <a:ext cx="69900" cy="116850"/>
            </a:xfrm>
            <a:custGeom>
              <a:rect b="b" l="l" r="r" t="t"/>
              <a:pathLst>
                <a:path extrusionOk="0" h="4674" w="2796">
                  <a:moveTo>
                    <a:pt x="1398" y="1"/>
                  </a:moveTo>
                  <a:cubicBezTo>
                    <a:pt x="645" y="1"/>
                    <a:pt x="0" y="1072"/>
                    <a:pt x="0" y="2340"/>
                  </a:cubicBezTo>
                  <a:cubicBezTo>
                    <a:pt x="0" y="3607"/>
                    <a:pt x="645" y="4674"/>
                    <a:pt x="1398" y="4674"/>
                  </a:cubicBezTo>
                  <a:cubicBezTo>
                    <a:pt x="2157" y="4674"/>
                    <a:pt x="2795" y="3607"/>
                    <a:pt x="2795" y="2340"/>
                  </a:cubicBezTo>
                  <a:cubicBezTo>
                    <a:pt x="2795" y="1072"/>
                    <a:pt x="2157" y="1"/>
                    <a:pt x="13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1" name="Google Shape;1311;p16"/>
            <p:cNvSpPr/>
            <p:nvPr/>
          </p:nvSpPr>
          <p:spPr>
            <a:xfrm>
              <a:off x="4964600" y="4463125"/>
              <a:ext cx="45325" cy="169025"/>
            </a:xfrm>
            <a:custGeom>
              <a:rect b="b" l="l" r="r" t="t"/>
              <a:pathLst>
                <a:path extrusionOk="0" h="6761" w="1813">
                  <a:moveTo>
                    <a:pt x="1813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3" y="6760"/>
                  </a:lnTo>
                  <a:lnTo>
                    <a:pt x="1813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2" name="Google Shape;1312;p16"/>
            <p:cNvSpPr/>
            <p:nvPr/>
          </p:nvSpPr>
          <p:spPr>
            <a:xfrm>
              <a:off x="4904475" y="4537200"/>
              <a:ext cx="70375" cy="113275"/>
            </a:xfrm>
            <a:custGeom>
              <a:rect b="b" l="l" r="r" t="t"/>
              <a:pathLst>
                <a:path extrusionOk="0" h="4531" w="2815">
                  <a:moveTo>
                    <a:pt x="417" y="1"/>
                  </a:moveTo>
                  <a:cubicBezTo>
                    <a:pt x="189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9" y="4530"/>
                    <a:pt x="417" y="4530"/>
                  </a:cubicBezTo>
                  <a:lnTo>
                    <a:pt x="2399" y="4530"/>
                  </a:lnTo>
                  <a:cubicBezTo>
                    <a:pt x="2633" y="4530"/>
                    <a:pt x="2814" y="4343"/>
                    <a:pt x="2814" y="4115"/>
                  </a:cubicBezTo>
                  <a:cubicBezTo>
                    <a:pt x="2814" y="3881"/>
                    <a:pt x="2633" y="3699"/>
                    <a:pt x="2399" y="3699"/>
                  </a:cubicBezTo>
                  <a:lnTo>
                    <a:pt x="833" y="3699"/>
                  </a:lnTo>
                  <a:lnTo>
                    <a:pt x="833" y="417"/>
                  </a:lnTo>
                  <a:cubicBezTo>
                    <a:pt x="833" y="190"/>
                    <a:pt x="645" y="1"/>
                    <a:pt x="417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3" name="Google Shape;1313;p16"/>
            <p:cNvSpPr/>
            <p:nvPr/>
          </p:nvSpPr>
          <p:spPr>
            <a:xfrm>
              <a:off x="4924125" y="4699025"/>
              <a:ext cx="31225" cy="448250"/>
            </a:xfrm>
            <a:custGeom>
              <a:rect b="b" l="l" r="r" t="t"/>
              <a:pathLst>
                <a:path extrusionOk="0" h="17930" w="1249">
                  <a:moveTo>
                    <a:pt x="1" y="0"/>
                  </a:moveTo>
                  <a:lnTo>
                    <a:pt x="1" y="17930"/>
                  </a:lnTo>
                  <a:lnTo>
                    <a:pt x="1248" y="17930"/>
                  </a:lnTo>
                  <a:lnTo>
                    <a:pt x="1248" y="0"/>
                  </a:ln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314" name="Google Shape;1314;p16"/>
          <p:cNvGrpSpPr/>
          <p:nvPr/>
        </p:nvGrpSpPr>
        <p:grpSpPr>
          <a:xfrm rot="-136">
            <a:off x="-96007" y="4625123"/>
            <a:ext cx="840014" cy="1816219"/>
            <a:chOff x="4773700" y="4444775"/>
            <a:chExt cx="332100" cy="718100"/>
          </a:xfrm>
        </p:grpSpPr>
        <p:sp>
          <p:nvSpPr>
            <p:cNvPr id="1315" name="Google Shape;1315;p16"/>
            <p:cNvSpPr/>
            <p:nvPr/>
          </p:nvSpPr>
          <p:spPr>
            <a:xfrm>
              <a:off x="4773700" y="5131650"/>
              <a:ext cx="332100" cy="31225"/>
            </a:xfrm>
            <a:custGeom>
              <a:rect b="b" l="l" r="r" t="t"/>
              <a:pathLst>
                <a:path extrusionOk="0" h="1249" w="13284">
                  <a:moveTo>
                    <a:pt x="618" y="1"/>
                  </a:moveTo>
                  <a:cubicBezTo>
                    <a:pt x="280" y="1"/>
                    <a:pt x="1" y="280"/>
                    <a:pt x="1" y="625"/>
                  </a:cubicBezTo>
                  <a:cubicBezTo>
                    <a:pt x="1" y="970"/>
                    <a:pt x="280" y="1249"/>
                    <a:pt x="618" y="1249"/>
                  </a:cubicBezTo>
                  <a:lnTo>
                    <a:pt x="12660" y="1249"/>
                  </a:lnTo>
                  <a:cubicBezTo>
                    <a:pt x="13005" y="1249"/>
                    <a:pt x="13284" y="970"/>
                    <a:pt x="13284" y="625"/>
                  </a:cubicBezTo>
                  <a:cubicBezTo>
                    <a:pt x="13284" y="280"/>
                    <a:pt x="13005" y="1"/>
                    <a:pt x="126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6" name="Google Shape;1316;p16"/>
            <p:cNvSpPr/>
            <p:nvPr/>
          </p:nvSpPr>
          <p:spPr>
            <a:xfrm>
              <a:off x="4987175" y="4600425"/>
              <a:ext cx="103025" cy="50050"/>
            </a:xfrm>
            <a:custGeom>
              <a:rect b="b" l="l" r="r" t="t"/>
              <a:pathLst>
                <a:path extrusionOk="0" h="2002" w="4121">
                  <a:moveTo>
                    <a:pt x="0" y="0"/>
                  </a:moveTo>
                  <a:lnTo>
                    <a:pt x="0" y="2001"/>
                  </a:lnTo>
                  <a:lnTo>
                    <a:pt x="4121" y="2001"/>
                  </a:lnTo>
                  <a:lnTo>
                    <a:pt x="2118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7" name="Google Shape;1317;p16"/>
            <p:cNvSpPr/>
            <p:nvPr/>
          </p:nvSpPr>
          <p:spPr>
            <a:xfrm>
              <a:off x="4987175" y="4444775"/>
              <a:ext cx="103025" cy="50075"/>
            </a:xfrm>
            <a:custGeom>
              <a:rect b="b" l="l" r="r" t="t"/>
              <a:pathLst>
                <a:path extrusionOk="0" h="2003" w="4121">
                  <a:moveTo>
                    <a:pt x="0" y="0"/>
                  </a:moveTo>
                  <a:lnTo>
                    <a:pt x="0" y="2003"/>
                  </a:lnTo>
                  <a:lnTo>
                    <a:pt x="2118" y="2003"/>
                  </a:lnTo>
                  <a:lnTo>
                    <a:pt x="4121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8" name="Google Shape;1318;p16"/>
            <p:cNvSpPr/>
            <p:nvPr/>
          </p:nvSpPr>
          <p:spPr>
            <a:xfrm>
              <a:off x="4931300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715" y="1"/>
                  </a:moveTo>
                  <a:lnTo>
                    <a:pt x="1" y="417"/>
                  </a:lnTo>
                  <a:lnTo>
                    <a:pt x="3756" y="6929"/>
                  </a:lnTo>
                  <a:lnTo>
                    <a:pt x="4718" y="6929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9" name="Google Shape;1319;p16"/>
            <p:cNvSpPr/>
            <p:nvPr/>
          </p:nvSpPr>
          <p:spPr>
            <a:xfrm>
              <a:off x="4830225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3998" y="1"/>
                  </a:moveTo>
                  <a:lnTo>
                    <a:pt x="1" y="6929"/>
                  </a:lnTo>
                  <a:lnTo>
                    <a:pt x="963" y="6929"/>
                  </a:lnTo>
                  <a:lnTo>
                    <a:pt x="4719" y="417"/>
                  </a:lnTo>
                  <a:lnTo>
                    <a:pt x="3998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0" name="Google Shape;1320;p16"/>
            <p:cNvSpPr/>
            <p:nvPr/>
          </p:nvSpPr>
          <p:spPr>
            <a:xfrm>
              <a:off x="4929350" y="4640075"/>
              <a:ext cx="20800" cy="69375"/>
            </a:xfrm>
            <a:custGeom>
              <a:rect b="b" l="l" r="r" t="t"/>
              <a:pathLst>
                <a:path extrusionOk="0" h="2775" w="832">
                  <a:moveTo>
                    <a:pt x="1" y="0"/>
                  </a:moveTo>
                  <a:lnTo>
                    <a:pt x="1" y="2775"/>
                  </a:lnTo>
                  <a:lnTo>
                    <a:pt x="832" y="2775"/>
                  </a:lnTo>
                  <a:lnTo>
                    <a:pt x="832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1" name="Google Shape;1321;p16"/>
            <p:cNvSpPr/>
            <p:nvPr/>
          </p:nvSpPr>
          <p:spPr>
            <a:xfrm>
              <a:off x="4954200" y="4537200"/>
              <a:ext cx="20650" cy="113275"/>
            </a:xfrm>
            <a:custGeom>
              <a:rect b="b" l="l" r="r" t="t"/>
              <a:pathLst>
                <a:path extrusionOk="0" h="4531" w="826">
                  <a:moveTo>
                    <a:pt x="410" y="1"/>
                  </a:moveTo>
                  <a:cubicBezTo>
                    <a:pt x="182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2" y="4530"/>
                    <a:pt x="410" y="4530"/>
                  </a:cubicBezTo>
                  <a:cubicBezTo>
                    <a:pt x="644" y="4530"/>
                    <a:pt x="825" y="4343"/>
                    <a:pt x="825" y="4115"/>
                  </a:cubicBezTo>
                  <a:lnTo>
                    <a:pt x="825" y="417"/>
                  </a:lnTo>
                  <a:cubicBezTo>
                    <a:pt x="825" y="190"/>
                    <a:pt x="644" y="1"/>
                    <a:pt x="410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2" name="Google Shape;1322;p16"/>
            <p:cNvSpPr/>
            <p:nvPr/>
          </p:nvSpPr>
          <p:spPr>
            <a:xfrm>
              <a:off x="5044850" y="4463125"/>
              <a:ext cx="45350" cy="169025"/>
            </a:xfrm>
            <a:custGeom>
              <a:rect b="b" l="l" r="r" t="t"/>
              <a:pathLst>
                <a:path extrusionOk="0" h="6761" w="1814">
                  <a:moveTo>
                    <a:pt x="1814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4" y="6760"/>
                  </a:lnTo>
                  <a:lnTo>
                    <a:pt x="1814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3" name="Google Shape;1323;p16"/>
            <p:cNvSpPr/>
            <p:nvPr/>
          </p:nvSpPr>
          <p:spPr>
            <a:xfrm>
              <a:off x="4844850" y="4478875"/>
              <a:ext cx="222600" cy="137475"/>
            </a:xfrm>
            <a:custGeom>
              <a:rect b="b" l="l" r="r" t="t"/>
              <a:pathLst>
                <a:path extrusionOk="0" h="5499" w="8904">
                  <a:moveTo>
                    <a:pt x="1815" y="1"/>
                  </a:moveTo>
                  <a:cubicBezTo>
                    <a:pt x="813" y="1"/>
                    <a:pt x="1" y="1230"/>
                    <a:pt x="1" y="2750"/>
                  </a:cubicBezTo>
                  <a:cubicBezTo>
                    <a:pt x="1" y="4271"/>
                    <a:pt x="813" y="5498"/>
                    <a:pt x="1815" y="5498"/>
                  </a:cubicBezTo>
                  <a:lnTo>
                    <a:pt x="7091" y="5498"/>
                  </a:lnTo>
                  <a:cubicBezTo>
                    <a:pt x="8092" y="5498"/>
                    <a:pt x="8903" y="4271"/>
                    <a:pt x="8903" y="2750"/>
                  </a:cubicBezTo>
                  <a:cubicBezTo>
                    <a:pt x="8903" y="1230"/>
                    <a:pt x="8092" y="1"/>
                    <a:pt x="7091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4" name="Google Shape;1324;p16"/>
            <p:cNvSpPr/>
            <p:nvPr/>
          </p:nvSpPr>
          <p:spPr>
            <a:xfrm>
              <a:off x="4987175" y="4489125"/>
              <a:ext cx="69900" cy="116850"/>
            </a:xfrm>
            <a:custGeom>
              <a:rect b="b" l="l" r="r" t="t"/>
              <a:pathLst>
                <a:path extrusionOk="0" h="4674" w="2796">
                  <a:moveTo>
                    <a:pt x="1398" y="1"/>
                  </a:moveTo>
                  <a:cubicBezTo>
                    <a:pt x="645" y="1"/>
                    <a:pt x="0" y="1072"/>
                    <a:pt x="0" y="2340"/>
                  </a:cubicBezTo>
                  <a:cubicBezTo>
                    <a:pt x="0" y="3607"/>
                    <a:pt x="645" y="4674"/>
                    <a:pt x="1398" y="4674"/>
                  </a:cubicBezTo>
                  <a:cubicBezTo>
                    <a:pt x="2157" y="4674"/>
                    <a:pt x="2795" y="3607"/>
                    <a:pt x="2795" y="2340"/>
                  </a:cubicBezTo>
                  <a:cubicBezTo>
                    <a:pt x="2795" y="1072"/>
                    <a:pt x="2157" y="1"/>
                    <a:pt x="13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5" name="Google Shape;1325;p16"/>
            <p:cNvSpPr/>
            <p:nvPr/>
          </p:nvSpPr>
          <p:spPr>
            <a:xfrm>
              <a:off x="4964600" y="4463125"/>
              <a:ext cx="45325" cy="169025"/>
            </a:xfrm>
            <a:custGeom>
              <a:rect b="b" l="l" r="r" t="t"/>
              <a:pathLst>
                <a:path extrusionOk="0" h="6761" w="1813">
                  <a:moveTo>
                    <a:pt x="1813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3" y="6760"/>
                  </a:lnTo>
                  <a:lnTo>
                    <a:pt x="1813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6" name="Google Shape;1326;p16"/>
            <p:cNvSpPr/>
            <p:nvPr/>
          </p:nvSpPr>
          <p:spPr>
            <a:xfrm>
              <a:off x="4904475" y="4537200"/>
              <a:ext cx="70375" cy="113275"/>
            </a:xfrm>
            <a:custGeom>
              <a:rect b="b" l="l" r="r" t="t"/>
              <a:pathLst>
                <a:path extrusionOk="0" h="4531" w="2815">
                  <a:moveTo>
                    <a:pt x="417" y="1"/>
                  </a:moveTo>
                  <a:cubicBezTo>
                    <a:pt x="189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9" y="4530"/>
                    <a:pt x="417" y="4530"/>
                  </a:cubicBezTo>
                  <a:lnTo>
                    <a:pt x="2399" y="4530"/>
                  </a:lnTo>
                  <a:cubicBezTo>
                    <a:pt x="2633" y="4530"/>
                    <a:pt x="2814" y="4343"/>
                    <a:pt x="2814" y="4115"/>
                  </a:cubicBezTo>
                  <a:cubicBezTo>
                    <a:pt x="2814" y="3881"/>
                    <a:pt x="2633" y="3699"/>
                    <a:pt x="2399" y="3699"/>
                  </a:cubicBezTo>
                  <a:lnTo>
                    <a:pt x="833" y="3699"/>
                  </a:lnTo>
                  <a:lnTo>
                    <a:pt x="833" y="417"/>
                  </a:lnTo>
                  <a:cubicBezTo>
                    <a:pt x="833" y="190"/>
                    <a:pt x="645" y="1"/>
                    <a:pt x="417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7" name="Google Shape;1327;p16"/>
            <p:cNvSpPr/>
            <p:nvPr/>
          </p:nvSpPr>
          <p:spPr>
            <a:xfrm>
              <a:off x="4924125" y="4699025"/>
              <a:ext cx="31225" cy="448250"/>
            </a:xfrm>
            <a:custGeom>
              <a:rect b="b" l="l" r="r" t="t"/>
              <a:pathLst>
                <a:path extrusionOk="0" h="17930" w="1249">
                  <a:moveTo>
                    <a:pt x="1" y="0"/>
                  </a:moveTo>
                  <a:lnTo>
                    <a:pt x="1" y="17930"/>
                  </a:lnTo>
                  <a:lnTo>
                    <a:pt x="1248" y="17930"/>
                  </a:lnTo>
                  <a:lnTo>
                    <a:pt x="1248" y="0"/>
                  </a:ln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 1">
  <p:cSld name="BLANK_1_1_1_2_1">
    <p:spTree>
      <p:nvGrpSpPr>
        <p:cNvPr id="1328" name="Shape 1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9" name="Google Shape;1329;p17"/>
          <p:cNvGrpSpPr/>
          <p:nvPr/>
        </p:nvGrpSpPr>
        <p:grpSpPr>
          <a:xfrm flipH="1" rot="-3599983">
            <a:off x="8429218" y="-618646"/>
            <a:ext cx="840007" cy="1816187"/>
            <a:chOff x="4773700" y="4444775"/>
            <a:chExt cx="332100" cy="718100"/>
          </a:xfrm>
        </p:grpSpPr>
        <p:sp>
          <p:nvSpPr>
            <p:cNvPr id="1330" name="Google Shape;1330;p17"/>
            <p:cNvSpPr/>
            <p:nvPr/>
          </p:nvSpPr>
          <p:spPr>
            <a:xfrm>
              <a:off x="4773700" y="5131650"/>
              <a:ext cx="332100" cy="31225"/>
            </a:xfrm>
            <a:custGeom>
              <a:rect b="b" l="l" r="r" t="t"/>
              <a:pathLst>
                <a:path extrusionOk="0" h="1249" w="13284">
                  <a:moveTo>
                    <a:pt x="618" y="1"/>
                  </a:moveTo>
                  <a:cubicBezTo>
                    <a:pt x="280" y="1"/>
                    <a:pt x="1" y="280"/>
                    <a:pt x="1" y="625"/>
                  </a:cubicBezTo>
                  <a:cubicBezTo>
                    <a:pt x="1" y="970"/>
                    <a:pt x="280" y="1249"/>
                    <a:pt x="618" y="1249"/>
                  </a:cubicBezTo>
                  <a:lnTo>
                    <a:pt x="12660" y="1249"/>
                  </a:lnTo>
                  <a:cubicBezTo>
                    <a:pt x="13005" y="1249"/>
                    <a:pt x="13284" y="970"/>
                    <a:pt x="13284" y="625"/>
                  </a:cubicBezTo>
                  <a:cubicBezTo>
                    <a:pt x="13284" y="280"/>
                    <a:pt x="13005" y="1"/>
                    <a:pt x="126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1" name="Google Shape;1331;p17"/>
            <p:cNvSpPr/>
            <p:nvPr/>
          </p:nvSpPr>
          <p:spPr>
            <a:xfrm>
              <a:off x="4987175" y="4600425"/>
              <a:ext cx="103025" cy="50050"/>
            </a:xfrm>
            <a:custGeom>
              <a:rect b="b" l="l" r="r" t="t"/>
              <a:pathLst>
                <a:path extrusionOk="0" h="2002" w="4121">
                  <a:moveTo>
                    <a:pt x="0" y="0"/>
                  </a:moveTo>
                  <a:lnTo>
                    <a:pt x="0" y="2001"/>
                  </a:lnTo>
                  <a:lnTo>
                    <a:pt x="4121" y="2001"/>
                  </a:lnTo>
                  <a:lnTo>
                    <a:pt x="2118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2" name="Google Shape;1332;p17"/>
            <p:cNvSpPr/>
            <p:nvPr/>
          </p:nvSpPr>
          <p:spPr>
            <a:xfrm>
              <a:off x="4987175" y="4444775"/>
              <a:ext cx="103025" cy="50075"/>
            </a:xfrm>
            <a:custGeom>
              <a:rect b="b" l="l" r="r" t="t"/>
              <a:pathLst>
                <a:path extrusionOk="0" h="2003" w="4121">
                  <a:moveTo>
                    <a:pt x="0" y="0"/>
                  </a:moveTo>
                  <a:lnTo>
                    <a:pt x="0" y="2003"/>
                  </a:lnTo>
                  <a:lnTo>
                    <a:pt x="2118" y="2003"/>
                  </a:lnTo>
                  <a:lnTo>
                    <a:pt x="4121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3" name="Google Shape;1333;p17"/>
            <p:cNvSpPr/>
            <p:nvPr/>
          </p:nvSpPr>
          <p:spPr>
            <a:xfrm>
              <a:off x="4931300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715" y="1"/>
                  </a:moveTo>
                  <a:lnTo>
                    <a:pt x="1" y="417"/>
                  </a:lnTo>
                  <a:lnTo>
                    <a:pt x="3756" y="6929"/>
                  </a:lnTo>
                  <a:lnTo>
                    <a:pt x="4718" y="6929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4" name="Google Shape;1334;p17"/>
            <p:cNvSpPr/>
            <p:nvPr/>
          </p:nvSpPr>
          <p:spPr>
            <a:xfrm>
              <a:off x="4830225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3998" y="1"/>
                  </a:moveTo>
                  <a:lnTo>
                    <a:pt x="1" y="6929"/>
                  </a:lnTo>
                  <a:lnTo>
                    <a:pt x="963" y="6929"/>
                  </a:lnTo>
                  <a:lnTo>
                    <a:pt x="4719" y="417"/>
                  </a:lnTo>
                  <a:lnTo>
                    <a:pt x="3998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5" name="Google Shape;1335;p17"/>
            <p:cNvSpPr/>
            <p:nvPr/>
          </p:nvSpPr>
          <p:spPr>
            <a:xfrm>
              <a:off x="4929350" y="4640075"/>
              <a:ext cx="20800" cy="69375"/>
            </a:xfrm>
            <a:custGeom>
              <a:rect b="b" l="l" r="r" t="t"/>
              <a:pathLst>
                <a:path extrusionOk="0" h="2775" w="832">
                  <a:moveTo>
                    <a:pt x="1" y="0"/>
                  </a:moveTo>
                  <a:lnTo>
                    <a:pt x="1" y="2775"/>
                  </a:lnTo>
                  <a:lnTo>
                    <a:pt x="832" y="2775"/>
                  </a:lnTo>
                  <a:lnTo>
                    <a:pt x="832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6" name="Google Shape;1336;p17"/>
            <p:cNvSpPr/>
            <p:nvPr/>
          </p:nvSpPr>
          <p:spPr>
            <a:xfrm>
              <a:off x="4954200" y="4537200"/>
              <a:ext cx="20650" cy="113275"/>
            </a:xfrm>
            <a:custGeom>
              <a:rect b="b" l="l" r="r" t="t"/>
              <a:pathLst>
                <a:path extrusionOk="0" h="4531" w="826">
                  <a:moveTo>
                    <a:pt x="410" y="1"/>
                  </a:moveTo>
                  <a:cubicBezTo>
                    <a:pt x="182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2" y="4530"/>
                    <a:pt x="410" y="4530"/>
                  </a:cubicBezTo>
                  <a:cubicBezTo>
                    <a:pt x="644" y="4530"/>
                    <a:pt x="825" y="4343"/>
                    <a:pt x="825" y="4115"/>
                  </a:cubicBezTo>
                  <a:lnTo>
                    <a:pt x="825" y="417"/>
                  </a:lnTo>
                  <a:cubicBezTo>
                    <a:pt x="825" y="190"/>
                    <a:pt x="644" y="1"/>
                    <a:pt x="410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7" name="Google Shape;1337;p17"/>
            <p:cNvSpPr/>
            <p:nvPr/>
          </p:nvSpPr>
          <p:spPr>
            <a:xfrm>
              <a:off x="5044850" y="4463125"/>
              <a:ext cx="45350" cy="169025"/>
            </a:xfrm>
            <a:custGeom>
              <a:rect b="b" l="l" r="r" t="t"/>
              <a:pathLst>
                <a:path extrusionOk="0" h="6761" w="1814">
                  <a:moveTo>
                    <a:pt x="1814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4" y="6760"/>
                  </a:lnTo>
                  <a:lnTo>
                    <a:pt x="1814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8" name="Google Shape;1338;p17"/>
            <p:cNvSpPr/>
            <p:nvPr/>
          </p:nvSpPr>
          <p:spPr>
            <a:xfrm>
              <a:off x="4844850" y="4478875"/>
              <a:ext cx="222600" cy="137475"/>
            </a:xfrm>
            <a:custGeom>
              <a:rect b="b" l="l" r="r" t="t"/>
              <a:pathLst>
                <a:path extrusionOk="0" h="5499" w="8904">
                  <a:moveTo>
                    <a:pt x="1815" y="1"/>
                  </a:moveTo>
                  <a:cubicBezTo>
                    <a:pt x="813" y="1"/>
                    <a:pt x="1" y="1230"/>
                    <a:pt x="1" y="2750"/>
                  </a:cubicBezTo>
                  <a:cubicBezTo>
                    <a:pt x="1" y="4271"/>
                    <a:pt x="813" y="5498"/>
                    <a:pt x="1815" y="5498"/>
                  </a:cubicBezTo>
                  <a:lnTo>
                    <a:pt x="7091" y="5498"/>
                  </a:lnTo>
                  <a:cubicBezTo>
                    <a:pt x="8092" y="5498"/>
                    <a:pt x="8903" y="4271"/>
                    <a:pt x="8903" y="2750"/>
                  </a:cubicBezTo>
                  <a:cubicBezTo>
                    <a:pt x="8903" y="1230"/>
                    <a:pt x="8092" y="1"/>
                    <a:pt x="7091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9" name="Google Shape;1339;p17"/>
            <p:cNvSpPr/>
            <p:nvPr/>
          </p:nvSpPr>
          <p:spPr>
            <a:xfrm>
              <a:off x="4987175" y="4489125"/>
              <a:ext cx="69900" cy="116850"/>
            </a:xfrm>
            <a:custGeom>
              <a:rect b="b" l="l" r="r" t="t"/>
              <a:pathLst>
                <a:path extrusionOk="0" h="4674" w="2796">
                  <a:moveTo>
                    <a:pt x="1398" y="1"/>
                  </a:moveTo>
                  <a:cubicBezTo>
                    <a:pt x="645" y="1"/>
                    <a:pt x="0" y="1072"/>
                    <a:pt x="0" y="2340"/>
                  </a:cubicBezTo>
                  <a:cubicBezTo>
                    <a:pt x="0" y="3607"/>
                    <a:pt x="645" y="4674"/>
                    <a:pt x="1398" y="4674"/>
                  </a:cubicBezTo>
                  <a:cubicBezTo>
                    <a:pt x="2157" y="4674"/>
                    <a:pt x="2795" y="3607"/>
                    <a:pt x="2795" y="2340"/>
                  </a:cubicBezTo>
                  <a:cubicBezTo>
                    <a:pt x="2795" y="1072"/>
                    <a:pt x="2157" y="1"/>
                    <a:pt x="13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0" name="Google Shape;1340;p17"/>
            <p:cNvSpPr/>
            <p:nvPr/>
          </p:nvSpPr>
          <p:spPr>
            <a:xfrm>
              <a:off x="4964600" y="4463125"/>
              <a:ext cx="45325" cy="169025"/>
            </a:xfrm>
            <a:custGeom>
              <a:rect b="b" l="l" r="r" t="t"/>
              <a:pathLst>
                <a:path extrusionOk="0" h="6761" w="1813">
                  <a:moveTo>
                    <a:pt x="1813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3" y="6760"/>
                  </a:lnTo>
                  <a:lnTo>
                    <a:pt x="1813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1" name="Google Shape;1341;p17"/>
            <p:cNvSpPr/>
            <p:nvPr/>
          </p:nvSpPr>
          <p:spPr>
            <a:xfrm>
              <a:off x="4904475" y="4537200"/>
              <a:ext cx="70375" cy="113275"/>
            </a:xfrm>
            <a:custGeom>
              <a:rect b="b" l="l" r="r" t="t"/>
              <a:pathLst>
                <a:path extrusionOk="0" h="4531" w="2815">
                  <a:moveTo>
                    <a:pt x="417" y="1"/>
                  </a:moveTo>
                  <a:cubicBezTo>
                    <a:pt x="189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9" y="4530"/>
                    <a:pt x="417" y="4530"/>
                  </a:cubicBezTo>
                  <a:lnTo>
                    <a:pt x="2399" y="4530"/>
                  </a:lnTo>
                  <a:cubicBezTo>
                    <a:pt x="2633" y="4530"/>
                    <a:pt x="2814" y="4343"/>
                    <a:pt x="2814" y="4115"/>
                  </a:cubicBezTo>
                  <a:cubicBezTo>
                    <a:pt x="2814" y="3881"/>
                    <a:pt x="2633" y="3699"/>
                    <a:pt x="2399" y="3699"/>
                  </a:cubicBezTo>
                  <a:lnTo>
                    <a:pt x="833" y="3699"/>
                  </a:lnTo>
                  <a:lnTo>
                    <a:pt x="833" y="417"/>
                  </a:lnTo>
                  <a:cubicBezTo>
                    <a:pt x="833" y="190"/>
                    <a:pt x="645" y="1"/>
                    <a:pt x="417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2" name="Google Shape;1342;p17"/>
            <p:cNvSpPr/>
            <p:nvPr/>
          </p:nvSpPr>
          <p:spPr>
            <a:xfrm>
              <a:off x="4924125" y="4699025"/>
              <a:ext cx="31225" cy="448250"/>
            </a:xfrm>
            <a:custGeom>
              <a:rect b="b" l="l" r="r" t="t"/>
              <a:pathLst>
                <a:path extrusionOk="0" h="17930" w="1249">
                  <a:moveTo>
                    <a:pt x="1" y="0"/>
                  </a:moveTo>
                  <a:lnTo>
                    <a:pt x="1" y="17930"/>
                  </a:lnTo>
                  <a:lnTo>
                    <a:pt x="1248" y="17930"/>
                  </a:lnTo>
                  <a:lnTo>
                    <a:pt x="1248" y="0"/>
                  </a:ln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43" name="Google Shape;1343;p17"/>
          <p:cNvSpPr/>
          <p:nvPr/>
        </p:nvSpPr>
        <p:spPr>
          <a:xfrm flipH="1" rot="-899765">
            <a:off x="5267782" y="420216"/>
            <a:ext cx="3356713" cy="2419278"/>
          </a:xfrm>
          <a:custGeom>
            <a:rect b="b" l="l" r="r" t="t"/>
            <a:pathLst>
              <a:path extrusionOk="0" h="96774" w="152781">
                <a:moveTo>
                  <a:pt x="7489" y="0"/>
                </a:moveTo>
                <a:lnTo>
                  <a:pt x="152781" y="46863"/>
                </a:lnTo>
                <a:lnTo>
                  <a:pt x="83439" y="96774"/>
                </a:lnTo>
                <a:lnTo>
                  <a:pt x="0" y="6096"/>
                </a:lnTo>
                <a:close/>
              </a:path>
            </a:pathLst>
          </a:custGeom>
          <a:gradFill>
            <a:gsLst>
              <a:gs pos="0">
                <a:srgbClr val="FFE89A">
                  <a:alpha val="48235"/>
                </a:srgbClr>
              </a:gs>
              <a:gs pos="66000">
                <a:srgbClr val="FFF4CD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lin ang="5400012" scaled="0"/>
          </a:gradFill>
          <a:ln>
            <a:noFill/>
          </a:ln>
        </p:spPr>
      </p:sp>
      <p:grpSp>
        <p:nvGrpSpPr>
          <p:cNvPr id="1344" name="Google Shape;1344;p17"/>
          <p:cNvGrpSpPr/>
          <p:nvPr/>
        </p:nvGrpSpPr>
        <p:grpSpPr>
          <a:xfrm>
            <a:off x="-1544026" y="-1555275"/>
            <a:ext cx="12232039" cy="7489192"/>
            <a:chOff x="-1544026" y="-1555275"/>
            <a:chExt cx="12232039" cy="7489192"/>
          </a:xfrm>
        </p:grpSpPr>
        <p:sp>
          <p:nvSpPr>
            <p:cNvPr id="1345" name="Google Shape;1345;p17"/>
            <p:cNvSpPr/>
            <p:nvPr/>
          </p:nvSpPr>
          <p:spPr>
            <a:xfrm flipH="1">
              <a:off x="9591948" y="2933887"/>
              <a:ext cx="1096065" cy="3000009"/>
            </a:xfrm>
            <a:custGeom>
              <a:rect b="b" l="l" r="r" t="t"/>
              <a:pathLst>
                <a:path extrusionOk="0" h="25723" w="9398">
                  <a:moveTo>
                    <a:pt x="1" y="1"/>
                  </a:moveTo>
                  <a:lnTo>
                    <a:pt x="1" y="25722"/>
                  </a:lnTo>
                  <a:lnTo>
                    <a:pt x="9397" y="25722"/>
                  </a:lnTo>
                  <a:cubicBezTo>
                    <a:pt x="9397" y="15921"/>
                    <a:pt x="5862" y="6947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6" name="Google Shape;1346;p17"/>
            <p:cNvSpPr/>
            <p:nvPr/>
          </p:nvSpPr>
          <p:spPr>
            <a:xfrm flipH="1">
              <a:off x="9891331" y="3619083"/>
              <a:ext cx="796682" cy="2314823"/>
            </a:xfrm>
            <a:custGeom>
              <a:rect b="b" l="l" r="r" t="t"/>
              <a:pathLst>
                <a:path extrusionOk="0" h="19848" w="6831">
                  <a:moveTo>
                    <a:pt x="1546" y="1"/>
                  </a:moveTo>
                  <a:cubicBezTo>
                    <a:pt x="1039" y="352"/>
                    <a:pt x="520" y="689"/>
                    <a:pt x="1" y="1015"/>
                  </a:cubicBezTo>
                  <a:lnTo>
                    <a:pt x="1" y="1885"/>
                  </a:lnTo>
                  <a:cubicBezTo>
                    <a:pt x="2724" y="7286"/>
                    <a:pt x="4263" y="13387"/>
                    <a:pt x="4263" y="19847"/>
                  </a:cubicBezTo>
                  <a:lnTo>
                    <a:pt x="6830" y="19847"/>
                  </a:lnTo>
                  <a:cubicBezTo>
                    <a:pt x="6830" y="12620"/>
                    <a:pt x="4907" y="5843"/>
                    <a:pt x="1546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7" name="Google Shape;1347;p17"/>
            <p:cNvSpPr/>
            <p:nvPr/>
          </p:nvSpPr>
          <p:spPr>
            <a:xfrm flipH="1">
              <a:off x="10190713" y="3838811"/>
              <a:ext cx="497300" cy="2095096"/>
            </a:xfrm>
            <a:custGeom>
              <a:rect b="b" l="l" r="r" t="t"/>
              <a:pathLst>
                <a:path extrusionOk="0" h="17964" w="4264">
                  <a:moveTo>
                    <a:pt x="1" y="1"/>
                  </a:moveTo>
                  <a:lnTo>
                    <a:pt x="1" y="17963"/>
                  </a:lnTo>
                  <a:lnTo>
                    <a:pt x="4263" y="17963"/>
                  </a:lnTo>
                  <a:cubicBezTo>
                    <a:pt x="4263" y="11503"/>
                    <a:pt x="2724" y="5402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8" name="Google Shape;1348;p17"/>
            <p:cNvSpPr/>
            <p:nvPr/>
          </p:nvSpPr>
          <p:spPr>
            <a:xfrm flipH="1">
              <a:off x="10490213" y="4586053"/>
              <a:ext cx="197800" cy="1347864"/>
            </a:xfrm>
            <a:custGeom>
              <a:rect b="b" l="l" r="r" t="t"/>
              <a:pathLst>
                <a:path extrusionOk="0" h="11557" w="1696">
                  <a:moveTo>
                    <a:pt x="1" y="1"/>
                  </a:moveTo>
                  <a:lnTo>
                    <a:pt x="1" y="11556"/>
                  </a:lnTo>
                  <a:lnTo>
                    <a:pt x="1696" y="11556"/>
                  </a:lnTo>
                  <a:cubicBezTo>
                    <a:pt x="1696" y="7540"/>
                    <a:pt x="1105" y="3660"/>
                    <a:pt x="1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9" name="Google Shape;1349;p17"/>
            <p:cNvSpPr/>
            <p:nvPr/>
          </p:nvSpPr>
          <p:spPr>
            <a:xfrm flipH="1">
              <a:off x="8495999" y="-790425"/>
              <a:ext cx="2192014" cy="4527829"/>
            </a:xfrm>
            <a:custGeom>
              <a:rect b="b" l="l" r="r" t="t"/>
              <a:pathLst>
                <a:path extrusionOk="0" h="38823" w="18795">
                  <a:moveTo>
                    <a:pt x="1" y="0"/>
                  </a:moveTo>
                  <a:lnTo>
                    <a:pt x="1" y="38823"/>
                  </a:lnTo>
                  <a:cubicBezTo>
                    <a:pt x="11281" y="31778"/>
                    <a:pt x="18794" y="19243"/>
                    <a:pt x="18794" y="4958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0" name="Google Shape;1350;p17"/>
            <p:cNvSpPr/>
            <p:nvPr/>
          </p:nvSpPr>
          <p:spPr>
            <a:xfrm flipH="1">
              <a:off x="8799231" y="-34086"/>
              <a:ext cx="1888782" cy="3568335"/>
            </a:xfrm>
            <a:custGeom>
              <a:rect b="b" l="l" r="r" t="t"/>
              <a:pathLst>
                <a:path extrusionOk="0" h="30596" w="16195">
                  <a:moveTo>
                    <a:pt x="16194" y="0"/>
                  </a:moveTo>
                  <a:cubicBezTo>
                    <a:pt x="15427" y="807"/>
                    <a:pt x="14518" y="1476"/>
                    <a:pt x="13510" y="1970"/>
                  </a:cubicBezTo>
                  <a:cubicBezTo>
                    <a:pt x="12588" y="12543"/>
                    <a:pt x="7545" y="21933"/>
                    <a:pt x="1" y="28529"/>
                  </a:cubicBezTo>
                  <a:lnTo>
                    <a:pt x="1" y="30596"/>
                  </a:lnTo>
                  <a:cubicBezTo>
                    <a:pt x="9461" y="23610"/>
                    <a:pt x="15726" y="12549"/>
                    <a:pt x="16194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1" name="Google Shape;1351;p17"/>
            <p:cNvSpPr/>
            <p:nvPr/>
          </p:nvSpPr>
          <p:spPr>
            <a:xfrm flipH="1">
              <a:off x="9094882" y="-790425"/>
              <a:ext cx="1593132" cy="4083595"/>
            </a:xfrm>
            <a:custGeom>
              <a:rect b="b" l="l" r="r" t="t"/>
              <a:pathLst>
                <a:path extrusionOk="0" h="35014" w="13660">
                  <a:moveTo>
                    <a:pt x="1" y="0"/>
                  </a:moveTo>
                  <a:lnTo>
                    <a:pt x="1" y="35014"/>
                  </a:lnTo>
                  <a:cubicBezTo>
                    <a:pt x="8370" y="27704"/>
                    <a:pt x="13660" y="16949"/>
                    <a:pt x="13660" y="4958"/>
                  </a:cubicBezTo>
                  <a:lnTo>
                    <a:pt x="13660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2" name="Google Shape;1352;p17"/>
            <p:cNvSpPr/>
            <p:nvPr/>
          </p:nvSpPr>
          <p:spPr>
            <a:xfrm flipH="1">
              <a:off x="9421555" y="292591"/>
              <a:ext cx="1266458" cy="2714855"/>
            </a:xfrm>
            <a:custGeom>
              <a:rect b="b" l="l" r="r" t="t"/>
              <a:pathLst>
                <a:path extrusionOk="0" h="23278" w="10859">
                  <a:moveTo>
                    <a:pt x="10859" y="0"/>
                  </a:moveTo>
                  <a:cubicBezTo>
                    <a:pt x="10385" y="72"/>
                    <a:pt x="9890" y="111"/>
                    <a:pt x="9397" y="111"/>
                  </a:cubicBezTo>
                  <a:cubicBezTo>
                    <a:pt x="9020" y="111"/>
                    <a:pt x="8650" y="92"/>
                    <a:pt x="8292" y="46"/>
                  </a:cubicBezTo>
                  <a:cubicBezTo>
                    <a:pt x="7460" y="7657"/>
                    <a:pt x="4491" y="14622"/>
                    <a:pt x="1" y="20329"/>
                  </a:cubicBezTo>
                  <a:lnTo>
                    <a:pt x="1" y="23278"/>
                  </a:lnTo>
                  <a:cubicBezTo>
                    <a:pt x="5933" y="17092"/>
                    <a:pt x="9890" y="8995"/>
                    <a:pt x="10859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3" name="Google Shape;1353;p17"/>
            <p:cNvSpPr/>
            <p:nvPr/>
          </p:nvSpPr>
          <p:spPr>
            <a:xfrm flipH="1">
              <a:off x="9693647" y="-790425"/>
              <a:ext cx="994366" cy="3453923"/>
            </a:xfrm>
            <a:custGeom>
              <a:rect b="b" l="l" r="r" t="t"/>
              <a:pathLst>
                <a:path extrusionOk="0" h="29615" w="8526">
                  <a:moveTo>
                    <a:pt x="1" y="0"/>
                  </a:moveTo>
                  <a:lnTo>
                    <a:pt x="1" y="29615"/>
                  </a:lnTo>
                  <a:cubicBezTo>
                    <a:pt x="5342" y="22830"/>
                    <a:pt x="8526" y="14265"/>
                    <a:pt x="8526" y="4958"/>
                  </a:cubicBezTo>
                  <a:lnTo>
                    <a:pt x="8526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4" name="Google Shape;1354;p17"/>
            <p:cNvSpPr/>
            <p:nvPr/>
          </p:nvSpPr>
          <p:spPr>
            <a:xfrm flipH="1">
              <a:off x="10012740" y="46971"/>
              <a:ext cx="675273" cy="2189098"/>
            </a:xfrm>
            <a:custGeom>
              <a:rect b="b" l="l" r="r" t="t"/>
              <a:pathLst>
                <a:path extrusionOk="0" h="18770" w="5790">
                  <a:moveTo>
                    <a:pt x="3334" y="1"/>
                  </a:moveTo>
                  <a:cubicBezTo>
                    <a:pt x="3061" y="4928"/>
                    <a:pt x="1897" y="9619"/>
                    <a:pt x="1" y="13908"/>
                  </a:cubicBezTo>
                  <a:lnTo>
                    <a:pt x="1" y="18769"/>
                  </a:lnTo>
                  <a:cubicBezTo>
                    <a:pt x="3165" y="13668"/>
                    <a:pt x="5205" y="7799"/>
                    <a:pt x="5790" y="1503"/>
                  </a:cubicBezTo>
                  <a:cubicBezTo>
                    <a:pt x="4893" y="1132"/>
                    <a:pt x="4068" y="619"/>
                    <a:pt x="333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5" name="Google Shape;1355;p17"/>
            <p:cNvSpPr/>
            <p:nvPr/>
          </p:nvSpPr>
          <p:spPr>
            <a:xfrm flipH="1">
              <a:off x="10292296" y="-790425"/>
              <a:ext cx="395717" cy="2459557"/>
            </a:xfrm>
            <a:custGeom>
              <a:rect b="b" l="l" r="r" t="t"/>
              <a:pathLst>
                <a:path extrusionOk="0" h="21089" w="3393">
                  <a:moveTo>
                    <a:pt x="1" y="0"/>
                  </a:moveTo>
                  <a:lnTo>
                    <a:pt x="1" y="21088"/>
                  </a:lnTo>
                  <a:cubicBezTo>
                    <a:pt x="2184" y="16155"/>
                    <a:pt x="3393" y="10696"/>
                    <a:pt x="3393" y="4958"/>
                  </a:cubicBezTo>
                  <a:lnTo>
                    <a:pt x="3393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6" name="Google Shape;1356;p17"/>
            <p:cNvSpPr/>
            <p:nvPr/>
          </p:nvSpPr>
          <p:spPr>
            <a:xfrm>
              <a:off x="-1544026" y="2933887"/>
              <a:ext cx="1096065" cy="3000009"/>
            </a:xfrm>
            <a:custGeom>
              <a:rect b="b" l="l" r="r" t="t"/>
              <a:pathLst>
                <a:path extrusionOk="0" h="25723" w="9398">
                  <a:moveTo>
                    <a:pt x="1" y="1"/>
                  </a:moveTo>
                  <a:lnTo>
                    <a:pt x="1" y="25722"/>
                  </a:lnTo>
                  <a:lnTo>
                    <a:pt x="9397" y="25722"/>
                  </a:lnTo>
                  <a:cubicBezTo>
                    <a:pt x="9397" y="15921"/>
                    <a:pt x="5862" y="6947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7" name="Google Shape;1357;p17"/>
            <p:cNvSpPr/>
            <p:nvPr/>
          </p:nvSpPr>
          <p:spPr>
            <a:xfrm>
              <a:off x="-1544026" y="3619083"/>
              <a:ext cx="796682" cy="2314823"/>
            </a:xfrm>
            <a:custGeom>
              <a:rect b="b" l="l" r="r" t="t"/>
              <a:pathLst>
                <a:path extrusionOk="0" h="19848" w="6831">
                  <a:moveTo>
                    <a:pt x="1546" y="1"/>
                  </a:moveTo>
                  <a:cubicBezTo>
                    <a:pt x="1039" y="352"/>
                    <a:pt x="520" y="689"/>
                    <a:pt x="1" y="1015"/>
                  </a:cubicBezTo>
                  <a:lnTo>
                    <a:pt x="1" y="1885"/>
                  </a:lnTo>
                  <a:cubicBezTo>
                    <a:pt x="2724" y="7286"/>
                    <a:pt x="4263" y="13387"/>
                    <a:pt x="4263" y="19847"/>
                  </a:cubicBezTo>
                  <a:lnTo>
                    <a:pt x="6830" y="19847"/>
                  </a:lnTo>
                  <a:cubicBezTo>
                    <a:pt x="6830" y="12620"/>
                    <a:pt x="4907" y="5843"/>
                    <a:pt x="1546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8" name="Google Shape;1358;p17"/>
            <p:cNvSpPr/>
            <p:nvPr/>
          </p:nvSpPr>
          <p:spPr>
            <a:xfrm>
              <a:off x="-1544026" y="3838811"/>
              <a:ext cx="497300" cy="2095096"/>
            </a:xfrm>
            <a:custGeom>
              <a:rect b="b" l="l" r="r" t="t"/>
              <a:pathLst>
                <a:path extrusionOk="0" h="17964" w="4264">
                  <a:moveTo>
                    <a:pt x="1" y="1"/>
                  </a:moveTo>
                  <a:lnTo>
                    <a:pt x="1" y="17963"/>
                  </a:lnTo>
                  <a:lnTo>
                    <a:pt x="4263" y="17963"/>
                  </a:lnTo>
                  <a:cubicBezTo>
                    <a:pt x="4263" y="11503"/>
                    <a:pt x="2724" y="5402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9" name="Google Shape;1359;p17"/>
            <p:cNvSpPr/>
            <p:nvPr/>
          </p:nvSpPr>
          <p:spPr>
            <a:xfrm>
              <a:off x="-1544026" y="4586053"/>
              <a:ext cx="197800" cy="1347864"/>
            </a:xfrm>
            <a:custGeom>
              <a:rect b="b" l="l" r="r" t="t"/>
              <a:pathLst>
                <a:path extrusionOk="0" h="11557" w="1696">
                  <a:moveTo>
                    <a:pt x="1" y="1"/>
                  </a:moveTo>
                  <a:lnTo>
                    <a:pt x="1" y="11556"/>
                  </a:lnTo>
                  <a:lnTo>
                    <a:pt x="1696" y="11556"/>
                  </a:lnTo>
                  <a:cubicBezTo>
                    <a:pt x="1696" y="7540"/>
                    <a:pt x="1105" y="3660"/>
                    <a:pt x="1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0" name="Google Shape;1360;p17"/>
            <p:cNvSpPr/>
            <p:nvPr/>
          </p:nvSpPr>
          <p:spPr>
            <a:xfrm>
              <a:off x="-1544026" y="-790425"/>
              <a:ext cx="2192014" cy="4527829"/>
            </a:xfrm>
            <a:custGeom>
              <a:rect b="b" l="l" r="r" t="t"/>
              <a:pathLst>
                <a:path extrusionOk="0" h="38823" w="18795">
                  <a:moveTo>
                    <a:pt x="1" y="0"/>
                  </a:moveTo>
                  <a:lnTo>
                    <a:pt x="1" y="38823"/>
                  </a:lnTo>
                  <a:cubicBezTo>
                    <a:pt x="11281" y="31778"/>
                    <a:pt x="18794" y="19243"/>
                    <a:pt x="18794" y="4958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1" name="Google Shape;1361;p17"/>
            <p:cNvSpPr/>
            <p:nvPr/>
          </p:nvSpPr>
          <p:spPr>
            <a:xfrm>
              <a:off x="-1544026" y="-34086"/>
              <a:ext cx="1888782" cy="3568335"/>
            </a:xfrm>
            <a:custGeom>
              <a:rect b="b" l="l" r="r" t="t"/>
              <a:pathLst>
                <a:path extrusionOk="0" h="30596" w="16195">
                  <a:moveTo>
                    <a:pt x="16194" y="0"/>
                  </a:moveTo>
                  <a:cubicBezTo>
                    <a:pt x="15427" y="807"/>
                    <a:pt x="14518" y="1476"/>
                    <a:pt x="13510" y="1970"/>
                  </a:cubicBezTo>
                  <a:cubicBezTo>
                    <a:pt x="12588" y="12543"/>
                    <a:pt x="7545" y="21933"/>
                    <a:pt x="1" y="28529"/>
                  </a:cubicBezTo>
                  <a:lnTo>
                    <a:pt x="1" y="30596"/>
                  </a:lnTo>
                  <a:cubicBezTo>
                    <a:pt x="9461" y="23610"/>
                    <a:pt x="15726" y="12549"/>
                    <a:pt x="16194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2" name="Google Shape;1362;p17"/>
            <p:cNvSpPr/>
            <p:nvPr/>
          </p:nvSpPr>
          <p:spPr>
            <a:xfrm>
              <a:off x="-1544026" y="-790425"/>
              <a:ext cx="1593132" cy="4083595"/>
            </a:xfrm>
            <a:custGeom>
              <a:rect b="b" l="l" r="r" t="t"/>
              <a:pathLst>
                <a:path extrusionOk="0" h="35014" w="13660">
                  <a:moveTo>
                    <a:pt x="1" y="0"/>
                  </a:moveTo>
                  <a:lnTo>
                    <a:pt x="1" y="35014"/>
                  </a:lnTo>
                  <a:cubicBezTo>
                    <a:pt x="8370" y="27704"/>
                    <a:pt x="13660" y="16949"/>
                    <a:pt x="13660" y="4958"/>
                  </a:cubicBezTo>
                  <a:lnTo>
                    <a:pt x="13660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3" name="Google Shape;1363;p17"/>
            <p:cNvSpPr/>
            <p:nvPr/>
          </p:nvSpPr>
          <p:spPr>
            <a:xfrm>
              <a:off x="-1544026" y="292591"/>
              <a:ext cx="1266458" cy="2714855"/>
            </a:xfrm>
            <a:custGeom>
              <a:rect b="b" l="l" r="r" t="t"/>
              <a:pathLst>
                <a:path extrusionOk="0" h="23278" w="10859">
                  <a:moveTo>
                    <a:pt x="10859" y="0"/>
                  </a:moveTo>
                  <a:cubicBezTo>
                    <a:pt x="10385" y="72"/>
                    <a:pt x="9890" y="111"/>
                    <a:pt x="9397" y="111"/>
                  </a:cubicBezTo>
                  <a:cubicBezTo>
                    <a:pt x="9020" y="111"/>
                    <a:pt x="8650" y="92"/>
                    <a:pt x="8292" y="46"/>
                  </a:cubicBezTo>
                  <a:cubicBezTo>
                    <a:pt x="7460" y="7657"/>
                    <a:pt x="4491" y="14622"/>
                    <a:pt x="1" y="20329"/>
                  </a:cubicBezTo>
                  <a:lnTo>
                    <a:pt x="1" y="23278"/>
                  </a:lnTo>
                  <a:cubicBezTo>
                    <a:pt x="5933" y="17092"/>
                    <a:pt x="9890" y="8995"/>
                    <a:pt x="10859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4" name="Google Shape;1364;p17"/>
            <p:cNvSpPr/>
            <p:nvPr/>
          </p:nvSpPr>
          <p:spPr>
            <a:xfrm>
              <a:off x="-1544026" y="-790425"/>
              <a:ext cx="994366" cy="3453923"/>
            </a:xfrm>
            <a:custGeom>
              <a:rect b="b" l="l" r="r" t="t"/>
              <a:pathLst>
                <a:path extrusionOk="0" h="29615" w="8526">
                  <a:moveTo>
                    <a:pt x="1" y="0"/>
                  </a:moveTo>
                  <a:lnTo>
                    <a:pt x="1" y="29615"/>
                  </a:lnTo>
                  <a:cubicBezTo>
                    <a:pt x="5342" y="22830"/>
                    <a:pt x="8526" y="14265"/>
                    <a:pt x="8526" y="4958"/>
                  </a:cubicBezTo>
                  <a:lnTo>
                    <a:pt x="8526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5" name="Google Shape;1365;p17"/>
            <p:cNvSpPr/>
            <p:nvPr/>
          </p:nvSpPr>
          <p:spPr>
            <a:xfrm>
              <a:off x="-1544026" y="46971"/>
              <a:ext cx="675273" cy="2189098"/>
            </a:xfrm>
            <a:custGeom>
              <a:rect b="b" l="l" r="r" t="t"/>
              <a:pathLst>
                <a:path extrusionOk="0" h="18770" w="5790">
                  <a:moveTo>
                    <a:pt x="3334" y="1"/>
                  </a:moveTo>
                  <a:cubicBezTo>
                    <a:pt x="3061" y="4928"/>
                    <a:pt x="1897" y="9619"/>
                    <a:pt x="1" y="13908"/>
                  </a:cubicBezTo>
                  <a:lnTo>
                    <a:pt x="1" y="18769"/>
                  </a:lnTo>
                  <a:cubicBezTo>
                    <a:pt x="3165" y="13668"/>
                    <a:pt x="5205" y="7799"/>
                    <a:pt x="5790" y="1503"/>
                  </a:cubicBezTo>
                  <a:cubicBezTo>
                    <a:pt x="4893" y="1132"/>
                    <a:pt x="4068" y="619"/>
                    <a:pt x="333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6" name="Google Shape;1366;p17"/>
            <p:cNvSpPr/>
            <p:nvPr/>
          </p:nvSpPr>
          <p:spPr>
            <a:xfrm>
              <a:off x="-1544026" y="-790425"/>
              <a:ext cx="395717" cy="2459557"/>
            </a:xfrm>
            <a:custGeom>
              <a:rect b="b" l="l" r="r" t="t"/>
              <a:pathLst>
                <a:path extrusionOk="0" h="21089" w="3393">
                  <a:moveTo>
                    <a:pt x="1" y="0"/>
                  </a:moveTo>
                  <a:lnTo>
                    <a:pt x="1" y="21088"/>
                  </a:lnTo>
                  <a:cubicBezTo>
                    <a:pt x="2184" y="16155"/>
                    <a:pt x="3393" y="10696"/>
                    <a:pt x="3393" y="4958"/>
                  </a:cubicBezTo>
                  <a:lnTo>
                    <a:pt x="3393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7" name="Google Shape;1367;p17"/>
            <p:cNvSpPr/>
            <p:nvPr/>
          </p:nvSpPr>
          <p:spPr>
            <a:xfrm>
              <a:off x="-13700" y="4625101"/>
              <a:ext cx="9172746" cy="689603"/>
            </a:xfrm>
            <a:custGeom>
              <a:rect b="b" l="l" r="r" t="t"/>
              <a:pathLst>
                <a:path extrusionOk="0" h="5526" w="99739">
                  <a:moveTo>
                    <a:pt x="1" y="1"/>
                  </a:moveTo>
                  <a:lnTo>
                    <a:pt x="1" y="5525"/>
                  </a:lnTo>
                  <a:lnTo>
                    <a:pt x="99739" y="5525"/>
                  </a:lnTo>
                  <a:lnTo>
                    <a:pt x="99739" y="1"/>
                  </a:lnTo>
                  <a:close/>
                </a:path>
              </a:pathLst>
            </a:custGeom>
            <a:solidFill>
              <a:srgbClr val="F8A96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368" name="Google Shape;1368;p17"/>
            <p:cNvGrpSpPr/>
            <p:nvPr/>
          </p:nvGrpSpPr>
          <p:grpSpPr>
            <a:xfrm>
              <a:off x="-1075563" y="-1555275"/>
              <a:ext cx="11295126" cy="1861672"/>
              <a:chOff x="-1075563" y="-1326675"/>
              <a:chExt cx="11295126" cy="1861672"/>
            </a:xfrm>
          </p:grpSpPr>
          <p:sp>
            <p:nvSpPr>
              <p:cNvPr id="1369" name="Google Shape;1369;p17"/>
              <p:cNvSpPr/>
              <p:nvPr/>
            </p:nvSpPr>
            <p:spPr>
              <a:xfrm>
                <a:off x="7920728" y="-657050"/>
                <a:ext cx="2298835" cy="1149540"/>
              </a:xfrm>
              <a:custGeom>
                <a:rect b="b" l="l" r="r" t="t"/>
                <a:pathLst>
                  <a:path extrusionOk="0" h="9398" w="18794">
                    <a:moveTo>
                      <a:pt x="0" y="0"/>
                    </a:moveTo>
                    <a:cubicBezTo>
                      <a:pt x="0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70" name="Google Shape;1370;p17"/>
              <p:cNvSpPr/>
              <p:nvPr/>
            </p:nvSpPr>
            <p:spPr>
              <a:xfrm>
                <a:off x="10032687" y="-657050"/>
                <a:ext cx="143234" cy="122"/>
              </a:xfrm>
              <a:custGeom>
                <a:rect b="b" l="l" r="r" t="t"/>
                <a:pathLst>
                  <a:path extrusionOk="0" h="1" w="1171">
                    <a:moveTo>
                      <a:pt x="1171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17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71" name="Google Shape;1371;p17"/>
              <p:cNvSpPr/>
              <p:nvPr/>
            </p:nvSpPr>
            <p:spPr>
              <a:xfrm>
                <a:off x="8056502" y="-657050"/>
                <a:ext cx="50272" cy="122"/>
              </a:xfrm>
              <a:custGeom>
                <a:rect b="b" l="l" r="r" t="t"/>
                <a:pathLst>
                  <a:path extrusionOk="0" h="1" w="411">
                    <a:moveTo>
                      <a:pt x="411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358" y="0"/>
                    </a:lnTo>
                    <a:lnTo>
                      <a:pt x="358" y="0"/>
                    </a:lnTo>
                    <a:lnTo>
                      <a:pt x="358" y="0"/>
                    </a:lnTo>
                    <a:lnTo>
                      <a:pt x="41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72" name="Google Shape;1372;p17"/>
              <p:cNvSpPr/>
              <p:nvPr/>
            </p:nvSpPr>
            <p:spPr>
              <a:xfrm>
                <a:off x="8071547" y="-657050"/>
                <a:ext cx="2104350" cy="835551"/>
              </a:xfrm>
              <a:custGeom>
                <a:rect b="b" l="l" r="r" t="t"/>
                <a:pathLst>
                  <a:path extrusionOk="0" h="6831" w="17204">
                    <a:moveTo>
                      <a:pt x="235" y="0"/>
                    </a:moveTo>
                    <a:cubicBezTo>
                      <a:pt x="235" y="723"/>
                      <a:pt x="151" y="1424"/>
                      <a:pt x="1" y="2093"/>
                    </a:cubicBezTo>
                    <a:cubicBezTo>
                      <a:pt x="1620" y="4926"/>
                      <a:pt x="4667" y="6830"/>
                      <a:pt x="8164" y="6830"/>
                    </a:cubicBezTo>
                    <a:cubicBezTo>
                      <a:pt x="12459" y="6830"/>
                      <a:pt x="16085" y="3945"/>
                      <a:pt x="17204" y="0"/>
                    </a:cubicBezTo>
                    <a:lnTo>
                      <a:pt x="16034" y="0"/>
                    </a:lnTo>
                    <a:cubicBezTo>
                      <a:pt x="14357" y="2568"/>
                      <a:pt x="11458" y="4271"/>
                      <a:pt x="8164" y="4271"/>
                    </a:cubicBezTo>
                    <a:cubicBezTo>
                      <a:pt x="4862" y="4271"/>
                      <a:pt x="1964" y="2568"/>
                      <a:pt x="288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73" name="Google Shape;1373;p17"/>
              <p:cNvSpPr/>
              <p:nvPr/>
            </p:nvSpPr>
            <p:spPr>
              <a:xfrm>
                <a:off x="8106653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77" y="2568"/>
                      <a:pt x="4575" y="4271"/>
                      <a:pt x="7877" y="4271"/>
                    </a:cubicBezTo>
                    <a:cubicBezTo>
                      <a:pt x="11171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74" name="Google Shape;1374;p17"/>
              <p:cNvSpPr/>
              <p:nvPr/>
            </p:nvSpPr>
            <p:spPr>
              <a:xfrm>
                <a:off x="8410248" y="-657050"/>
                <a:ext cx="1318827" cy="208429"/>
              </a:xfrm>
              <a:custGeom>
                <a:rect b="b" l="l" r="r" t="t"/>
                <a:pathLst>
                  <a:path extrusionOk="0" h="1704" w="10782">
                    <a:moveTo>
                      <a:pt x="0" y="0"/>
                    </a:moveTo>
                    <a:cubicBezTo>
                      <a:pt x="1529" y="1073"/>
                      <a:pt x="3386" y="1704"/>
                      <a:pt x="5395" y="1704"/>
                    </a:cubicBezTo>
                    <a:cubicBezTo>
                      <a:pt x="7396" y="1704"/>
                      <a:pt x="9255" y="1073"/>
                      <a:pt x="10782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75" name="Google Shape;1375;p17"/>
              <p:cNvSpPr/>
              <p:nvPr/>
            </p:nvSpPr>
            <p:spPr>
              <a:xfrm>
                <a:off x="5801429" y="-657050"/>
                <a:ext cx="2298835" cy="1149540"/>
              </a:xfrm>
              <a:custGeom>
                <a:rect b="b" l="l" r="r" t="t"/>
                <a:pathLst>
                  <a:path extrusionOk="0" h="9398" w="18794">
                    <a:moveTo>
                      <a:pt x="0" y="0"/>
                    </a:moveTo>
                    <a:cubicBezTo>
                      <a:pt x="0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76" name="Google Shape;1376;p17"/>
              <p:cNvSpPr/>
              <p:nvPr/>
            </p:nvSpPr>
            <p:spPr>
              <a:xfrm>
                <a:off x="7913389" y="-657050"/>
                <a:ext cx="7461" cy="122"/>
              </a:xfrm>
              <a:custGeom>
                <a:rect b="b" l="l" r="r" t="t"/>
                <a:pathLst>
                  <a:path extrusionOk="0" h="1" w="61">
                    <a:moveTo>
                      <a:pt x="60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77" name="Google Shape;1377;p17"/>
              <p:cNvSpPr/>
              <p:nvPr/>
            </p:nvSpPr>
            <p:spPr>
              <a:xfrm>
                <a:off x="7920728" y="-657050"/>
                <a:ext cx="43056" cy="122"/>
              </a:xfrm>
              <a:custGeom>
                <a:rect b="b" l="l" r="r" t="t"/>
                <a:pathLst>
                  <a:path extrusionOk="0" h="1" w="352">
                    <a:moveTo>
                      <a:pt x="351" y="0"/>
                    </a:moveTo>
                    <a:lnTo>
                      <a:pt x="0" y="0"/>
                    </a:lnTo>
                    <a:lnTo>
                      <a:pt x="35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78" name="Google Shape;1378;p17"/>
              <p:cNvSpPr/>
              <p:nvPr/>
            </p:nvSpPr>
            <p:spPr>
              <a:xfrm>
                <a:off x="7963662" y="-657050"/>
                <a:ext cx="92961" cy="122"/>
              </a:xfrm>
              <a:custGeom>
                <a:rect b="b" l="l" r="r" t="t"/>
                <a:pathLst>
                  <a:path extrusionOk="0" h="1" w="760">
                    <a:moveTo>
                      <a:pt x="76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760" y="0"/>
                    </a:lnTo>
                    <a:close/>
                  </a:path>
                </a:pathLst>
              </a:custGeom>
              <a:solidFill>
                <a:srgbClr val="A1121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79" name="Google Shape;1379;p17"/>
              <p:cNvSpPr/>
              <p:nvPr/>
            </p:nvSpPr>
            <p:spPr>
              <a:xfrm>
                <a:off x="6431911" y="-657050"/>
                <a:ext cx="6361" cy="122"/>
              </a:xfrm>
              <a:custGeom>
                <a:rect b="b" l="l" r="r" t="t"/>
                <a:pathLst>
                  <a:path extrusionOk="0" h="1" w="52">
                    <a:moveTo>
                      <a:pt x="52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80" name="Google Shape;1380;p17"/>
              <p:cNvSpPr/>
              <p:nvPr/>
            </p:nvSpPr>
            <p:spPr>
              <a:xfrm>
                <a:off x="5961300" y="-657050"/>
                <a:ext cx="2095299" cy="835551"/>
              </a:xfrm>
              <a:custGeom>
                <a:rect b="b" l="l" r="r" t="t"/>
                <a:pathLst>
                  <a:path extrusionOk="0" h="6831" w="17130">
                    <a:moveTo>
                      <a:pt x="162" y="0"/>
                    </a:moveTo>
                    <a:cubicBezTo>
                      <a:pt x="162" y="754"/>
                      <a:pt x="105" y="1495"/>
                      <a:pt x="0" y="2223"/>
                    </a:cubicBezTo>
                    <a:cubicBezTo>
                      <a:pt x="1638" y="4985"/>
                      <a:pt x="4646" y="6830"/>
                      <a:pt x="8090" y="6830"/>
                    </a:cubicBezTo>
                    <a:cubicBezTo>
                      <a:pt x="12387" y="6830"/>
                      <a:pt x="16013" y="3945"/>
                      <a:pt x="17130" y="0"/>
                    </a:cubicBezTo>
                    <a:lnTo>
                      <a:pt x="15960" y="0"/>
                    </a:lnTo>
                    <a:cubicBezTo>
                      <a:pt x="14283" y="2568"/>
                      <a:pt x="11386" y="4271"/>
                      <a:pt x="8090" y="4271"/>
                    </a:cubicBezTo>
                    <a:cubicBezTo>
                      <a:pt x="4796" y="4271"/>
                      <a:pt x="1898" y="2568"/>
                      <a:pt x="214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81" name="Google Shape;1381;p17"/>
              <p:cNvSpPr/>
              <p:nvPr/>
            </p:nvSpPr>
            <p:spPr>
              <a:xfrm>
                <a:off x="5987354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85" y="2568"/>
                      <a:pt x="4583" y="4271"/>
                      <a:pt x="7877" y="4271"/>
                    </a:cubicBezTo>
                    <a:cubicBezTo>
                      <a:pt x="11173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82" name="Google Shape;1382;p17"/>
              <p:cNvSpPr/>
              <p:nvPr/>
            </p:nvSpPr>
            <p:spPr>
              <a:xfrm>
                <a:off x="6291928" y="-657050"/>
                <a:ext cx="1318093" cy="208429"/>
              </a:xfrm>
              <a:custGeom>
                <a:rect b="b" l="l" r="r" t="t"/>
                <a:pathLst>
                  <a:path extrusionOk="0" h="1704" w="10776">
                    <a:moveTo>
                      <a:pt x="0" y="0"/>
                    </a:moveTo>
                    <a:cubicBezTo>
                      <a:pt x="1521" y="1073"/>
                      <a:pt x="3380" y="1704"/>
                      <a:pt x="5387" y="1704"/>
                    </a:cubicBezTo>
                    <a:cubicBezTo>
                      <a:pt x="7390" y="1704"/>
                      <a:pt x="9247" y="1073"/>
                      <a:pt x="10776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83" name="Google Shape;1383;p17"/>
              <p:cNvSpPr/>
              <p:nvPr/>
            </p:nvSpPr>
            <p:spPr>
              <a:xfrm>
                <a:off x="-1075563" y="-657050"/>
                <a:ext cx="2298957" cy="1149540"/>
              </a:xfrm>
              <a:custGeom>
                <a:rect b="b" l="l" r="r" t="t"/>
                <a:pathLst>
                  <a:path extrusionOk="0" h="9398" w="18795">
                    <a:moveTo>
                      <a:pt x="1" y="0"/>
                    </a:moveTo>
                    <a:cubicBezTo>
                      <a:pt x="1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84" name="Google Shape;1384;p17"/>
              <p:cNvSpPr/>
              <p:nvPr/>
            </p:nvSpPr>
            <p:spPr>
              <a:xfrm>
                <a:off x="1036519" y="-657050"/>
                <a:ext cx="50028" cy="122"/>
              </a:xfrm>
              <a:custGeom>
                <a:rect b="b" l="l" r="r" t="t"/>
                <a:pathLst>
                  <a:path extrusionOk="0" h="1" w="409">
                    <a:moveTo>
                      <a:pt x="409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58" y="0"/>
                    </a:lnTo>
                    <a:lnTo>
                      <a:pt x="58" y="0"/>
                    </a:lnTo>
                    <a:lnTo>
                      <a:pt x="409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85" name="Google Shape;1385;p17"/>
              <p:cNvSpPr/>
              <p:nvPr/>
            </p:nvSpPr>
            <p:spPr>
              <a:xfrm>
                <a:off x="-1032629" y="-657050"/>
                <a:ext cx="143234" cy="122"/>
              </a:xfrm>
              <a:custGeom>
                <a:rect b="b" l="l" r="r" t="t"/>
                <a:pathLst>
                  <a:path extrusionOk="0" h="1" w="1171">
                    <a:moveTo>
                      <a:pt x="1170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86" name="Google Shape;1386;p17"/>
              <p:cNvSpPr/>
              <p:nvPr/>
            </p:nvSpPr>
            <p:spPr>
              <a:xfrm>
                <a:off x="-1032629" y="-657050"/>
                <a:ext cx="2104840" cy="835551"/>
              </a:xfrm>
              <a:custGeom>
                <a:rect b="b" l="l" r="r" t="t"/>
                <a:pathLst>
                  <a:path extrusionOk="0" h="6831" w="17208">
                    <a:moveTo>
                      <a:pt x="1" y="0"/>
                    </a:moveTo>
                    <a:cubicBezTo>
                      <a:pt x="1117" y="3945"/>
                      <a:pt x="4743" y="6830"/>
                      <a:pt x="9046" y="6830"/>
                    </a:cubicBezTo>
                    <a:cubicBezTo>
                      <a:pt x="12535" y="6830"/>
                      <a:pt x="15583" y="4926"/>
                      <a:pt x="17208" y="2093"/>
                    </a:cubicBezTo>
                    <a:cubicBezTo>
                      <a:pt x="17052" y="1424"/>
                      <a:pt x="16974" y="723"/>
                      <a:pt x="16974" y="0"/>
                    </a:cubicBezTo>
                    <a:lnTo>
                      <a:pt x="16916" y="0"/>
                    </a:lnTo>
                    <a:cubicBezTo>
                      <a:pt x="15240" y="2568"/>
                      <a:pt x="12340" y="4271"/>
                      <a:pt x="9046" y="4271"/>
                    </a:cubicBezTo>
                    <a:cubicBezTo>
                      <a:pt x="5751" y="4271"/>
                      <a:pt x="2847" y="2568"/>
                      <a:pt x="117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87" name="Google Shape;1387;p17"/>
              <p:cNvSpPr/>
              <p:nvPr/>
            </p:nvSpPr>
            <p:spPr>
              <a:xfrm>
                <a:off x="-889516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0" y="0"/>
                    </a:moveTo>
                    <a:cubicBezTo>
                      <a:pt x="1677" y="2568"/>
                      <a:pt x="4581" y="4271"/>
                      <a:pt x="7876" y="4271"/>
                    </a:cubicBezTo>
                    <a:cubicBezTo>
                      <a:pt x="11170" y="4271"/>
                      <a:pt x="14070" y="2568"/>
                      <a:pt x="15746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88" name="Google Shape;1388;p17"/>
              <p:cNvSpPr/>
              <p:nvPr/>
            </p:nvSpPr>
            <p:spPr>
              <a:xfrm>
                <a:off x="-586042" y="-657050"/>
                <a:ext cx="1318950" cy="208429"/>
              </a:xfrm>
              <a:custGeom>
                <a:rect b="b" l="l" r="r" t="t"/>
                <a:pathLst>
                  <a:path extrusionOk="0" h="1704" w="10783">
                    <a:moveTo>
                      <a:pt x="1" y="0"/>
                    </a:moveTo>
                    <a:cubicBezTo>
                      <a:pt x="1529" y="1073"/>
                      <a:pt x="3387" y="1704"/>
                      <a:pt x="5395" y="1704"/>
                    </a:cubicBezTo>
                    <a:cubicBezTo>
                      <a:pt x="7396" y="1704"/>
                      <a:pt x="9255" y="1073"/>
                      <a:pt x="10782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89" name="Google Shape;1389;p17"/>
              <p:cNvSpPr/>
              <p:nvPr/>
            </p:nvSpPr>
            <p:spPr>
              <a:xfrm>
                <a:off x="1043491" y="-657050"/>
                <a:ext cx="2298957" cy="1149540"/>
              </a:xfrm>
              <a:custGeom>
                <a:rect b="b" l="l" r="r" t="t"/>
                <a:pathLst>
                  <a:path extrusionOk="0" h="9398" w="18795">
                    <a:moveTo>
                      <a:pt x="1" y="0"/>
                    </a:moveTo>
                    <a:cubicBezTo>
                      <a:pt x="1" y="5192"/>
                      <a:pt x="4206" y="9397"/>
                      <a:pt x="9398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90" name="Google Shape;1390;p17"/>
              <p:cNvSpPr/>
              <p:nvPr/>
            </p:nvSpPr>
            <p:spPr>
              <a:xfrm>
                <a:off x="2701549" y="-657050"/>
                <a:ext cx="7217" cy="122"/>
              </a:xfrm>
              <a:custGeom>
                <a:rect b="b" l="l" r="r" t="t"/>
                <a:pathLst>
                  <a:path extrusionOk="0" h="1" w="59">
                    <a:moveTo>
                      <a:pt x="58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91" name="Google Shape;1391;p17"/>
              <p:cNvSpPr/>
              <p:nvPr/>
            </p:nvSpPr>
            <p:spPr>
              <a:xfrm>
                <a:off x="1223300" y="-657050"/>
                <a:ext cx="6361" cy="122"/>
              </a:xfrm>
              <a:custGeom>
                <a:rect b="b" l="l" r="r" t="t"/>
                <a:pathLst>
                  <a:path extrusionOk="0" h="1" w="52">
                    <a:moveTo>
                      <a:pt x="52" y="0"/>
                    </a:moveTo>
                    <a:lnTo>
                      <a:pt x="0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92" name="Google Shape;1392;p17"/>
              <p:cNvSpPr/>
              <p:nvPr/>
            </p:nvSpPr>
            <p:spPr>
              <a:xfrm>
                <a:off x="1179510" y="-657050"/>
                <a:ext cx="43912" cy="122"/>
              </a:xfrm>
              <a:custGeom>
                <a:rect b="b" l="l" r="r" t="t"/>
                <a:pathLst>
                  <a:path extrusionOk="0" h="1" w="359">
                    <a:moveTo>
                      <a:pt x="358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93" name="Google Shape;1393;p17"/>
              <p:cNvSpPr/>
              <p:nvPr/>
            </p:nvSpPr>
            <p:spPr>
              <a:xfrm>
                <a:off x="1086425" y="-657050"/>
                <a:ext cx="93206" cy="122"/>
              </a:xfrm>
              <a:custGeom>
                <a:rect b="b" l="l" r="r" t="t"/>
                <a:pathLst>
                  <a:path extrusionOk="0" h="1" w="762">
                    <a:moveTo>
                      <a:pt x="762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762" y="0"/>
                    </a:lnTo>
                    <a:close/>
                  </a:path>
                </a:pathLst>
              </a:custGeom>
              <a:solidFill>
                <a:srgbClr val="A1121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94" name="Google Shape;1394;p17"/>
              <p:cNvSpPr/>
              <p:nvPr/>
            </p:nvSpPr>
            <p:spPr>
              <a:xfrm>
                <a:off x="1086425" y="-657050"/>
                <a:ext cx="2095421" cy="835551"/>
              </a:xfrm>
              <a:custGeom>
                <a:rect b="b" l="l" r="r" t="t"/>
                <a:pathLst>
                  <a:path extrusionOk="0" h="6831" w="17131">
                    <a:moveTo>
                      <a:pt x="1" y="0"/>
                    </a:moveTo>
                    <a:cubicBezTo>
                      <a:pt x="1119" y="3945"/>
                      <a:pt x="4745" y="6830"/>
                      <a:pt x="9047" y="6830"/>
                    </a:cubicBezTo>
                    <a:cubicBezTo>
                      <a:pt x="12484" y="6830"/>
                      <a:pt x="15493" y="4985"/>
                      <a:pt x="17130" y="2223"/>
                    </a:cubicBezTo>
                    <a:cubicBezTo>
                      <a:pt x="17027" y="1495"/>
                      <a:pt x="16974" y="754"/>
                      <a:pt x="16974" y="0"/>
                    </a:cubicBezTo>
                    <a:lnTo>
                      <a:pt x="16917" y="0"/>
                    </a:lnTo>
                    <a:cubicBezTo>
                      <a:pt x="15240" y="2568"/>
                      <a:pt x="12342" y="4271"/>
                      <a:pt x="9047" y="4271"/>
                    </a:cubicBezTo>
                    <a:cubicBezTo>
                      <a:pt x="5745" y="4271"/>
                      <a:pt x="2847" y="2568"/>
                      <a:pt x="1171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95" name="Google Shape;1395;p17"/>
              <p:cNvSpPr/>
              <p:nvPr/>
            </p:nvSpPr>
            <p:spPr>
              <a:xfrm>
                <a:off x="1229539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77" y="2568"/>
                      <a:pt x="4575" y="4271"/>
                      <a:pt x="7877" y="4271"/>
                    </a:cubicBezTo>
                    <a:cubicBezTo>
                      <a:pt x="11172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96" name="Google Shape;1396;p17"/>
              <p:cNvSpPr/>
              <p:nvPr/>
            </p:nvSpPr>
            <p:spPr>
              <a:xfrm>
                <a:off x="1533257" y="-657050"/>
                <a:ext cx="1318705" cy="208429"/>
              </a:xfrm>
              <a:custGeom>
                <a:rect b="b" l="l" r="r" t="t"/>
                <a:pathLst>
                  <a:path extrusionOk="0" h="1704" w="10781">
                    <a:moveTo>
                      <a:pt x="0" y="0"/>
                    </a:moveTo>
                    <a:cubicBezTo>
                      <a:pt x="1527" y="1073"/>
                      <a:pt x="3386" y="1704"/>
                      <a:pt x="5394" y="1704"/>
                    </a:cubicBezTo>
                    <a:cubicBezTo>
                      <a:pt x="7395" y="1704"/>
                      <a:pt x="9254" y="1073"/>
                      <a:pt x="10781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97" name="Google Shape;1397;p17"/>
              <p:cNvSpPr/>
              <p:nvPr/>
            </p:nvSpPr>
            <p:spPr>
              <a:xfrm>
                <a:off x="2708643" y="-1326675"/>
                <a:ext cx="3723345" cy="1861672"/>
              </a:xfrm>
              <a:custGeom>
                <a:rect b="b" l="l" r="r" t="t"/>
                <a:pathLst>
                  <a:path extrusionOk="0" h="15220" w="30440">
                    <a:moveTo>
                      <a:pt x="0" y="0"/>
                    </a:moveTo>
                    <a:cubicBezTo>
                      <a:pt x="0" y="8410"/>
                      <a:pt x="6811" y="15219"/>
                      <a:pt x="15221" y="15219"/>
                    </a:cubicBezTo>
                    <a:cubicBezTo>
                      <a:pt x="23622" y="15219"/>
                      <a:pt x="30439" y="8410"/>
                      <a:pt x="30439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98" name="Google Shape;1398;p17"/>
              <p:cNvSpPr/>
              <p:nvPr/>
            </p:nvSpPr>
            <p:spPr>
              <a:xfrm>
                <a:off x="2734942" y="-1326675"/>
                <a:ext cx="3669892" cy="1548540"/>
              </a:xfrm>
              <a:custGeom>
                <a:rect b="b" l="l" r="r" t="t"/>
                <a:pathLst>
                  <a:path extrusionOk="0" h="12660" w="30003">
                    <a:moveTo>
                      <a:pt x="0" y="0"/>
                    </a:moveTo>
                    <a:cubicBezTo>
                      <a:pt x="1222" y="7187"/>
                      <a:pt x="7474" y="12660"/>
                      <a:pt x="15006" y="12660"/>
                    </a:cubicBezTo>
                    <a:cubicBezTo>
                      <a:pt x="22537" y="12660"/>
                      <a:pt x="28788" y="7187"/>
                      <a:pt x="30003" y="0"/>
                    </a:cubicBezTo>
                    <a:lnTo>
                      <a:pt x="29334" y="0"/>
                    </a:lnTo>
                    <a:cubicBezTo>
                      <a:pt x="27228" y="5882"/>
                      <a:pt x="21608" y="10093"/>
                      <a:pt x="15006" y="10093"/>
                    </a:cubicBezTo>
                    <a:cubicBezTo>
                      <a:pt x="8396" y="10093"/>
                      <a:pt x="2775" y="5882"/>
                      <a:pt x="67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99" name="Google Shape;1399;p17"/>
              <p:cNvSpPr/>
              <p:nvPr/>
            </p:nvSpPr>
            <p:spPr>
              <a:xfrm>
                <a:off x="2816773" y="-1326675"/>
                <a:ext cx="3506231" cy="1234551"/>
              </a:xfrm>
              <a:custGeom>
                <a:rect b="b" l="l" r="r" t="t"/>
                <a:pathLst>
                  <a:path extrusionOk="0" h="10093" w="28665">
                    <a:moveTo>
                      <a:pt x="1" y="0"/>
                    </a:moveTo>
                    <a:cubicBezTo>
                      <a:pt x="2106" y="5882"/>
                      <a:pt x="7727" y="10093"/>
                      <a:pt x="14337" y="10093"/>
                    </a:cubicBezTo>
                    <a:cubicBezTo>
                      <a:pt x="20939" y="10093"/>
                      <a:pt x="26559" y="5882"/>
                      <a:pt x="28665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00" name="Google Shape;1400;p17"/>
              <p:cNvSpPr/>
              <p:nvPr/>
            </p:nvSpPr>
            <p:spPr>
              <a:xfrm>
                <a:off x="2963923" y="-1326675"/>
                <a:ext cx="3212058" cy="920562"/>
              </a:xfrm>
              <a:custGeom>
                <a:rect b="b" l="l" r="r" t="t"/>
                <a:pathLst>
                  <a:path extrusionOk="0" h="7526" w="26260">
                    <a:moveTo>
                      <a:pt x="0" y="0"/>
                    </a:moveTo>
                    <a:cubicBezTo>
                      <a:pt x="2645" y="4505"/>
                      <a:pt x="7531" y="7526"/>
                      <a:pt x="13134" y="7526"/>
                    </a:cubicBezTo>
                    <a:cubicBezTo>
                      <a:pt x="18728" y="7526"/>
                      <a:pt x="23616" y="4505"/>
                      <a:pt x="26259" y="0"/>
                    </a:cubicBezTo>
                    <a:lnTo>
                      <a:pt x="24369" y="0"/>
                    </a:lnTo>
                    <a:cubicBezTo>
                      <a:pt x="21588" y="3048"/>
                      <a:pt x="17579" y="4958"/>
                      <a:pt x="13134" y="4958"/>
                    </a:cubicBezTo>
                    <a:cubicBezTo>
                      <a:pt x="8682" y="4958"/>
                      <a:pt x="4679" y="3048"/>
                      <a:pt x="189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01" name="Google Shape;1401;p17"/>
              <p:cNvSpPr/>
              <p:nvPr/>
            </p:nvSpPr>
            <p:spPr>
              <a:xfrm>
                <a:off x="3195106" y="-1326675"/>
                <a:ext cx="2749697" cy="606572"/>
              </a:xfrm>
              <a:custGeom>
                <a:rect b="b" l="l" r="r" t="t"/>
                <a:pathLst>
                  <a:path extrusionOk="0" h="4959" w="22480">
                    <a:moveTo>
                      <a:pt x="0" y="0"/>
                    </a:moveTo>
                    <a:cubicBezTo>
                      <a:pt x="2789" y="3048"/>
                      <a:pt x="6792" y="4958"/>
                      <a:pt x="11244" y="4958"/>
                    </a:cubicBezTo>
                    <a:cubicBezTo>
                      <a:pt x="15689" y="4958"/>
                      <a:pt x="19698" y="3048"/>
                      <a:pt x="22479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02" name="Google Shape;1402;p17"/>
              <p:cNvSpPr/>
              <p:nvPr/>
            </p:nvSpPr>
            <p:spPr>
              <a:xfrm>
                <a:off x="3568056" y="-1326675"/>
                <a:ext cx="2003928" cy="292583"/>
              </a:xfrm>
              <a:custGeom>
                <a:rect b="b" l="l" r="r" t="t"/>
                <a:pathLst>
                  <a:path extrusionOk="0" h="2392" w="16383">
                    <a:moveTo>
                      <a:pt x="0" y="0"/>
                    </a:moveTo>
                    <a:cubicBezTo>
                      <a:pt x="2365" y="1515"/>
                      <a:pt x="5178" y="2391"/>
                      <a:pt x="8195" y="2391"/>
                    </a:cubicBezTo>
                    <a:cubicBezTo>
                      <a:pt x="11209" y="2391"/>
                      <a:pt x="14017" y="1515"/>
                      <a:pt x="16383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403" name="Google Shape;1403;p17"/>
          <p:cNvSpPr txBox="1"/>
          <p:nvPr>
            <p:ph type="title"/>
          </p:nvPr>
        </p:nvSpPr>
        <p:spPr>
          <a:xfrm>
            <a:off x="720000" y="3626013"/>
            <a:ext cx="2336400" cy="255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accent6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404" name="Google Shape;1404;p17"/>
          <p:cNvSpPr txBox="1"/>
          <p:nvPr>
            <p:ph idx="1" type="subTitle"/>
          </p:nvPr>
        </p:nvSpPr>
        <p:spPr>
          <a:xfrm>
            <a:off x="720000" y="3907738"/>
            <a:ext cx="23364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5" name="Google Shape;1405;p17"/>
          <p:cNvSpPr txBox="1"/>
          <p:nvPr>
            <p:ph idx="2" type="title"/>
          </p:nvPr>
        </p:nvSpPr>
        <p:spPr>
          <a:xfrm>
            <a:off x="3403800" y="3626013"/>
            <a:ext cx="2336400" cy="255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accent6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406" name="Google Shape;1406;p17"/>
          <p:cNvSpPr txBox="1"/>
          <p:nvPr>
            <p:ph idx="3" type="subTitle"/>
          </p:nvPr>
        </p:nvSpPr>
        <p:spPr>
          <a:xfrm>
            <a:off x="3403800" y="3907738"/>
            <a:ext cx="23364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7" name="Google Shape;1407;p17"/>
          <p:cNvSpPr txBox="1"/>
          <p:nvPr>
            <p:ph idx="4" type="title"/>
          </p:nvPr>
        </p:nvSpPr>
        <p:spPr>
          <a:xfrm>
            <a:off x="6087600" y="3626013"/>
            <a:ext cx="2336400" cy="255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accent6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408" name="Google Shape;1408;p17"/>
          <p:cNvSpPr txBox="1"/>
          <p:nvPr>
            <p:ph idx="5" type="subTitle"/>
          </p:nvPr>
        </p:nvSpPr>
        <p:spPr>
          <a:xfrm>
            <a:off x="6087600" y="3907738"/>
            <a:ext cx="23364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17"/>
          <p:cNvSpPr txBox="1"/>
          <p:nvPr>
            <p:ph idx="6" type="title"/>
          </p:nvPr>
        </p:nvSpPr>
        <p:spPr>
          <a:xfrm>
            <a:off x="720000" y="521225"/>
            <a:ext cx="77040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four columns">
  <p:cSld name="BLANK_1_1_1_1">
    <p:spTree>
      <p:nvGrpSpPr>
        <p:cNvPr id="1410" name="Shape 1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11" name="Google Shape;1411;p18"/>
          <p:cNvGrpSpPr/>
          <p:nvPr/>
        </p:nvGrpSpPr>
        <p:grpSpPr>
          <a:xfrm flipH="1">
            <a:off x="6937875" y="-2968174"/>
            <a:ext cx="664400" cy="4220212"/>
            <a:chOff x="1674094" y="1477939"/>
            <a:chExt cx="183151" cy="1163362"/>
          </a:xfrm>
        </p:grpSpPr>
        <p:sp>
          <p:nvSpPr>
            <p:cNvPr id="1412" name="Google Shape;1412;p18"/>
            <p:cNvSpPr/>
            <p:nvPr/>
          </p:nvSpPr>
          <p:spPr>
            <a:xfrm>
              <a:off x="1674094" y="2560204"/>
              <a:ext cx="183151" cy="81097"/>
            </a:xfrm>
            <a:custGeom>
              <a:rect b="b" l="l" r="r" t="t"/>
              <a:pathLst>
                <a:path extrusionOk="0" h="2875" w="6493">
                  <a:moveTo>
                    <a:pt x="3184" y="0"/>
                  </a:moveTo>
                  <a:cubicBezTo>
                    <a:pt x="2525" y="0"/>
                    <a:pt x="1982" y="470"/>
                    <a:pt x="1850" y="1088"/>
                  </a:cubicBezTo>
                  <a:cubicBezTo>
                    <a:pt x="1821" y="1083"/>
                    <a:pt x="1798" y="1083"/>
                    <a:pt x="1769" y="1083"/>
                  </a:cubicBezTo>
                  <a:cubicBezTo>
                    <a:pt x="1266" y="1083"/>
                    <a:pt x="854" y="1461"/>
                    <a:pt x="796" y="1947"/>
                  </a:cubicBezTo>
                  <a:cubicBezTo>
                    <a:pt x="350" y="1976"/>
                    <a:pt x="1" y="2347"/>
                    <a:pt x="1" y="2793"/>
                  </a:cubicBezTo>
                  <a:lnTo>
                    <a:pt x="1" y="2874"/>
                  </a:lnTo>
                  <a:lnTo>
                    <a:pt x="6493" y="2874"/>
                  </a:lnTo>
                  <a:lnTo>
                    <a:pt x="6493" y="2793"/>
                  </a:lnTo>
                  <a:cubicBezTo>
                    <a:pt x="6493" y="2347"/>
                    <a:pt x="6149" y="1981"/>
                    <a:pt x="5703" y="1947"/>
                  </a:cubicBezTo>
                  <a:cubicBezTo>
                    <a:pt x="5753" y="1832"/>
                    <a:pt x="5782" y="1712"/>
                    <a:pt x="5782" y="1580"/>
                  </a:cubicBezTo>
                  <a:cubicBezTo>
                    <a:pt x="5782" y="1070"/>
                    <a:pt x="5370" y="658"/>
                    <a:pt x="4860" y="658"/>
                  </a:cubicBezTo>
                  <a:cubicBezTo>
                    <a:pt x="4695" y="658"/>
                    <a:pt x="4546" y="698"/>
                    <a:pt x="4408" y="774"/>
                  </a:cubicBezTo>
                  <a:cubicBezTo>
                    <a:pt x="4191" y="320"/>
                    <a:pt x="3727" y="0"/>
                    <a:pt x="31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3" name="Google Shape;1413;p18"/>
            <p:cNvSpPr/>
            <p:nvPr/>
          </p:nvSpPr>
          <p:spPr>
            <a:xfrm>
              <a:off x="1764668" y="1477939"/>
              <a:ext cx="1975" cy="1090192"/>
            </a:xfrm>
            <a:custGeom>
              <a:rect b="b" l="l" r="r" t="t"/>
              <a:pathLst>
                <a:path extrusionOk="0" h="38649" w="70">
                  <a:moveTo>
                    <a:pt x="1" y="0"/>
                  </a:moveTo>
                  <a:lnTo>
                    <a:pt x="1" y="38648"/>
                  </a:lnTo>
                  <a:lnTo>
                    <a:pt x="69" y="38648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414" name="Google Shape;1414;p18"/>
          <p:cNvGrpSpPr/>
          <p:nvPr/>
        </p:nvGrpSpPr>
        <p:grpSpPr>
          <a:xfrm flipH="1">
            <a:off x="7641750" y="-3261474"/>
            <a:ext cx="664400" cy="4220212"/>
            <a:chOff x="1674094" y="1477939"/>
            <a:chExt cx="183151" cy="1163362"/>
          </a:xfrm>
        </p:grpSpPr>
        <p:sp>
          <p:nvSpPr>
            <p:cNvPr id="1415" name="Google Shape;1415;p18"/>
            <p:cNvSpPr/>
            <p:nvPr/>
          </p:nvSpPr>
          <p:spPr>
            <a:xfrm>
              <a:off x="1674094" y="2560204"/>
              <a:ext cx="183151" cy="81097"/>
            </a:xfrm>
            <a:custGeom>
              <a:rect b="b" l="l" r="r" t="t"/>
              <a:pathLst>
                <a:path extrusionOk="0" h="2875" w="6493">
                  <a:moveTo>
                    <a:pt x="3184" y="0"/>
                  </a:moveTo>
                  <a:cubicBezTo>
                    <a:pt x="2525" y="0"/>
                    <a:pt x="1982" y="470"/>
                    <a:pt x="1850" y="1088"/>
                  </a:cubicBezTo>
                  <a:cubicBezTo>
                    <a:pt x="1821" y="1083"/>
                    <a:pt x="1798" y="1083"/>
                    <a:pt x="1769" y="1083"/>
                  </a:cubicBezTo>
                  <a:cubicBezTo>
                    <a:pt x="1266" y="1083"/>
                    <a:pt x="854" y="1461"/>
                    <a:pt x="796" y="1947"/>
                  </a:cubicBezTo>
                  <a:cubicBezTo>
                    <a:pt x="350" y="1976"/>
                    <a:pt x="1" y="2347"/>
                    <a:pt x="1" y="2793"/>
                  </a:cubicBezTo>
                  <a:lnTo>
                    <a:pt x="1" y="2874"/>
                  </a:lnTo>
                  <a:lnTo>
                    <a:pt x="6493" y="2874"/>
                  </a:lnTo>
                  <a:lnTo>
                    <a:pt x="6493" y="2793"/>
                  </a:lnTo>
                  <a:cubicBezTo>
                    <a:pt x="6493" y="2347"/>
                    <a:pt x="6149" y="1981"/>
                    <a:pt x="5703" y="1947"/>
                  </a:cubicBezTo>
                  <a:cubicBezTo>
                    <a:pt x="5753" y="1832"/>
                    <a:pt x="5782" y="1712"/>
                    <a:pt x="5782" y="1580"/>
                  </a:cubicBezTo>
                  <a:cubicBezTo>
                    <a:pt x="5782" y="1070"/>
                    <a:pt x="5370" y="658"/>
                    <a:pt x="4860" y="658"/>
                  </a:cubicBezTo>
                  <a:cubicBezTo>
                    <a:pt x="4695" y="658"/>
                    <a:pt x="4546" y="698"/>
                    <a:pt x="4408" y="774"/>
                  </a:cubicBezTo>
                  <a:cubicBezTo>
                    <a:pt x="4191" y="320"/>
                    <a:pt x="3727" y="0"/>
                    <a:pt x="31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6" name="Google Shape;1416;p18"/>
            <p:cNvSpPr/>
            <p:nvPr/>
          </p:nvSpPr>
          <p:spPr>
            <a:xfrm>
              <a:off x="1764668" y="1477939"/>
              <a:ext cx="1975" cy="1090192"/>
            </a:xfrm>
            <a:custGeom>
              <a:rect b="b" l="l" r="r" t="t"/>
              <a:pathLst>
                <a:path extrusionOk="0" h="38649" w="70">
                  <a:moveTo>
                    <a:pt x="1" y="0"/>
                  </a:moveTo>
                  <a:lnTo>
                    <a:pt x="1" y="38648"/>
                  </a:lnTo>
                  <a:lnTo>
                    <a:pt x="69" y="38648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417" name="Google Shape;1417;p18"/>
          <p:cNvGrpSpPr/>
          <p:nvPr/>
        </p:nvGrpSpPr>
        <p:grpSpPr>
          <a:xfrm flipH="1">
            <a:off x="7397070" y="-3097310"/>
            <a:ext cx="205214" cy="3738068"/>
            <a:chOff x="806403" y="1477939"/>
            <a:chExt cx="61436" cy="1119048"/>
          </a:xfrm>
        </p:grpSpPr>
        <p:sp>
          <p:nvSpPr>
            <p:cNvPr id="1418" name="Google Shape;1418;p18"/>
            <p:cNvSpPr/>
            <p:nvPr/>
          </p:nvSpPr>
          <p:spPr>
            <a:xfrm>
              <a:off x="836134" y="1477939"/>
              <a:ext cx="1975" cy="1084071"/>
            </a:xfrm>
            <a:custGeom>
              <a:rect b="b" l="l" r="r" t="t"/>
              <a:pathLst>
                <a:path extrusionOk="0" h="38432" w="70">
                  <a:moveTo>
                    <a:pt x="1" y="0"/>
                  </a:moveTo>
                  <a:lnTo>
                    <a:pt x="1" y="38431"/>
                  </a:lnTo>
                  <a:lnTo>
                    <a:pt x="69" y="38431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9" name="Google Shape;1419;p18"/>
            <p:cNvSpPr/>
            <p:nvPr/>
          </p:nvSpPr>
          <p:spPr>
            <a:xfrm>
              <a:off x="806403" y="2539979"/>
              <a:ext cx="61436" cy="57007"/>
            </a:xfrm>
            <a:custGeom>
              <a:rect b="b" l="l" r="r" t="t"/>
              <a:pathLst>
                <a:path extrusionOk="0" h="2021" w="2178">
                  <a:moveTo>
                    <a:pt x="1089" y="0"/>
                  </a:moveTo>
                  <a:cubicBezTo>
                    <a:pt x="1050" y="0"/>
                    <a:pt x="1012" y="22"/>
                    <a:pt x="992" y="64"/>
                  </a:cubicBezTo>
                  <a:lnTo>
                    <a:pt x="751" y="551"/>
                  </a:lnTo>
                  <a:cubicBezTo>
                    <a:pt x="735" y="585"/>
                    <a:pt x="706" y="608"/>
                    <a:pt x="666" y="614"/>
                  </a:cubicBezTo>
                  <a:lnTo>
                    <a:pt x="127" y="688"/>
                  </a:lnTo>
                  <a:cubicBezTo>
                    <a:pt x="42" y="701"/>
                    <a:pt x="1" y="815"/>
                    <a:pt x="70" y="878"/>
                  </a:cubicBezTo>
                  <a:lnTo>
                    <a:pt x="460" y="1256"/>
                  </a:lnTo>
                  <a:cubicBezTo>
                    <a:pt x="482" y="1284"/>
                    <a:pt x="494" y="1319"/>
                    <a:pt x="489" y="1353"/>
                  </a:cubicBezTo>
                  <a:lnTo>
                    <a:pt x="397" y="1890"/>
                  </a:lnTo>
                  <a:cubicBezTo>
                    <a:pt x="383" y="1962"/>
                    <a:pt x="439" y="2020"/>
                    <a:pt x="503" y="2020"/>
                  </a:cubicBezTo>
                  <a:cubicBezTo>
                    <a:pt x="521" y="2020"/>
                    <a:pt x="540" y="2016"/>
                    <a:pt x="557" y="2006"/>
                  </a:cubicBezTo>
                  <a:lnTo>
                    <a:pt x="1038" y="1753"/>
                  </a:lnTo>
                  <a:cubicBezTo>
                    <a:pt x="1055" y="1745"/>
                    <a:pt x="1073" y="1741"/>
                    <a:pt x="1090" y="1741"/>
                  </a:cubicBezTo>
                  <a:cubicBezTo>
                    <a:pt x="1107" y="1741"/>
                    <a:pt x="1124" y="1745"/>
                    <a:pt x="1141" y="1753"/>
                  </a:cubicBezTo>
                  <a:lnTo>
                    <a:pt x="1622" y="2006"/>
                  </a:lnTo>
                  <a:cubicBezTo>
                    <a:pt x="1640" y="2016"/>
                    <a:pt x="1658" y="2020"/>
                    <a:pt x="1675" y="2020"/>
                  </a:cubicBezTo>
                  <a:cubicBezTo>
                    <a:pt x="1739" y="2020"/>
                    <a:pt x="1796" y="1962"/>
                    <a:pt x="1782" y="1890"/>
                  </a:cubicBezTo>
                  <a:lnTo>
                    <a:pt x="1691" y="1353"/>
                  </a:lnTo>
                  <a:cubicBezTo>
                    <a:pt x="1684" y="1319"/>
                    <a:pt x="1696" y="1284"/>
                    <a:pt x="1725" y="1256"/>
                  </a:cubicBezTo>
                  <a:lnTo>
                    <a:pt x="2114" y="878"/>
                  </a:lnTo>
                  <a:cubicBezTo>
                    <a:pt x="2177" y="815"/>
                    <a:pt x="2143" y="701"/>
                    <a:pt x="2051" y="688"/>
                  </a:cubicBezTo>
                  <a:lnTo>
                    <a:pt x="1512" y="614"/>
                  </a:lnTo>
                  <a:cubicBezTo>
                    <a:pt x="1478" y="608"/>
                    <a:pt x="1444" y="585"/>
                    <a:pt x="1427" y="551"/>
                  </a:cubicBezTo>
                  <a:lnTo>
                    <a:pt x="1187" y="64"/>
                  </a:lnTo>
                  <a:cubicBezTo>
                    <a:pt x="1167" y="22"/>
                    <a:pt x="1128" y="0"/>
                    <a:pt x="1089" y="0"/>
                  </a:cubicBezTo>
                  <a:close/>
                </a:path>
              </a:pathLst>
            </a:custGeom>
            <a:solidFill>
              <a:srgbClr val="FFE89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420" name="Google Shape;1420;p18"/>
          <p:cNvGrpSpPr/>
          <p:nvPr/>
        </p:nvGrpSpPr>
        <p:grpSpPr>
          <a:xfrm>
            <a:off x="-1544026" y="-1555275"/>
            <a:ext cx="12232039" cy="7489192"/>
            <a:chOff x="-1544026" y="-1555275"/>
            <a:chExt cx="12232039" cy="7489192"/>
          </a:xfrm>
        </p:grpSpPr>
        <p:sp>
          <p:nvSpPr>
            <p:cNvPr id="1421" name="Google Shape;1421;p18"/>
            <p:cNvSpPr/>
            <p:nvPr/>
          </p:nvSpPr>
          <p:spPr>
            <a:xfrm flipH="1">
              <a:off x="9591948" y="2933887"/>
              <a:ext cx="1096065" cy="3000009"/>
            </a:xfrm>
            <a:custGeom>
              <a:rect b="b" l="l" r="r" t="t"/>
              <a:pathLst>
                <a:path extrusionOk="0" h="25723" w="9398">
                  <a:moveTo>
                    <a:pt x="1" y="1"/>
                  </a:moveTo>
                  <a:lnTo>
                    <a:pt x="1" y="25722"/>
                  </a:lnTo>
                  <a:lnTo>
                    <a:pt x="9397" y="25722"/>
                  </a:lnTo>
                  <a:cubicBezTo>
                    <a:pt x="9397" y="15921"/>
                    <a:pt x="5862" y="6947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2" name="Google Shape;1422;p18"/>
            <p:cNvSpPr/>
            <p:nvPr/>
          </p:nvSpPr>
          <p:spPr>
            <a:xfrm flipH="1">
              <a:off x="9891331" y="3619083"/>
              <a:ext cx="796682" cy="2314823"/>
            </a:xfrm>
            <a:custGeom>
              <a:rect b="b" l="l" r="r" t="t"/>
              <a:pathLst>
                <a:path extrusionOk="0" h="19848" w="6831">
                  <a:moveTo>
                    <a:pt x="1546" y="1"/>
                  </a:moveTo>
                  <a:cubicBezTo>
                    <a:pt x="1039" y="352"/>
                    <a:pt x="520" y="689"/>
                    <a:pt x="1" y="1015"/>
                  </a:cubicBezTo>
                  <a:lnTo>
                    <a:pt x="1" y="1885"/>
                  </a:lnTo>
                  <a:cubicBezTo>
                    <a:pt x="2724" y="7286"/>
                    <a:pt x="4263" y="13387"/>
                    <a:pt x="4263" y="19847"/>
                  </a:cubicBezTo>
                  <a:lnTo>
                    <a:pt x="6830" y="19847"/>
                  </a:lnTo>
                  <a:cubicBezTo>
                    <a:pt x="6830" y="12620"/>
                    <a:pt x="4907" y="5843"/>
                    <a:pt x="1546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3" name="Google Shape;1423;p18"/>
            <p:cNvSpPr/>
            <p:nvPr/>
          </p:nvSpPr>
          <p:spPr>
            <a:xfrm flipH="1">
              <a:off x="10190713" y="3838811"/>
              <a:ext cx="497300" cy="2095096"/>
            </a:xfrm>
            <a:custGeom>
              <a:rect b="b" l="l" r="r" t="t"/>
              <a:pathLst>
                <a:path extrusionOk="0" h="17964" w="4264">
                  <a:moveTo>
                    <a:pt x="1" y="1"/>
                  </a:moveTo>
                  <a:lnTo>
                    <a:pt x="1" y="17963"/>
                  </a:lnTo>
                  <a:lnTo>
                    <a:pt x="4263" y="17963"/>
                  </a:lnTo>
                  <a:cubicBezTo>
                    <a:pt x="4263" y="11503"/>
                    <a:pt x="2724" y="5402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4" name="Google Shape;1424;p18"/>
            <p:cNvSpPr/>
            <p:nvPr/>
          </p:nvSpPr>
          <p:spPr>
            <a:xfrm flipH="1">
              <a:off x="10490213" y="4586053"/>
              <a:ext cx="197800" cy="1347864"/>
            </a:xfrm>
            <a:custGeom>
              <a:rect b="b" l="l" r="r" t="t"/>
              <a:pathLst>
                <a:path extrusionOk="0" h="11557" w="1696">
                  <a:moveTo>
                    <a:pt x="1" y="1"/>
                  </a:moveTo>
                  <a:lnTo>
                    <a:pt x="1" y="11556"/>
                  </a:lnTo>
                  <a:lnTo>
                    <a:pt x="1696" y="11556"/>
                  </a:lnTo>
                  <a:cubicBezTo>
                    <a:pt x="1696" y="7540"/>
                    <a:pt x="1105" y="3660"/>
                    <a:pt x="1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5" name="Google Shape;1425;p18"/>
            <p:cNvSpPr/>
            <p:nvPr/>
          </p:nvSpPr>
          <p:spPr>
            <a:xfrm flipH="1">
              <a:off x="8495999" y="-790425"/>
              <a:ext cx="2192014" cy="4527829"/>
            </a:xfrm>
            <a:custGeom>
              <a:rect b="b" l="l" r="r" t="t"/>
              <a:pathLst>
                <a:path extrusionOk="0" h="38823" w="18795">
                  <a:moveTo>
                    <a:pt x="1" y="0"/>
                  </a:moveTo>
                  <a:lnTo>
                    <a:pt x="1" y="38823"/>
                  </a:lnTo>
                  <a:cubicBezTo>
                    <a:pt x="11281" y="31778"/>
                    <a:pt x="18794" y="19243"/>
                    <a:pt x="18794" y="4958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6" name="Google Shape;1426;p18"/>
            <p:cNvSpPr/>
            <p:nvPr/>
          </p:nvSpPr>
          <p:spPr>
            <a:xfrm flipH="1">
              <a:off x="8799231" y="-34086"/>
              <a:ext cx="1888782" cy="3568335"/>
            </a:xfrm>
            <a:custGeom>
              <a:rect b="b" l="l" r="r" t="t"/>
              <a:pathLst>
                <a:path extrusionOk="0" h="30596" w="16195">
                  <a:moveTo>
                    <a:pt x="16194" y="0"/>
                  </a:moveTo>
                  <a:cubicBezTo>
                    <a:pt x="15427" y="807"/>
                    <a:pt x="14518" y="1476"/>
                    <a:pt x="13510" y="1970"/>
                  </a:cubicBezTo>
                  <a:cubicBezTo>
                    <a:pt x="12588" y="12543"/>
                    <a:pt x="7545" y="21933"/>
                    <a:pt x="1" y="28529"/>
                  </a:cubicBezTo>
                  <a:lnTo>
                    <a:pt x="1" y="30596"/>
                  </a:lnTo>
                  <a:cubicBezTo>
                    <a:pt x="9461" y="23610"/>
                    <a:pt x="15726" y="12549"/>
                    <a:pt x="16194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7" name="Google Shape;1427;p18"/>
            <p:cNvSpPr/>
            <p:nvPr/>
          </p:nvSpPr>
          <p:spPr>
            <a:xfrm flipH="1">
              <a:off x="9094882" y="-790425"/>
              <a:ext cx="1593132" cy="4083595"/>
            </a:xfrm>
            <a:custGeom>
              <a:rect b="b" l="l" r="r" t="t"/>
              <a:pathLst>
                <a:path extrusionOk="0" h="35014" w="13660">
                  <a:moveTo>
                    <a:pt x="1" y="0"/>
                  </a:moveTo>
                  <a:lnTo>
                    <a:pt x="1" y="35014"/>
                  </a:lnTo>
                  <a:cubicBezTo>
                    <a:pt x="8370" y="27704"/>
                    <a:pt x="13660" y="16949"/>
                    <a:pt x="13660" y="4958"/>
                  </a:cubicBezTo>
                  <a:lnTo>
                    <a:pt x="13660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8" name="Google Shape;1428;p18"/>
            <p:cNvSpPr/>
            <p:nvPr/>
          </p:nvSpPr>
          <p:spPr>
            <a:xfrm flipH="1">
              <a:off x="9421555" y="292591"/>
              <a:ext cx="1266458" cy="2714855"/>
            </a:xfrm>
            <a:custGeom>
              <a:rect b="b" l="l" r="r" t="t"/>
              <a:pathLst>
                <a:path extrusionOk="0" h="23278" w="10859">
                  <a:moveTo>
                    <a:pt x="10859" y="0"/>
                  </a:moveTo>
                  <a:cubicBezTo>
                    <a:pt x="10385" y="72"/>
                    <a:pt x="9890" y="111"/>
                    <a:pt x="9397" y="111"/>
                  </a:cubicBezTo>
                  <a:cubicBezTo>
                    <a:pt x="9020" y="111"/>
                    <a:pt x="8650" y="92"/>
                    <a:pt x="8292" y="46"/>
                  </a:cubicBezTo>
                  <a:cubicBezTo>
                    <a:pt x="7460" y="7657"/>
                    <a:pt x="4491" y="14622"/>
                    <a:pt x="1" y="20329"/>
                  </a:cubicBezTo>
                  <a:lnTo>
                    <a:pt x="1" y="23278"/>
                  </a:lnTo>
                  <a:cubicBezTo>
                    <a:pt x="5933" y="17092"/>
                    <a:pt x="9890" y="8995"/>
                    <a:pt x="10859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9" name="Google Shape;1429;p18"/>
            <p:cNvSpPr/>
            <p:nvPr/>
          </p:nvSpPr>
          <p:spPr>
            <a:xfrm flipH="1">
              <a:off x="9693647" y="-790425"/>
              <a:ext cx="994366" cy="3453923"/>
            </a:xfrm>
            <a:custGeom>
              <a:rect b="b" l="l" r="r" t="t"/>
              <a:pathLst>
                <a:path extrusionOk="0" h="29615" w="8526">
                  <a:moveTo>
                    <a:pt x="1" y="0"/>
                  </a:moveTo>
                  <a:lnTo>
                    <a:pt x="1" y="29615"/>
                  </a:lnTo>
                  <a:cubicBezTo>
                    <a:pt x="5342" y="22830"/>
                    <a:pt x="8526" y="14265"/>
                    <a:pt x="8526" y="4958"/>
                  </a:cubicBezTo>
                  <a:lnTo>
                    <a:pt x="8526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0" name="Google Shape;1430;p18"/>
            <p:cNvSpPr/>
            <p:nvPr/>
          </p:nvSpPr>
          <p:spPr>
            <a:xfrm flipH="1">
              <a:off x="10012740" y="46971"/>
              <a:ext cx="675273" cy="2189098"/>
            </a:xfrm>
            <a:custGeom>
              <a:rect b="b" l="l" r="r" t="t"/>
              <a:pathLst>
                <a:path extrusionOk="0" h="18770" w="5790">
                  <a:moveTo>
                    <a:pt x="3334" y="1"/>
                  </a:moveTo>
                  <a:cubicBezTo>
                    <a:pt x="3061" y="4928"/>
                    <a:pt x="1897" y="9619"/>
                    <a:pt x="1" y="13908"/>
                  </a:cubicBezTo>
                  <a:lnTo>
                    <a:pt x="1" y="18769"/>
                  </a:lnTo>
                  <a:cubicBezTo>
                    <a:pt x="3165" y="13668"/>
                    <a:pt x="5205" y="7799"/>
                    <a:pt x="5790" y="1503"/>
                  </a:cubicBezTo>
                  <a:cubicBezTo>
                    <a:pt x="4893" y="1132"/>
                    <a:pt x="4068" y="619"/>
                    <a:pt x="333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1" name="Google Shape;1431;p18"/>
            <p:cNvSpPr/>
            <p:nvPr/>
          </p:nvSpPr>
          <p:spPr>
            <a:xfrm flipH="1">
              <a:off x="10292296" y="-790425"/>
              <a:ext cx="395717" cy="2459557"/>
            </a:xfrm>
            <a:custGeom>
              <a:rect b="b" l="l" r="r" t="t"/>
              <a:pathLst>
                <a:path extrusionOk="0" h="21089" w="3393">
                  <a:moveTo>
                    <a:pt x="1" y="0"/>
                  </a:moveTo>
                  <a:lnTo>
                    <a:pt x="1" y="21088"/>
                  </a:lnTo>
                  <a:cubicBezTo>
                    <a:pt x="2184" y="16155"/>
                    <a:pt x="3393" y="10696"/>
                    <a:pt x="3393" y="4958"/>
                  </a:cubicBezTo>
                  <a:lnTo>
                    <a:pt x="3393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2" name="Google Shape;1432;p18"/>
            <p:cNvSpPr/>
            <p:nvPr/>
          </p:nvSpPr>
          <p:spPr>
            <a:xfrm>
              <a:off x="-1544026" y="2933887"/>
              <a:ext cx="1096065" cy="3000009"/>
            </a:xfrm>
            <a:custGeom>
              <a:rect b="b" l="l" r="r" t="t"/>
              <a:pathLst>
                <a:path extrusionOk="0" h="25723" w="9398">
                  <a:moveTo>
                    <a:pt x="1" y="1"/>
                  </a:moveTo>
                  <a:lnTo>
                    <a:pt x="1" y="25722"/>
                  </a:lnTo>
                  <a:lnTo>
                    <a:pt x="9397" y="25722"/>
                  </a:lnTo>
                  <a:cubicBezTo>
                    <a:pt x="9397" y="15921"/>
                    <a:pt x="5862" y="6947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3" name="Google Shape;1433;p18"/>
            <p:cNvSpPr/>
            <p:nvPr/>
          </p:nvSpPr>
          <p:spPr>
            <a:xfrm>
              <a:off x="-1544026" y="3619083"/>
              <a:ext cx="796682" cy="2314823"/>
            </a:xfrm>
            <a:custGeom>
              <a:rect b="b" l="l" r="r" t="t"/>
              <a:pathLst>
                <a:path extrusionOk="0" h="19848" w="6831">
                  <a:moveTo>
                    <a:pt x="1546" y="1"/>
                  </a:moveTo>
                  <a:cubicBezTo>
                    <a:pt x="1039" y="352"/>
                    <a:pt x="520" y="689"/>
                    <a:pt x="1" y="1015"/>
                  </a:cubicBezTo>
                  <a:lnTo>
                    <a:pt x="1" y="1885"/>
                  </a:lnTo>
                  <a:cubicBezTo>
                    <a:pt x="2724" y="7286"/>
                    <a:pt x="4263" y="13387"/>
                    <a:pt x="4263" y="19847"/>
                  </a:cubicBezTo>
                  <a:lnTo>
                    <a:pt x="6830" y="19847"/>
                  </a:lnTo>
                  <a:cubicBezTo>
                    <a:pt x="6830" y="12620"/>
                    <a:pt x="4907" y="5843"/>
                    <a:pt x="1546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4" name="Google Shape;1434;p18"/>
            <p:cNvSpPr/>
            <p:nvPr/>
          </p:nvSpPr>
          <p:spPr>
            <a:xfrm>
              <a:off x="-1544026" y="3838811"/>
              <a:ext cx="497300" cy="2095096"/>
            </a:xfrm>
            <a:custGeom>
              <a:rect b="b" l="l" r="r" t="t"/>
              <a:pathLst>
                <a:path extrusionOk="0" h="17964" w="4264">
                  <a:moveTo>
                    <a:pt x="1" y="1"/>
                  </a:moveTo>
                  <a:lnTo>
                    <a:pt x="1" y="17963"/>
                  </a:lnTo>
                  <a:lnTo>
                    <a:pt x="4263" y="17963"/>
                  </a:lnTo>
                  <a:cubicBezTo>
                    <a:pt x="4263" y="11503"/>
                    <a:pt x="2724" y="5402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5" name="Google Shape;1435;p18"/>
            <p:cNvSpPr/>
            <p:nvPr/>
          </p:nvSpPr>
          <p:spPr>
            <a:xfrm>
              <a:off x="-1544026" y="4586053"/>
              <a:ext cx="197800" cy="1347864"/>
            </a:xfrm>
            <a:custGeom>
              <a:rect b="b" l="l" r="r" t="t"/>
              <a:pathLst>
                <a:path extrusionOk="0" h="11557" w="1696">
                  <a:moveTo>
                    <a:pt x="1" y="1"/>
                  </a:moveTo>
                  <a:lnTo>
                    <a:pt x="1" y="11556"/>
                  </a:lnTo>
                  <a:lnTo>
                    <a:pt x="1696" y="11556"/>
                  </a:lnTo>
                  <a:cubicBezTo>
                    <a:pt x="1696" y="7540"/>
                    <a:pt x="1105" y="3660"/>
                    <a:pt x="1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6" name="Google Shape;1436;p18"/>
            <p:cNvSpPr/>
            <p:nvPr/>
          </p:nvSpPr>
          <p:spPr>
            <a:xfrm>
              <a:off x="-1544026" y="-790425"/>
              <a:ext cx="2192014" cy="4527829"/>
            </a:xfrm>
            <a:custGeom>
              <a:rect b="b" l="l" r="r" t="t"/>
              <a:pathLst>
                <a:path extrusionOk="0" h="38823" w="18795">
                  <a:moveTo>
                    <a:pt x="1" y="0"/>
                  </a:moveTo>
                  <a:lnTo>
                    <a:pt x="1" y="38823"/>
                  </a:lnTo>
                  <a:cubicBezTo>
                    <a:pt x="11281" y="31778"/>
                    <a:pt x="18794" y="19243"/>
                    <a:pt x="18794" y="4958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7" name="Google Shape;1437;p18"/>
            <p:cNvSpPr/>
            <p:nvPr/>
          </p:nvSpPr>
          <p:spPr>
            <a:xfrm>
              <a:off x="-1544026" y="-34086"/>
              <a:ext cx="1888782" cy="3568335"/>
            </a:xfrm>
            <a:custGeom>
              <a:rect b="b" l="l" r="r" t="t"/>
              <a:pathLst>
                <a:path extrusionOk="0" h="30596" w="16195">
                  <a:moveTo>
                    <a:pt x="16194" y="0"/>
                  </a:moveTo>
                  <a:cubicBezTo>
                    <a:pt x="15427" y="807"/>
                    <a:pt x="14518" y="1476"/>
                    <a:pt x="13510" y="1970"/>
                  </a:cubicBezTo>
                  <a:cubicBezTo>
                    <a:pt x="12588" y="12543"/>
                    <a:pt x="7545" y="21933"/>
                    <a:pt x="1" y="28529"/>
                  </a:cubicBezTo>
                  <a:lnTo>
                    <a:pt x="1" y="30596"/>
                  </a:lnTo>
                  <a:cubicBezTo>
                    <a:pt x="9461" y="23610"/>
                    <a:pt x="15726" y="12549"/>
                    <a:pt x="16194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8" name="Google Shape;1438;p18"/>
            <p:cNvSpPr/>
            <p:nvPr/>
          </p:nvSpPr>
          <p:spPr>
            <a:xfrm>
              <a:off x="-1544026" y="-790425"/>
              <a:ext cx="1593132" cy="4083595"/>
            </a:xfrm>
            <a:custGeom>
              <a:rect b="b" l="l" r="r" t="t"/>
              <a:pathLst>
                <a:path extrusionOk="0" h="35014" w="13660">
                  <a:moveTo>
                    <a:pt x="1" y="0"/>
                  </a:moveTo>
                  <a:lnTo>
                    <a:pt x="1" y="35014"/>
                  </a:lnTo>
                  <a:cubicBezTo>
                    <a:pt x="8370" y="27704"/>
                    <a:pt x="13660" y="16949"/>
                    <a:pt x="13660" y="4958"/>
                  </a:cubicBezTo>
                  <a:lnTo>
                    <a:pt x="13660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9" name="Google Shape;1439;p18"/>
            <p:cNvSpPr/>
            <p:nvPr/>
          </p:nvSpPr>
          <p:spPr>
            <a:xfrm>
              <a:off x="-1544026" y="292591"/>
              <a:ext cx="1266458" cy="2714855"/>
            </a:xfrm>
            <a:custGeom>
              <a:rect b="b" l="l" r="r" t="t"/>
              <a:pathLst>
                <a:path extrusionOk="0" h="23278" w="10859">
                  <a:moveTo>
                    <a:pt x="10859" y="0"/>
                  </a:moveTo>
                  <a:cubicBezTo>
                    <a:pt x="10385" y="72"/>
                    <a:pt x="9890" y="111"/>
                    <a:pt x="9397" y="111"/>
                  </a:cubicBezTo>
                  <a:cubicBezTo>
                    <a:pt x="9020" y="111"/>
                    <a:pt x="8650" y="92"/>
                    <a:pt x="8292" y="46"/>
                  </a:cubicBezTo>
                  <a:cubicBezTo>
                    <a:pt x="7460" y="7657"/>
                    <a:pt x="4491" y="14622"/>
                    <a:pt x="1" y="20329"/>
                  </a:cubicBezTo>
                  <a:lnTo>
                    <a:pt x="1" y="23278"/>
                  </a:lnTo>
                  <a:cubicBezTo>
                    <a:pt x="5933" y="17092"/>
                    <a:pt x="9890" y="8995"/>
                    <a:pt x="10859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0" name="Google Shape;1440;p18"/>
            <p:cNvSpPr/>
            <p:nvPr/>
          </p:nvSpPr>
          <p:spPr>
            <a:xfrm>
              <a:off x="-1544026" y="-790425"/>
              <a:ext cx="994366" cy="3453923"/>
            </a:xfrm>
            <a:custGeom>
              <a:rect b="b" l="l" r="r" t="t"/>
              <a:pathLst>
                <a:path extrusionOk="0" h="29615" w="8526">
                  <a:moveTo>
                    <a:pt x="1" y="0"/>
                  </a:moveTo>
                  <a:lnTo>
                    <a:pt x="1" y="29615"/>
                  </a:lnTo>
                  <a:cubicBezTo>
                    <a:pt x="5342" y="22830"/>
                    <a:pt x="8526" y="14265"/>
                    <a:pt x="8526" y="4958"/>
                  </a:cubicBezTo>
                  <a:lnTo>
                    <a:pt x="8526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1" name="Google Shape;1441;p18"/>
            <p:cNvSpPr/>
            <p:nvPr/>
          </p:nvSpPr>
          <p:spPr>
            <a:xfrm>
              <a:off x="-1544026" y="46971"/>
              <a:ext cx="675273" cy="2189098"/>
            </a:xfrm>
            <a:custGeom>
              <a:rect b="b" l="l" r="r" t="t"/>
              <a:pathLst>
                <a:path extrusionOk="0" h="18770" w="5790">
                  <a:moveTo>
                    <a:pt x="3334" y="1"/>
                  </a:moveTo>
                  <a:cubicBezTo>
                    <a:pt x="3061" y="4928"/>
                    <a:pt x="1897" y="9619"/>
                    <a:pt x="1" y="13908"/>
                  </a:cubicBezTo>
                  <a:lnTo>
                    <a:pt x="1" y="18769"/>
                  </a:lnTo>
                  <a:cubicBezTo>
                    <a:pt x="3165" y="13668"/>
                    <a:pt x="5205" y="7799"/>
                    <a:pt x="5790" y="1503"/>
                  </a:cubicBezTo>
                  <a:cubicBezTo>
                    <a:pt x="4893" y="1132"/>
                    <a:pt x="4068" y="619"/>
                    <a:pt x="333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2" name="Google Shape;1442;p18"/>
            <p:cNvSpPr/>
            <p:nvPr/>
          </p:nvSpPr>
          <p:spPr>
            <a:xfrm>
              <a:off x="-1544026" y="-790425"/>
              <a:ext cx="395717" cy="2459557"/>
            </a:xfrm>
            <a:custGeom>
              <a:rect b="b" l="l" r="r" t="t"/>
              <a:pathLst>
                <a:path extrusionOk="0" h="21089" w="3393">
                  <a:moveTo>
                    <a:pt x="1" y="0"/>
                  </a:moveTo>
                  <a:lnTo>
                    <a:pt x="1" y="21088"/>
                  </a:lnTo>
                  <a:cubicBezTo>
                    <a:pt x="2184" y="16155"/>
                    <a:pt x="3393" y="10696"/>
                    <a:pt x="3393" y="4958"/>
                  </a:cubicBezTo>
                  <a:lnTo>
                    <a:pt x="3393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3" name="Google Shape;1443;p18"/>
            <p:cNvSpPr/>
            <p:nvPr/>
          </p:nvSpPr>
          <p:spPr>
            <a:xfrm>
              <a:off x="-13700" y="4625101"/>
              <a:ext cx="9172746" cy="689603"/>
            </a:xfrm>
            <a:custGeom>
              <a:rect b="b" l="l" r="r" t="t"/>
              <a:pathLst>
                <a:path extrusionOk="0" h="5526" w="99739">
                  <a:moveTo>
                    <a:pt x="1" y="1"/>
                  </a:moveTo>
                  <a:lnTo>
                    <a:pt x="1" y="5525"/>
                  </a:lnTo>
                  <a:lnTo>
                    <a:pt x="99739" y="5525"/>
                  </a:lnTo>
                  <a:lnTo>
                    <a:pt x="99739" y="1"/>
                  </a:lnTo>
                  <a:close/>
                </a:path>
              </a:pathLst>
            </a:custGeom>
            <a:solidFill>
              <a:srgbClr val="F8A96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444" name="Google Shape;1444;p18"/>
            <p:cNvGrpSpPr/>
            <p:nvPr/>
          </p:nvGrpSpPr>
          <p:grpSpPr>
            <a:xfrm>
              <a:off x="-1075563" y="-1555275"/>
              <a:ext cx="11295126" cy="1861672"/>
              <a:chOff x="-1075563" y="-1326675"/>
              <a:chExt cx="11295126" cy="1861672"/>
            </a:xfrm>
          </p:grpSpPr>
          <p:sp>
            <p:nvSpPr>
              <p:cNvPr id="1445" name="Google Shape;1445;p18"/>
              <p:cNvSpPr/>
              <p:nvPr/>
            </p:nvSpPr>
            <p:spPr>
              <a:xfrm>
                <a:off x="7920728" y="-657050"/>
                <a:ext cx="2298835" cy="1149540"/>
              </a:xfrm>
              <a:custGeom>
                <a:rect b="b" l="l" r="r" t="t"/>
                <a:pathLst>
                  <a:path extrusionOk="0" h="9398" w="18794">
                    <a:moveTo>
                      <a:pt x="0" y="0"/>
                    </a:moveTo>
                    <a:cubicBezTo>
                      <a:pt x="0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46" name="Google Shape;1446;p18"/>
              <p:cNvSpPr/>
              <p:nvPr/>
            </p:nvSpPr>
            <p:spPr>
              <a:xfrm>
                <a:off x="10032687" y="-657050"/>
                <a:ext cx="143234" cy="122"/>
              </a:xfrm>
              <a:custGeom>
                <a:rect b="b" l="l" r="r" t="t"/>
                <a:pathLst>
                  <a:path extrusionOk="0" h="1" w="1171">
                    <a:moveTo>
                      <a:pt x="1171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17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47" name="Google Shape;1447;p18"/>
              <p:cNvSpPr/>
              <p:nvPr/>
            </p:nvSpPr>
            <p:spPr>
              <a:xfrm>
                <a:off x="8056502" y="-657050"/>
                <a:ext cx="50272" cy="122"/>
              </a:xfrm>
              <a:custGeom>
                <a:rect b="b" l="l" r="r" t="t"/>
                <a:pathLst>
                  <a:path extrusionOk="0" h="1" w="411">
                    <a:moveTo>
                      <a:pt x="411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358" y="0"/>
                    </a:lnTo>
                    <a:lnTo>
                      <a:pt x="358" y="0"/>
                    </a:lnTo>
                    <a:lnTo>
                      <a:pt x="358" y="0"/>
                    </a:lnTo>
                    <a:lnTo>
                      <a:pt x="41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48" name="Google Shape;1448;p18"/>
              <p:cNvSpPr/>
              <p:nvPr/>
            </p:nvSpPr>
            <p:spPr>
              <a:xfrm>
                <a:off x="8071547" y="-657050"/>
                <a:ext cx="2104350" cy="835551"/>
              </a:xfrm>
              <a:custGeom>
                <a:rect b="b" l="l" r="r" t="t"/>
                <a:pathLst>
                  <a:path extrusionOk="0" h="6831" w="17204">
                    <a:moveTo>
                      <a:pt x="235" y="0"/>
                    </a:moveTo>
                    <a:cubicBezTo>
                      <a:pt x="235" y="723"/>
                      <a:pt x="151" y="1424"/>
                      <a:pt x="1" y="2093"/>
                    </a:cubicBezTo>
                    <a:cubicBezTo>
                      <a:pt x="1620" y="4926"/>
                      <a:pt x="4667" y="6830"/>
                      <a:pt x="8164" y="6830"/>
                    </a:cubicBezTo>
                    <a:cubicBezTo>
                      <a:pt x="12459" y="6830"/>
                      <a:pt x="16085" y="3945"/>
                      <a:pt x="17204" y="0"/>
                    </a:cubicBezTo>
                    <a:lnTo>
                      <a:pt x="16034" y="0"/>
                    </a:lnTo>
                    <a:cubicBezTo>
                      <a:pt x="14357" y="2568"/>
                      <a:pt x="11458" y="4271"/>
                      <a:pt x="8164" y="4271"/>
                    </a:cubicBezTo>
                    <a:cubicBezTo>
                      <a:pt x="4862" y="4271"/>
                      <a:pt x="1964" y="2568"/>
                      <a:pt x="288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49" name="Google Shape;1449;p18"/>
              <p:cNvSpPr/>
              <p:nvPr/>
            </p:nvSpPr>
            <p:spPr>
              <a:xfrm>
                <a:off x="8106653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77" y="2568"/>
                      <a:pt x="4575" y="4271"/>
                      <a:pt x="7877" y="4271"/>
                    </a:cubicBezTo>
                    <a:cubicBezTo>
                      <a:pt x="11171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0" name="Google Shape;1450;p18"/>
              <p:cNvSpPr/>
              <p:nvPr/>
            </p:nvSpPr>
            <p:spPr>
              <a:xfrm>
                <a:off x="8410248" y="-657050"/>
                <a:ext cx="1318827" cy="208429"/>
              </a:xfrm>
              <a:custGeom>
                <a:rect b="b" l="l" r="r" t="t"/>
                <a:pathLst>
                  <a:path extrusionOk="0" h="1704" w="10782">
                    <a:moveTo>
                      <a:pt x="0" y="0"/>
                    </a:moveTo>
                    <a:cubicBezTo>
                      <a:pt x="1529" y="1073"/>
                      <a:pt x="3386" y="1704"/>
                      <a:pt x="5395" y="1704"/>
                    </a:cubicBezTo>
                    <a:cubicBezTo>
                      <a:pt x="7396" y="1704"/>
                      <a:pt x="9255" y="1073"/>
                      <a:pt x="10782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1" name="Google Shape;1451;p18"/>
              <p:cNvSpPr/>
              <p:nvPr/>
            </p:nvSpPr>
            <p:spPr>
              <a:xfrm>
                <a:off x="5801429" y="-657050"/>
                <a:ext cx="2298835" cy="1149540"/>
              </a:xfrm>
              <a:custGeom>
                <a:rect b="b" l="l" r="r" t="t"/>
                <a:pathLst>
                  <a:path extrusionOk="0" h="9398" w="18794">
                    <a:moveTo>
                      <a:pt x="0" y="0"/>
                    </a:moveTo>
                    <a:cubicBezTo>
                      <a:pt x="0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2" name="Google Shape;1452;p18"/>
              <p:cNvSpPr/>
              <p:nvPr/>
            </p:nvSpPr>
            <p:spPr>
              <a:xfrm>
                <a:off x="7913389" y="-657050"/>
                <a:ext cx="7461" cy="122"/>
              </a:xfrm>
              <a:custGeom>
                <a:rect b="b" l="l" r="r" t="t"/>
                <a:pathLst>
                  <a:path extrusionOk="0" h="1" w="61">
                    <a:moveTo>
                      <a:pt x="60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3" name="Google Shape;1453;p18"/>
              <p:cNvSpPr/>
              <p:nvPr/>
            </p:nvSpPr>
            <p:spPr>
              <a:xfrm>
                <a:off x="7920728" y="-657050"/>
                <a:ext cx="43056" cy="122"/>
              </a:xfrm>
              <a:custGeom>
                <a:rect b="b" l="l" r="r" t="t"/>
                <a:pathLst>
                  <a:path extrusionOk="0" h="1" w="352">
                    <a:moveTo>
                      <a:pt x="351" y="0"/>
                    </a:moveTo>
                    <a:lnTo>
                      <a:pt x="0" y="0"/>
                    </a:lnTo>
                    <a:lnTo>
                      <a:pt x="35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4" name="Google Shape;1454;p18"/>
              <p:cNvSpPr/>
              <p:nvPr/>
            </p:nvSpPr>
            <p:spPr>
              <a:xfrm>
                <a:off x="7963662" y="-657050"/>
                <a:ext cx="92961" cy="122"/>
              </a:xfrm>
              <a:custGeom>
                <a:rect b="b" l="l" r="r" t="t"/>
                <a:pathLst>
                  <a:path extrusionOk="0" h="1" w="760">
                    <a:moveTo>
                      <a:pt x="76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760" y="0"/>
                    </a:lnTo>
                    <a:close/>
                  </a:path>
                </a:pathLst>
              </a:custGeom>
              <a:solidFill>
                <a:srgbClr val="A1121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5" name="Google Shape;1455;p18"/>
              <p:cNvSpPr/>
              <p:nvPr/>
            </p:nvSpPr>
            <p:spPr>
              <a:xfrm>
                <a:off x="6431911" y="-657050"/>
                <a:ext cx="6361" cy="122"/>
              </a:xfrm>
              <a:custGeom>
                <a:rect b="b" l="l" r="r" t="t"/>
                <a:pathLst>
                  <a:path extrusionOk="0" h="1" w="52">
                    <a:moveTo>
                      <a:pt x="52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6" name="Google Shape;1456;p18"/>
              <p:cNvSpPr/>
              <p:nvPr/>
            </p:nvSpPr>
            <p:spPr>
              <a:xfrm>
                <a:off x="5961300" y="-657050"/>
                <a:ext cx="2095299" cy="835551"/>
              </a:xfrm>
              <a:custGeom>
                <a:rect b="b" l="l" r="r" t="t"/>
                <a:pathLst>
                  <a:path extrusionOk="0" h="6831" w="17130">
                    <a:moveTo>
                      <a:pt x="162" y="0"/>
                    </a:moveTo>
                    <a:cubicBezTo>
                      <a:pt x="162" y="754"/>
                      <a:pt x="105" y="1495"/>
                      <a:pt x="0" y="2223"/>
                    </a:cubicBezTo>
                    <a:cubicBezTo>
                      <a:pt x="1638" y="4985"/>
                      <a:pt x="4646" y="6830"/>
                      <a:pt x="8090" y="6830"/>
                    </a:cubicBezTo>
                    <a:cubicBezTo>
                      <a:pt x="12387" y="6830"/>
                      <a:pt x="16013" y="3945"/>
                      <a:pt x="17130" y="0"/>
                    </a:cubicBezTo>
                    <a:lnTo>
                      <a:pt x="15960" y="0"/>
                    </a:lnTo>
                    <a:cubicBezTo>
                      <a:pt x="14283" y="2568"/>
                      <a:pt x="11386" y="4271"/>
                      <a:pt x="8090" y="4271"/>
                    </a:cubicBezTo>
                    <a:cubicBezTo>
                      <a:pt x="4796" y="4271"/>
                      <a:pt x="1898" y="2568"/>
                      <a:pt x="214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7" name="Google Shape;1457;p18"/>
              <p:cNvSpPr/>
              <p:nvPr/>
            </p:nvSpPr>
            <p:spPr>
              <a:xfrm>
                <a:off x="5987354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85" y="2568"/>
                      <a:pt x="4583" y="4271"/>
                      <a:pt x="7877" y="4271"/>
                    </a:cubicBezTo>
                    <a:cubicBezTo>
                      <a:pt x="11173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8" name="Google Shape;1458;p18"/>
              <p:cNvSpPr/>
              <p:nvPr/>
            </p:nvSpPr>
            <p:spPr>
              <a:xfrm>
                <a:off x="6291928" y="-657050"/>
                <a:ext cx="1318093" cy="208429"/>
              </a:xfrm>
              <a:custGeom>
                <a:rect b="b" l="l" r="r" t="t"/>
                <a:pathLst>
                  <a:path extrusionOk="0" h="1704" w="10776">
                    <a:moveTo>
                      <a:pt x="0" y="0"/>
                    </a:moveTo>
                    <a:cubicBezTo>
                      <a:pt x="1521" y="1073"/>
                      <a:pt x="3380" y="1704"/>
                      <a:pt x="5387" y="1704"/>
                    </a:cubicBezTo>
                    <a:cubicBezTo>
                      <a:pt x="7390" y="1704"/>
                      <a:pt x="9247" y="1073"/>
                      <a:pt x="10776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9" name="Google Shape;1459;p18"/>
              <p:cNvSpPr/>
              <p:nvPr/>
            </p:nvSpPr>
            <p:spPr>
              <a:xfrm>
                <a:off x="-1075563" y="-657050"/>
                <a:ext cx="2298957" cy="1149540"/>
              </a:xfrm>
              <a:custGeom>
                <a:rect b="b" l="l" r="r" t="t"/>
                <a:pathLst>
                  <a:path extrusionOk="0" h="9398" w="18795">
                    <a:moveTo>
                      <a:pt x="1" y="0"/>
                    </a:moveTo>
                    <a:cubicBezTo>
                      <a:pt x="1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0" name="Google Shape;1460;p18"/>
              <p:cNvSpPr/>
              <p:nvPr/>
            </p:nvSpPr>
            <p:spPr>
              <a:xfrm>
                <a:off x="1036519" y="-657050"/>
                <a:ext cx="50028" cy="122"/>
              </a:xfrm>
              <a:custGeom>
                <a:rect b="b" l="l" r="r" t="t"/>
                <a:pathLst>
                  <a:path extrusionOk="0" h="1" w="409">
                    <a:moveTo>
                      <a:pt x="409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58" y="0"/>
                    </a:lnTo>
                    <a:lnTo>
                      <a:pt x="58" y="0"/>
                    </a:lnTo>
                    <a:lnTo>
                      <a:pt x="409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1" name="Google Shape;1461;p18"/>
              <p:cNvSpPr/>
              <p:nvPr/>
            </p:nvSpPr>
            <p:spPr>
              <a:xfrm>
                <a:off x="-1032629" y="-657050"/>
                <a:ext cx="143234" cy="122"/>
              </a:xfrm>
              <a:custGeom>
                <a:rect b="b" l="l" r="r" t="t"/>
                <a:pathLst>
                  <a:path extrusionOk="0" h="1" w="1171">
                    <a:moveTo>
                      <a:pt x="1170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2" name="Google Shape;1462;p18"/>
              <p:cNvSpPr/>
              <p:nvPr/>
            </p:nvSpPr>
            <p:spPr>
              <a:xfrm>
                <a:off x="-1032629" y="-657050"/>
                <a:ext cx="2104840" cy="835551"/>
              </a:xfrm>
              <a:custGeom>
                <a:rect b="b" l="l" r="r" t="t"/>
                <a:pathLst>
                  <a:path extrusionOk="0" h="6831" w="17208">
                    <a:moveTo>
                      <a:pt x="1" y="0"/>
                    </a:moveTo>
                    <a:cubicBezTo>
                      <a:pt x="1117" y="3945"/>
                      <a:pt x="4743" y="6830"/>
                      <a:pt x="9046" y="6830"/>
                    </a:cubicBezTo>
                    <a:cubicBezTo>
                      <a:pt x="12535" y="6830"/>
                      <a:pt x="15583" y="4926"/>
                      <a:pt x="17208" y="2093"/>
                    </a:cubicBezTo>
                    <a:cubicBezTo>
                      <a:pt x="17052" y="1424"/>
                      <a:pt x="16974" y="723"/>
                      <a:pt x="16974" y="0"/>
                    </a:cubicBezTo>
                    <a:lnTo>
                      <a:pt x="16916" y="0"/>
                    </a:lnTo>
                    <a:cubicBezTo>
                      <a:pt x="15240" y="2568"/>
                      <a:pt x="12340" y="4271"/>
                      <a:pt x="9046" y="4271"/>
                    </a:cubicBezTo>
                    <a:cubicBezTo>
                      <a:pt x="5751" y="4271"/>
                      <a:pt x="2847" y="2568"/>
                      <a:pt x="117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3" name="Google Shape;1463;p18"/>
              <p:cNvSpPr/>
              <p:nvPr/>
            </p:nvSpPr>
            <p:spPr>
              <a:xfrm>
                <a:off x="-889516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0" y="0"/>
                    </a:moveTo>
                    <a:cubicBezTo>
                      <a:pt x="1677" y="2568"/>
                      <a:pt x="4581" y="4271"/>
                      <a:pt x="7876" y="4271"/>
                    </a:cubicBezTo>
                    <a:cubicBezTo>
                      <a:pt x="11170" y="4271"/>
                      <a:pt x="14070" y="2568"/>
                      <a:pt x="15746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4" name="Google Shape;1464;p18"/>
              <p:cNvSpPr/>
              <p:nvPr/>
            </p:nvSpPr>
            <p:spPr>
              <a:xfrm>
                <a:off x="-586042" y="-657050"/>
                <a:ext cx="1318950" cy="208429"/>
              </a:xfrm>
              <a:custGeom>
                <a:rect b="b" l="l" r="r" t="t"/>
                <a:pathLst>
                  <a:path extrusionOk="0" h="1704" w="10783">
                    <a:moveTo>
                      <a:pt x="1" y="0"/>
                    </a:moveTo>
                    <a:cubicBezTo>
                      <a:pt x="1529" y="1073"/>
                      <a:pt x="3387" y="1704"/>
                      <a:pt x="5395" y="1704"/>
                    </a:cubicBezTo>
                    <a:cubicBezTo>
                      <a:pt x="7396" y="1704"/>
                      <a:pt x="9255" y="1073"/>
                      <a:pt x="10782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5" name="Google Shape;1465;p18"/>
              <p:cNvSpPr/>
              <p:nvPr/>
            </p:nvSpPr>
            <p:spPr>
              <a:xfrm>
                <a:off x="1043491" y="-657050"/>
                <a:ext cx="2298957" cy="1149540"/>
              </a:xfrm>
              <a:custGeom>
                <a:rect b="b" l="l" r="r" t="t"/>
                <a:pathLst>
                  <a:path extrusionOk="0" h="9398" w="18795">
                    <a:moveTo>
                      <a:pt x="1" y="0"/>
                    </a:moveTo>
                    <a:cubicBezTo>
                      <a:pt x="1" y="5192"/>
                      <a:pt x="4206" y="9397"/>
                      <a:pt x="9398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6" name="Google Shape;1466;p18"/>
              <p:cNvSpPr/>
              <p:nvPr/>
            </p:nvSpPr>
            <p:spPr>
              <a:xfrm>
                <a:off x="2701549" y="-657050"/>
                <a:ext cx="7217" cy="122"/>
              </a:xfrm>
              <a:custGeom>
                <a:rect b="b" l="l" r="r" t="t"/>
                <a:pathLst>
                  <a:path extrusionOk="0" h="1" w="59">
                    <a:moveTo>
                      <a:pt x="58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7" name="Google Shape;1467;p18"/>
              <p:cNvSpPr/>
              <p:nvPr/>
            </p:nvSpPr>
            <p:spPr>
              <a:xfrm>
                <a:off x="1223300" y="-657050"/>
                <a:ext cx="6361" cy="122"/>
              </a:xfrm>
              <a:custGeom>
                <a:rect b="b" l="l" r="r" t="t"/>
                <a:pathLst>
                  <a:path extrusionOk="0" h="1" w="52">
                    <a:moveTo>
                      <a:pt x="52" y="0"/>
                    </a:moveTo>
                    <a:lnTo>
                      <a:pt x="0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8" name="Google Shape;1468;p18"/>
              <p:cNvSpPr/>
              <p:nvPr/>
            </p:nvSpPr>
            <p:spPr>
              <a:xfrm>
                <a:off x="1179510" y="-657050"/>
                <a:ext cx="43912" cy="122"/>
              </a:xfrm>
              <a:custGeom>
                <a:rect b="b" l="l" r="r" t="t"/>
                <a:pathLst>
                  <a:path extrusionOk="0" h="1" w="359">
                    <a:moveTo>
                      <a:pt x="358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9" name="Google Shape;1469;p18"/>
              <p:cNvSpPr/>
              <p:nvPr/>
            </p:nvSpPr>
            <p:spPr>
              <a:xfrm>
                <a:off x="1086425" y="-657050"/>
                <a:ext cx="93206" cy="122"/>
              </a:xfrm>
              <a:custGeom>
                <a:rect b="b" l="l" r="r" t="t"/>
                <a:pathLst>
                  <a:path extrusionOk="0" h="1" w="762">
                    <a:moveTo>
                      <a:pt x="762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762" y="0"/>
                    </a:lnTo>
                    <a:close/>
                  </a:path>
                </a:pathLst>
              </a:custGeom>
              <a:solidFill>
                <a:srgbClr val="A1121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0" name="Google Shape;1470;p18"/>
              <p:cNvSpPr/>
              <p:nvPr/>
            </p:nvSpPr>
            <p:spPr>
              <a:xfrm>
                <a:off x="1086425" y="-657050"/>
                <a:ext cx="2095421" cy="835551"/>
              </a:xfrm>
              <a:custGeom>
                <a:rect b="b" l="l" r="r" t="t"/>
                <a:pathLst>
                  <a:path extrusionOk="0" h="6831" w="17131">
                    <a:moveTo>
                      <a:pt x="1" y="0"/>
                    </a:moveTo>
                    <a:cubicBezTo>
                      <a:pt x="1119" y="3945"/>
                      <a:pt x="4745" y="6830"/>
                      <a:pt x="9047" y="6830"/>
                    </a:cubicBezTo>
                    <a:cubicBezTo>
                      <a:pt x="12484" y="6830"/>
                      <a:pt x="15493" y="4985"/>
                      <a:pt x="17130" y="2223"/>
                    </a:cubicBezTo>
                    <a:cubicBezTo>
                      <a:pt x="17027" y="1495"/>
                      <a:pt x="16974" y="754"/>
                      <a:pt x="16974" y="0"/>
                    </a:cubicBezTo>
                    <a:lnTo>
                      <a:pt x="16917" y="0"/>
                    </a:lnTo>
                    <a:cubicBezTo>
                      <a:pt x="15240" y="2568"/>
                      <a:pt x="12342" y="4271"/>
                      <a:pt x="9047" y="4271"/>
                    </a:cubicBezTo>
                    <a:cubicBezTo>
                      <a:pt x="5745" y="4271"/>
                      <a:pt x="2847" y="2568"/>
                      <a:pt x="1171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1" name="Google Shape;1471;p18"/>
              <p:cNvSpPr/>
              <p:nvPr/>
            </p:nvSpPr>
            <p:spPr>
              <a:xfrm>
                <a:off x="1229539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77" y="2568"/>
                      <a:pt x="4575" y="4271"/>
                      <a:pt x="7877" y="4271"/>
                    </a:cubicBezTo>
                    <a:cubicBezTo>
                      <a:pt x="11172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2" name="Google Shape;1472;p18"/>
              <p:cNvSpPr/>
              <p:nvPr/>
            </p:nvSpPr>
            <p:spPr>
              <a:xfrm>
                <a:off x="1533257" y="-657050"/>
                <a:ext cx="1318705" cy="208429"/>
              </a:xfrm>
              <a:custGeom>
                <a:rect b="b" l="l" r="r" t="t"/>
                <a:pathLst>
                  <a:path extrusionOk="0" h="1704" w="10781">
                    <a:moveTo>
                      <a:pt x="0" y="0"/>
                    </a:moveTo>
                    <a:cubicBezTo>
                      <a:pt x="1527" y="1073"/>
                      <a:pt x="3386" y="1704"/>
                      <a:pt x="5394" y="1704"/>
                    </a:cubicBezTo>
                    <a:cubicBezTo>
                      <a:pt x="7395" y="1704"/>
                      <a:pt x="9254" y="1073"/>
                      <a:pt x="10781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3" name="Google Shape;1473;p18"/>
              <p:cNvSpPr/>
              <p:nvPr/>
            </p:nvSpPr>
            <p:spPr>
              <a:xfrm>
                <a:off x="2708643" y="-1326675"/>
                <a:ext cx="3723345" cy="1861672"/>
              </a:xfrm>
              <a:custGeom>
                <a:rect b="b" l="l" r="r" t="t"/>
                <a:pathLst>
                  <a:path extrusionOk="0" h="15220" w="30440">
                    <a:moveTo>
                      <a:pt x="0" y="0"/>
                    </a:moveTo>
                    <a:cubicBezTo>
                      <a:pt x="0" y="8410"/>
                      <a:pt x="6811" y="15219"/>
                      <a:pt x="15221" y="15219"/>
                    </a:cubicBezTo>
                    <a:cubicBezTo>
                      <a:pt x="23622" y="15219"/>
                      <a:pt x="30439" y="8410"/>
                      <a:pt x="30439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4" name="Google Shape;1474;p18"/>
              <p:cNvSpPr/>
              <p:nvPr/>
            </p:nvSpPr>
            <p:spPr>
              <a:xfrm>
                <a:off x="2734942" y="-1326675"/>
                <a:ext cx="3669892" cy="1548540"/>
              </a:xfrm>
              <a:custGeom>
                <a:rect b="b" l="l" r="r" t="t"/>
                <a:pathLst>
                  <a:path extrusionOk="0" h="12660" w="30003">
                    <a:moveTo>
                      <a:pt x="0" y="0"/>
                    </a:moveTo>
                    <a:cubicBezTo>
                      <a:pt x="1222" y="7187"/>
                      <a:pt x="7474" y="12660"/>
                      <a:pt x="15006" y="12660"/>
                    </a:cubicBezTo>
                    <a:cubicBezTo>
                      <a:pt x="22537" y="12660"/>
                      <a:pt x="28788" y="7187"/>
                      <a:pt x="30003" y="0"/>
                    </a:cubicBezTo>
                    <a:lnTo>
                      <a:pt x="29334" y="0"/>
                    </a:lnTo>
                    <a:cubicBezTo>
                      <a:pt x="27228" y="5882"/>
                      <a:pt x="21608" y="10093"/>
                      <a:pt x="15006" y="10093"/>
                    </a:cubicBezTo>
                    <a:cubicBezTo>
                      <a:pt x="8396" y="10093"/>
                      <a:pt x="2775" y="5882"/>
                      <a:pt x="67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5" name="Google Shape;1475;p18"/>
              <p:cNvSpPr/>
              <p:nvPr/>
            </p:nvSpPr>
            <p:spPr>
              <a:xfrm>
                <a:off x="2816773" y="-1326675"/>
                <a:ext cx="3506231" cy="1234551"/>
              </a:xfrm>
              <a:custGeom>
                <a:rect b="b" l="l" r="r" t="t"/>
                <a:pathLst>
                  <a:path extrusionOk="0" h="10093" w="28665">
                    <a:moveTo>
                      <a:pt x="1" y="0"/>
                    </a:moveTo>
                    <a:cubicBezTo>
                      <a:pt x="2106" y="5882"/>
                      <a:pt x="7727" y="10093"/>
                      <a:pt x="14337" y="10093"/>
                    </a:cubicBezTo>
                    <a:cubicBezTo>
                      <a:pt x="20939" y="10093"/>
                      <a:pt x="26559" y="5882"/>
                      <a:pt x="28665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6" name="Google Shape;1476;p18"/>
              <p:cNvSpPr/>
              <p:nvPr/>
            </p:nvSpPr>
            <p:spPr>
              <a:xfrm>
                <a:off x="2963923" y="-1326675"/>
                <a:ext cx="3212058" cy="920562"/>
              </a:xfrm>
              <a:custGeom>
                <a:rect b="b" l="l" r="r" t="t"/>
                <a:pathLst>
                  <a:path extrusionOk="0" h="7526" w="26260">
                    <a:moveTo>
                      <a:pt x="0" y="0"/>
                    </a:moveTo>
                    <a:cubicBezTo>
                      <a:pt x="2645" y="4505"/>
                      <a:pt x="7531" y="7526"/>
                      <a:pt x="13134" y="7526"/>
                    </a:cubicBezTo>
                    <a:cubicBezTo>
                      <a:pt x="18728" y="7526"/>
                      <a:pt x="23616" y="4505"/>
                      <a:pt x="26259" y="0"/>
                    </a:cubicBezTo>
                    <a:lnTo>
                      <a:pt x="24369" y="0"/>
                    </a:lnTo>
                    <a:cubicBezTo>
                      <a:pt x="21588" y="3048"/>
                      <a:pt x="17579" y="4958"/>
                      <a:pt x="13134" y="4958"/>
                    </a:cubicBezTo>
                    <a:cubicBezTo>
                      <a:pt x="8682" y="4958"/>
                      <a:pt x="4679" y="3048"/>
                      <a:pt x="189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7" name="Google Shape;1477;p18"/>
              <p:cNvSpPr/>
              <p:nvPr/>
            </p:nvSpPr>
            <p:spPr>
              <a:xfrm>
                <a:off x="3195106" y="-1326675"/>
                <a:ext cx="2749697" cy="606572"/>
              </a:xfrm>
              <a:custGeom>
                <a:rect b="b" l="l" r="r" t="t"/>
                <a:pathLst>
                  <a:path extrusionOk="0" h="4959" w="22480">
                    <a:moveTo>
                      <a:pt x="0" y="0"/>
                    </a:moveTo>
                    <a:cubicBezTo>
                      <a:pt x="2789" y="3048"/>
                      <a:pt x="6792" y="4958"/>
                      <a:pt x="11244" y="4958"/>
                    </a:cubicBezTo>
                    <a:cubicBezTo>
                      <a:pt x="15689" y="4958"/>
                      <a:pt x="19698" y="3048"/>
                      <a:pt x="22479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8" name="Google Shape;1478;p18"/>
              <p:cNvSpPr/>
              <p:nvPr/>
            </p:nvSpPr>
            <p:spPr>
              <a:xfrm>
                <a:off x="3568056" y="-1326675"/>
                <a:ext cx="2003928" cy="292583"/>
              </a:xfrm>
              <a:custGeom>
                <a:rect b="b" l="l" r="r" t="t"/>
                <a:pathLst>
                  <a:path extrusionOk="0" h="2392" w="16383">
                    <a:moveTo>
                      <a:pt x="0" y="0"/>
                    </a:moveTo>
                    <a:cubicBezTo>
                      <a:pt x="2365" y="1515"/>
                      <a:pt x="5178" y="2391"/>
                      <a:pt x="8195" y="2391"/>
                    </a:cubicBezTo>
                    <a:cubicBezTo>
                      <a:pt x="11209" y="2391"/>
                      <a:pt x="14017" y="1515"/>
                      <a:pt x="16383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479" name="Google Shape;1479;p18"/>
          <p:cNvSpPr txBox="1"/>
          <p:nvPr>
            <p:ph type="title"/>
          </p:nvPr>
        </p:nvSpPr>
        <p:spPr>
          <a:xfrm>
            <a:off x="1943864" y="1955550"/>
            <a:ext cx="2233800" cy="34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accent6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480" name="Google Shape;1480;p18"/>
          <p:cNvSpPr txBox="1"/>
          <p:nvPr>
            <p:ph idx="1" type="subTitle"/>
          </p:nvPr>
        </p:nvSpPr>
        <p:spPr>
          <a:xfrm>
            <a:off x="1943864" y="2280143"/>
            <a:ext cx="22338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1" name="Google Shape;1481;p18"/>
          <p:cNvSpPr txBox="1"/>
          <p:nvPr>
            <p:ph idx="2" type="title"/>
          </p:nvPr>
        </p:nvSpPr>
        <p:spPr>
          <a:xfrm>
            <a:off x="720000" y="521225"/>
            <a:ext cx="77040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1482" name="Google Shape;1482;p18"/>
          <p:cNvSpPr txBox="1"/>
          <p:nvPr>
            <p:ph idx="3" type="title"/>
          </p:nvPr>
        </p:nvSpPr>
        <p:spPr>
          <a:xfrm>
            <a:off x="1943864" y="3460500"/>
            <a:ext cx="2233800" cy="34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accent6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483" name="Google Shape;1483;p18"/>
          <p:cNvSpPr txBox="1"/>
          <p:nvPr>
            <p:ph idx="4" type="subTitle"/>
          </p:nvPr>
        </p:nvSpPr>
        <p:spPr>
          <a:xfrm>
            <a:off x="1943864" y="3785093"/>
            <a:ext cx="22338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4" name="Google Shape;1484;p18"/>
          <p:cNvSpPr txBox="1"/>
          <p:nvPr>
            <p:ph idx="5" type="title"/>
          </p:nvPr>
        </p:nvSpPr>
        <p:spPr>
          <a:xfrm>
            <a:off x="5830064" y="1955550"/>
            <a:ext cx="2233800" cy="34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accent6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485" name="Google Shape;1485;p18"/>
          <p:cNvSpPr txBox="1"/>
          <p:nvPr>
            <p:ph idx="6" type="subTitle"/>
          </p:nvPr>
        </p:nvSpPr>
        <p:spPr>
          <a:xfrm>
            <a:off x="5830064" y="2280143"/>
            <a:ext cx="22338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6" name="Google Shape;1486;p18"/>
          <p:cNvSpPr txBox="1"/>
          <p:nvPr>
            <p:ph idx="7" type="title"/>
          </p:nvPr>
        </p:nvSpPr>
        <p:spPr>
          <a:xfrm>
            <a:off x="5830064" y="3460500"/>
            <a:ext cx="2233800" cy="34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accent6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487" name="Google Shape;1487;p18"/>
          <p:cNvSpPr txBox="1"/>
          <p:nvPr>
            <p:ph idx="8" type="subTitle"/>
          </p:nvPr>
        </p:nvSpPr>
        <p:spPr>
          <a:xfrm>
            <a:off x="5830064" y="3785093"/>
            <a:ext cx="22338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six columns">
  <p:cSld name="BLANK_1_1_1_1_1">
    <p:spTree>
      <p:nvGrpSpPr>
        <p:cNvPr id="1488" name="Shape 1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9" name="Google Shape;1489;p19"/>
          <p:cNvGrpSpPr/>
          <p:nvPr/>
        </p:nvGrpSpPr>
        <p:grpSpPr>
          <a:xfrm>
            <a:off x="-1544026" y="-1555275"/>
            <a:ext cx="12232039" cy="7489192"/>
            <a:chOff x="-1544026" y="-1555275"/>
            <a:chExt cx="12232039" cy="7489192"/>
          </a:xfrm>
        </p:grpSpPr>
        <p:sp>
          <p:nvSpPr>
            <p:cNvPr id="1490" name="Google Shape;1490;p19"/>
            <p:cNvSpPr/>
            <p:nvPr/>
          </p:nvSpPr>
          <p:spPr>
            <a:xfrm flipH="1">
              <a:off x="9591948" y="2933887"/>
              <a:ext cx="1096065" cy="3000009"/>
            </a:xfrm>
            <a:custGeom>
              <a:rect b="b" l="l" r="r" t="t"/>
              <a:pathLst>
                <a:path extrusionOk="0" h="25723" w="9398">
                  <a:moveTo>
                    <a:pt x="1" y="1"/>
                  </a:moveTo>
                  <a:lnTo>
                    <a:pt x="1" y="25722"/>
                  </a:lnTo>
                  <a:lnTo>
                    <a:pt x="9397" y="25722"/>
                  </a:lnTo>
                  <a:cubicBezTo>
                    <a:pt x="9397" y="15921"/>
                    <a:pt x="5862" y="6947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1" name="Google Shape;1491;p19"/>
            <p:cNvSpPr/>
            <p:nvPr/>
          </p:nvSpPr>
          <p:spPr>
            <a:xfrm flipH="1">
              <a:off x="9891331" y="3619083"/>
              <a:ext cx="796682" cy="2314823"/>
            </a:xfrm>
            <a:custGeom>
              <a:rect b="b" l="l" r="r" t="t"/>
              <a:pathLst>
                <a:path extrusionOk="0" h="19848" w="6831">
                  <a:moveTo>
                    <a:pt x="1546" y="1"/>
                  </a:moveTo>
                  <a:cubicBezTo>
                    <a:pt x="1039" y="352"/>
                    <a:pt x="520" y="689"/>
                    <a:pt x="1" y="1015"/>
                  </a:cubicBezTo>
                  <a:lnTo>
                    <a:pt x="1" y="1885"/>
                  </a:lnTo>
                  <a:cubicBezTo>
                    <a:pt x="2724" y="7286"/>
                    <a:pt x="4263" y="13387"/>
                    <a:pt x="4263" y="19847"/>
                  </a:cubicBezTo>
                  <a:lnTo>
                    <a:pt x="6830" y="19847"/>
                  </a:lnTo>
                  <a:cubicBezTo>
                    <a:pt x="6830" y="12620"/>
                    <a:pt x="4907" y="5843"/>
                    <a:pt x="1546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2" name="Google Shape;1492;p19"/>
            <p:cNvSpPr/>
            <p:nvPr/>
          </p:nvSpPr>
          <p:spPr>
            <a:xfrm flipH="1">
              <a:off x="10190713" y="3838811"/>
              <a:ext cx="497300" cy="2095096"/>
            </a:xfrm>
            <a:custGeom>
              <a:rect b="b" l="l" r="r" t="t"/>
              <a:pathLst>
                <a:path extrusionOk="0" h="17964" w="4264">
                  <a:moveTo>
                    <a:pt x="1" y="1"/>
                  </a:moveTo>
                  <a:lnTo>
                    <a:pt x="1" y="17963"/>
                  </a:lnTo>
                  <a:lnTo>
                    <a:pt x="4263" y="17963"/>
                  </a:lnTo>
                  <a:cubicBezTo>
                    <a:pt x="4263" y="11503"/>
                    <a:pt x="2724" y="5402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3" name="Google Shape;1493;p19"/>
            <p:cNvSpPr/>
            <p:nvPr/>
          </p:nvSpPr>
          <p:spPr>
            <a:xfrm flipH="1">
              <a:off x="10490213" y="4586053"/>
              <a:ext cx="197800" cy="1347864"/>
            </a:xfrm>
            <a:custGeom>
              <a:rect b="b" l="l" r="r" t="t"/>
              <a:pathLst>
                <a:path extrusionOk="0" h="11557" w="1696">
                  <a:moveTo>
                    <a:pt x="1" y="1"/>
                  </a:moveTo>
                  <a:lnTo>
                    <a:pt x="1" y="11556"/>
                  </a:lnTo>
                  <a:lnTo>
                    <a:pt x="1696" y="11556"/>
                  </a:lnTo>
                  <a:cubicBezTo>
                    <a:pt x="1696" y="7540"/>
                    <a:pt x="1105" y="3660"/>
                    <a:pt x="1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4" name="Google Shape;1494;p19"/>
            <p:cNvSpPr/>
            <p:nvPr/>
          </p:nvSpPr>
          <p:spPr>
            <a:xfrm flipH="1">
              <a:off x="8495999" y="-790425"/>
              <a:ext cx="2192014" cy="4527829"/>
            </a:xfrm>
            <a:custGeom>
              <a:rect b="b" l="l" r="r" t="t"/>
              <a:pathLst>
                <a:path extrusionOk="0" h="38823" w="18795">
                  <a:moveTo>
                    <a:pt x="1" y="0"/>
                  </a:moveTo>
                  <a:lnTo>
                    <a:pt x="1" y="38823"/>
                  </a:lnTo>
                  <a:cubicBezTo>
                    <a:pt x="11281" y="31778"/>
                    <a:pt x="18794" y="19243"/>
                    <a:pt x="18794" y="4958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5" name="Google Shape;1495;p19"/>
            <p:cNvSpPr/>
            <p:nvPr/>
          </p:nvSpPr>
          <p:spPr>
            <a:xfrm flipH="1">
              <a:off x="8799231" y="-34086"/>
              <a:ext cx="1888782" cy="3568335"/>
            </a:xfrm>
            <a:custGeom>
              <a:rect b="b" l="l" r="r" t="t"/>
              <a:pathLst>
                <a:path extrusionOk="0" h="30596" w="16195">
                  <a:moveTo>
                    <a:pt x="16194" y="0"/>
                  </a:moveTo>
                  <a:cubicBezTo>
                    <a:pt x="15427" y="807"/>
                    <a:pt x="14518" y="1476"/>
                    <a:pt x="13510" y="1970"/>
                  </a:cubicBezTo>
                  <a:cubicBezTo>
                    <a:pt x="12588" y="12543"/>
                    <a:pt x="7545" y="21933"/>
                    <a:pt x="1" y="28529"/>
                  </a:cubicBezTo>
                  <a:lnTo>
                    <a:pt x="1" y="30596"/>
                  </a:lnTo>
                  <a:cubicBezTo>
                    <a:pt x="9461" y="23610"/>
                    <a:pt x="15726" y="12549"/>
                    <a:pt x="16194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6" name="Google Shape;1496;p19"/>
            <p:cNvSpPr/>
            <p:nvPr/>
          </p:nvSpPr>
          <p:spPr>
            <a:xfrm flipH="1">
              <a:off x="9094882" y="-790425"/>
              <a:ext cx="1593132" cy="4083595"/>
            </a:xfrm>
            <a:custGeom>
              <a:rect b="b" l="l" r="r" t="t"/>
              <a:pathLst>
                <a:path extrusionOk="0" h="35014" w="13660">
                  <a:moveTo>
                    <a:pt x="1" y="0"/>
                  </a:moveTo>
                  <a:lnTo>
                    <a:pt x="1" y="35014"/>
                  </a:lnTo>
                  <a:cubicBezTo>
                    <a:pt x="8370" y="27704"/>
                    <a:pt x="13660" y="16949"/>
                    <a:pt x="13660" y="4958"/>
                  </a:cubicBezTo>
                  <a:lnTo>
                    <a:pt x="13660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7" name="Google Shape;1497;p19"/>
            <p:cNvSpPr/>
            <p:nvPr/>
          </p:nvSpPr>
          <p:spPr>
            <a:xfrm flipH="1">
              <a:off x="9421555" y="292591"/>
              <a:ext cx="1266458" cy="2714855"/>
            </a:xfrm>
            <a:custGeom>
              <a:rect b="b" l="l" r="r" t="t"/>
              <a:pathLst>
                <a:path extrusionOk="0" h="23278" w="10859">
                  <a:moveTo>
                    <a:pt x="10859" y="0"/>
                  </a:moveTo>
                  <a:cubicBezTo>
                    <a:pt x="10385" y="72"/>
                    <a:pt x="9890" y="111"/>
                    <a:pt x="9397" y="111"/>
                  </a:cubicBezTo>
                  <a:cubicBezTo>
                    <a:pt x="9020" y="111"/>
                    <a:pt x="8650" y="92"/>
                    <a:pt x="8292" y="46"/>
                  </a:cubicBezTo>
                  <a:cubicBezTo>
                    <a:pt x="7460" y="7657"/>
                    <a:pt x="4491" y="14622"/>
                    <a:pt x="1" y="20329"/>
                  </a:cubicBezTo>
                  <a:lnTo>
                    <a:pt x="1" y="23278"/>
                  </a:lnTo>
                  <a:cubicBezTo>
                    <a:pt x="5933" y="17092"/>
                    <a:pt x="9890" y="8995"/>
                    <a:pt x="10859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8" name="Google Shape;1498;p19"/>
            <p:cNvSpPr/>
            <p:nvPr/>
          </p:nvSpPr>
          <p:spPr>
            <a:xfrm flipH="1">
              <a:off x="9693647" y="-790425"/>
              <a:ext cx="994366" cy="3453923"/>
            </a:xfrm>
            <a:custGeom>
              <a:rect b="b" l="l" r="r" t="t"/>
              <a:pathLst>
                <a:path extrusionOk="0" h="29615" w="8526">
                  <a:moveTo>
                    <a:pt x="1" y="0"/>
                  </a:moveTo>
                  <a:lnTo>
                    <a:pt x="1" y="29615"/>
                  </a:lnTo>
                  <a:cubicBezTo>
                    <a:pt x="5342" y="22830"/>
                    <a:pt x="8526" y="14265"/>
                    <a:pt x="8526" y="4958"/>
                  </a:cubicBezTo>
                  <a:lnTo>
                    <a:pt x="8526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9" name="Google Shape;1499;p19"/>
            <p:cNvSpPr/>
            <p:nvPr/>
          </p:nvSpPr>
          <p:spPr>
            <a:xfrm flipH="1">
              <a:off x="10012740" y="46971"/>
              <a:ext cx="675273" cy="2189098"/>
            </a:xfrm>
            <a:custGeom>
              <a:rect b="b" l="l" r="r" t="t"/>
              <a:pathLst>
                <a:path extrusionOk="0" h="18770" w="5790">
                  <a:moveTo>
                    <a:pt x="3334" y="1"/>
                  </a:moveTo>
                  <a:cubicBezTo>
                    <a:pt x="3061" y="4928"/>
                    <a:pt x="1897" y="9619"/>
                    <a:pt x="1" y="13908"/>
                  </a:cubicBezTo>
                  <a:lnTo>
                    <a:pt x="1" y="18769"/>
                  </a:lnTo>
                  <a:cubicBezTo>
                    <a:pt x="3165" y="13668"/>
                    <a:pt x="5205" y="7799"/>
                    <a:pt x="5790" y="1503"/>
                  </a:cubicBezTo>
                  <a:cubicBezTo>
                    <a:pt x="4893" y="1132"/>
                    <a:pt x="4068" y="619"/>
                    <a:pt x="333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0" name="Google Shape;1500;p19"/>
            <p:cNvSpPr/>
            <p:nvPr/>
          </p:nvSpPr>
          <p:spPr>
            <a:xfrm flipH="1">
              <a:off x="10292296" y="-790425"/>
              <a:ext cx="395717" cy="2459557"/>
            </a:xfrm>
            <a:custGeom>
              <a:rect b="b" l="l" r="r" t="t"/>
              <a:pathLst>
                <a:path extrusionOk="0" h="21089" w="3393">
                  <a:moveTo>
                    <a:pt x="1" y="0"/>
                  </a:moveTo>
                  <a:lnTo>
                    <a:pt x="1" y="21088"/>
                  </a:lnTo>
                  <a:cubicBezTo>
                    <a:pt x="2184" y="16155"/>
                    <a:pt x="3393" y="10696"/>
                    <a:pt x="3393" y="4958"/>
                  </a:cubicBezTo>
                  <a:lnTo>
                    <a:pt x="3393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1" name="Google Shape;1501;p19"/>
            <p:cNvSpPr/>
            <p:nvPr/>
          </p:nvSpPr>
          <p:spPr>
            <a:xfrm>
              <a:off x="-1544026" y="2933887"/>
              <a:ext cx="1096065" cy="3000009"/>
            </a:xfrm>
            <a:custGeom>
              <a:rect b="b" l="l" r="r" t="t"/>
              <a:pathLst>
                <a:path extrusionOk="0" h="25723" w="9398">
                  <a:moveTo>
                    <a:pt x="1" y="1"/>
                  </a:moveTo>
                  <a:lnTo>
                    <a:pt x="1" y="25722"/>
                  </a:lnTo>
                  <a:lnTo>
                    <a:pt x="9397" y="25722"/>
                  </a:lnTo>
                  <a:cubicBezTo>
                    <a:pt x="9397" y="15921"/>
                    <a:pt x="5862" y="6947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2" name="Google Shape;1502;p19"/>
            <p:cNvSpPr/>
            <p:nvPr/>
          </p:nvSpPr>
          <p:spPr>
            <a:xfrm>
              <a:off x="-1544026" y="3619083"/>
              <a:ext cx="796682" cy="2314823"/>
            </a:xfrm>
            <a:custGeom>
              <a:rect b="b" l="l" r="r" t="t"/>
              <a:pathLst>
                <a:path extrusionOk="0" h="19848" w="6831">
                  <a:moveTo>
                    <a:pt x="1546" y="1"/>
                  </a:moveTo>
                  <a:cubicBezTo>
                    <a:pt x="1039" y="352"/>
                    <a:pt x="520" y="689"/>
                    <a:pt x="1" y="1015"/>
                  </a:cubicBezTo>
                  <a:lnTo>
                    <a:pt x="1" y="1885"/>
                  </a:lnTo>
                  <a:cubicBezTo>
                    <a:pt x="2724" y="7286"/>
                    <a:pt x="4263" y="13387"/>
                    <a:pt x="4263" y="19847"/>
                  </a:cubicBezTo>
                  <a:lnTo>
                    <a:pt x="6830" y="19847"/>
                  </a:lnTo>
                  <a:cubicBezTo>
                    <a:pt x="6830" y="12620"/>
                    <a:pt x="4907" y="5843"/>
                    <a:pt x="1546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3" name="Google Shape;1503;p19"/>
            <p:cNvSpPr/>
            <p:nvPr/>
          </p:nvSpPr>
          <p:spPr>
            <a:xfrm>
              <a:off x="-1544026" y="3838811"/>
              <a:ext cx="497300" cy="2095096"/>
            </a:xfrm>
            <a:custGeom>
              <a:rect b="b" l="l" r="r" t="t"/>
              <a:pathLst>
                <a:path extrusionOk="0" h="17964" w="4264">
                  <a:moveTo>
                    <a:pt x="1" y="1"/>
                  </a:moveTo>
                  <a:lnTo>
                    <a:pt x="1" y="17963"/>
                  </a:lnTo>
                  <a:lnTo>
                    <a:pt x="4263" y="17963"/>
                  </a:lnTo>
                  <a:cubicBezTo>
                    <a:pt x="4263" y="11503"/>
                    <a:pt x="2724" y="5402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4" name="Google Shape;1504;p19"/>
            <p:cNvSpPr/>
            <p:nvPr/>
          </p:nvSpPr>
          <p:spPr>
            <a:xfrm>
              <a:off x="-1544026" y="4586053"/>
              <a:ext cx="197800" cy="1347864"/>
            </a:xfrm>
            <a:custGeom>
              <a:rect b="b" l="l" r="r" t="t"/>
              <a:pathLst>
                <a:path extrusionOk="0" h="11557" w="1696">
                  <a:moveTo>
                    <a:pt x="1" y="1"/>
                  </a:moveTo>
                  <a:lnTo>
                    <a:pt x="1" y="11556"/>
                  </a:lnTo>
                  <a:lnTo>
                    <a:pt x="1696" y="11556"/>
                  </a:lnTo>
                  <a:cubicBezTo>
                    <a:pt x="1696" y="7540"/>
                    <a:pt x="1105" y="3660"/>
                    <a:pt x="1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5" name="Google Shape;1505;p19"/>
            <p:cNvSpPr/>
            <p:nvPr/>
          </p:nvSpPr>
          <p:spPr>
            <a:xfrm>
              <a:off x="-1544026" y="-790425"/>
              <a:ext cx="2192014" cy="4527829"/>
            </a:xfrm>
            <a:custGeom>
              <a:rect b="b" l="l" r="r" t="t"/>
              <a:pathLst>
                <a:path extrusionOk="0" h="38823" w="18795">
                  <a:moveTo>
                    <a:pt x="1" y="0"/>
                  </a:moveTo>
                  <a:lnTo>
                    <a:pt x="1" y="38823"/>
                  </a:lnTo>
                  <a:cubicBezTo>
                    <a:pt x="11281" y="31778"/>
                    <a:pt x="18794" y="19243"/>
                    <a:pt x="18794" y="4958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6" name="Google Shape;1506;p19"/>
            <p:cNvSpPr/>
            <p:nvPr/>
          </p:nvSpPr>
          <p:spPr>
            <a:xfrm>
              <a:off x="-1544026" y="-34086"/>
              <a:ext cx="1888782" cy="3568335"/>
            </a:xfrm>
            <a:custGeom>
              <a:rect b="b" l="l" r="r" t="t"/>
              <a:pathLst>
                <a:path extrusionOk="0" h="30596" w="16195">
                  <a:moveTo>
                    <a:pt x="16194" y="0"/>
                  </a:moveTo>
                  <a:cubicBezTo>
                    <a:pt x="15427" y="807"/>
                    <a:pt x="14518" y="1476"/>
                    <a:pt x="13510" y="1970"/>
                  </a:cubicBezTo>
                  <a:cubicBezTo>
                    <a:pt x="12588" y="12543"/>
                    <a:pt x="7545" y="21933"/>
                    <a:pt x="1" y="28529"/>
                  </a:cubicBezTo>
                  <a:lnTo>
                    <a:pt x="1" y="30596"/>
                  </a:lnTo>
                  <a:cubicBezTo>
                    <a:pt x="9461" y="23610"/>
                    <a:pt x="15726" y="12549"/>
                    <a:pt x="16194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7" name="Google Shape;1507;p19"/>
            <p:cNvSpPr/>
            <p:nvPr/>
          </p:nvSpPr>
          <p:spPr>
            <a:xfrm>
              <a:off x="-1544026" y="-790425"/>
              <a:ext cx="1593132" cy="4083595"/>
            </a:xfrm>
            <a:custGeom>
              <a:rect b="b" l="l" r="r" t="t"/>
              <a:pathLst>
                <a:path extrusionOk="0" h="35014" w="13660">
                  <a:moveTo>
                    <a:pt x="1" y="0"/>
                  </a:moveTo>
                  <a:lnTo>
                    <a:pt x="1" y="35014"/>
                  </a:lnTo>
                  <a:cubicBezTo>
                    <a:pt x="8370" y="27704"/>
                    <a:pt x="13660" y="16949"/>
                    <a:pt x="13660" y="4958"/>
                  </a:cubicBezTo>
                  <a:lnTo>
                    <a:pt x="13660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8" name="Google Shape;1508;p19"/>
            <p:cNvSpPr/>
            <p:nvPr/>
          </p:nvSpPr>
          <p:spPr>
            <a:xfrm>
              <a:off x="-1544026" y="292591"/>
              <a:ext cx="1266458" cy="2714855"/>
            </a:xfrm>
            <a:custGeom>
              <a:rect b="b" l="l" r="r" t="t"/>
              <a:pathLst>
                <a:path extrusionOk="0" h="23278" w="10859">
                  <a:moveTo>
                    <a:pt x="10859" y="0"/>
                  </a:moveTo>
                  <a:cubicBezTo>
                    <a:pt x="10385" y="72"/>
                    <a:pt x="9890" y="111"/>
                    <a:pt x="9397" y="111"/>
                  </a:cubicBezTo>
                  <a:cubicBezTo>
                    <a:pt x="9020" y="111"/>
                    <a:pt x="8650" y="92"/>
                    <a:pt x="8292" y="46"/>
                  </a:cubicBezTo>
                  <a:cubicBezTo>
                    <a:pt x="7460" y="7657"/>
                    <a:pt x="4491" y="14622"/>
                    <a:pt x="1" y="20329"/>
                  </a:cubicBezTo>
                  <a:lnTo>
                    <a:pt x="1" y="23278"/>
                  </a:lnTo>
                  <a:cubicBezTo>
                    <a:pt x="5933" y="17092"/>
                    <a:pt x="9890" y="8995"/>
                    <a:pt x="10859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9" name="Google Shape;1509;p19"/>
            <p:cNvSpPr/>
            <p:nvPr/>
          </p:nvSpPr>
          <p:spPr>
            <a:xfrm>
              <a:off x="-1544026" y="-790425"/>
              <a:ext cx="994366" cy="3453923"/>
            </a:xfrm>
            <a:custGeom>
              <a:rect b="b" l="l" r="r" t="t"/>
              <a:pathLst>
                <a:path extrusionOk="0" h="29615" w="8526">
                  <a:moveTo>
                    <a:pt x="1" y="0"/>
                  </a:moveTo>
                  <a:lnTo>
                    <a:pt x="1" y="29615"/>
                  </a:lnTo>
                  <a:cubicBezTo>
                    <a:pt x="5342" y="22830"/>
                    <a:pt x="8526" y="14265"/>
                    <a:pt x="8526" y="4958"/>
                  </a:cubicBezTo>
                  <a:lnTo>
                    <a:pt x="8526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10" name="Google Shape;1510;p19"/>
            <p:cNvSpPr/>
            <p:nvPr/>
          </p:nvSpPr>
          <p:spPr>
            <a:xfrm>
              <a:off x="-1544026" y="46971"/>
              <a:ext cx="675273" cy="2189098"/>
            </a:xfrm>
            <a:custGeom>
              <a:rect b="b" l="l" r="r" t="t"/>
              <a:pathLst>
                <a:path extrusionOk="0" h="18770" w="5790">
                  <a:moveTo>
                    <a:pt x="3334" y="1"/>
                  </a:moveTo>
                  <a:cubicBezTo>
                    <a:pt x="3061" y="4928"/>
                    <a:pt x="1897" y="9619"/>
                    <a:pt x="1" y="13908"/>
                  </a:cubicBezTo>
                  <a:lnTo>
                    <a:pt x="1" y="18769"/>
                  </a:lnTo>
                  <a:cubicBezTo>
                    <a:pt x="3165" y="13668"/>
                    <a:pt x="5205" y="7799"/>
                    <a:pt x="5790" y="1503"/>
                  </a:cubicBezTo>
                  <a:cubicBezTo>
                    <a:pt x="4893" y="1132"/>
                    <a:pt x="4068" y="619"/>
                    <a:pt x="333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11" name="Google Shape;1511;p19"/>
            <p:cNvSpPr/>
            <p:nvPr/>
          </p:nvSpPr>
          <p:spPr>
            <a:xfrm>
              <a:off x="-1544026" y="-790425"/>
              <a:ext cx="395717" cy="2459557"/>
            </a:xfrm>
            <a:custGeom>
              <a:rect b="b" l="l" r="r" t="t"/>
              <a:pathLst>
                <a:path extrusionOk="0" h="21089" w="3393">
                  <a:moveTo>
                    <a:pt x="1" y="0"/>
                  </a:moveTo>
                  <a:lnTo>
                    <a:pt x="1" y="21088"/>
                  </a:lnTo>
                  <a:cubicBezTo>
                    <a:pt x="2184" y="16155"/>
                    <a:pt x="3393" y="10696"/>
                    <a:pt x="3393" y="4958"/>
                  </a:cubicBezTo>
                  <a:lnTo>
                    <a:pt x="3393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12" name="Google Shape;1512;p19"/>
            <p:cNvSpPr/>
            <p:nvPr/>
          </p:nvSpPr>
          <p:spPr>
            <a:xfrm>
              <a:off x="-13700" y="4625101"/>
              <a:ext cx="9172746" cy="689603"/>
            </a:xfrm>
            <a:custGeom>
              <a:rect b="b" l="l" r="r" t="t"/>
              <a:pathLst>
                <a:path extrusionOk="0" h="5526" w="99739">
                  <a:moveTo>
                    <a:pt x="1" y="1"/>
                  </a:moveTo>
                  <a:lnTo>
                    <a:pt x="1" y="5525"/>
                  </a:lnTo>
                  <a:lnTo>
                    <a:pt x="99739" y="5525"/>
                  </a:lnTo>
                  <a:lnTo>
                    <a:pt x="99739" y="1"/>
                  </a:lnTo>
                  <a:close/>
                </a:path>
              </a:pathLst>
            </a:custGeom>
            <a:solidFill>
              <a:srgbClr val="F8A96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513" name="Google Shape;1513;p19"/>
            <p:cNvGrpSpPr/>
            <p:nvPr/>
          </p:nvGrpSpPr>
          <p:grpSpPr>
            <a:xfrm>
              <a:off x="-1075563" y="-1555275"/>
              <a:ext cx="11295126" cy="1861672"/>
              <a:chOff x="-1075563" y="-1326675"/>
              <a:chExt cx="11295126" cy="1861672"/>
            </a:xfrm>
          </p:grpSpPr>
          <p:sp>
            <p:nvSpPr>
              <p:cNvPr id="1514" name="Google Shape;1514;p19"/>
              <p:cNvSpPr/>
              <p:nvPr/>
            </p:nvSpPr>
            <p:spPr>
              <a:xfrm>
                <a:off x="7920728" y="-657050"/>
                <a:ext cx="2298835" cy="1149540"/>
              </a:xfrm>
              <a:custGeom>
                <a:rect b="b" l="l" r="r" t="t"/>
                <a:pathLst>
                  <a:path extrusionOk="0" h="9398" w="18794">
                    <a:moveTo>
                      <a:pt x="0" y="0"/>
                    </a:moveTo>
                    <a:cubicBezTo>
                      <a:pt x="0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5" name="Google Shape;1515;p19"/>
              <p:cNvSpPr/>
              <p:nvPr/>
            </p:nvSpPr>
            <p:spPr>
              <a:xfrm>
                <a:off x="10032687" y="-657050"/>
                <a:ext cx="143234" cy="122"/>
              </a:xfrm>
              <a:custGeom>
                <a:rect b="b" l="l" r="r" t="t"/>
                <a:pathLst>
                  <a:path extrusionOk="0" h="1" w="1171">
                    <a:moveTo>
                      <a:pt x="1171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17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6" name="Google Shape;1516;p19"/>
              <p:cNvSpPr/>
              <p:nvPr/>
            </p:nvSpPr>
            <p:spPr>
              <a:xfrm>
                <a:off x="8056502" y="-657050"/>
                <a:ext cx="50272" cy="122"/>
              </a:xfrm>
              <a:custGeom>
                <a:rect b="b" l="l" r="r" t="t"/>
                <a:pathLst>
                  <a:path extrusionOk="0" h="1" w="411">
                    <a:moveTo>
                      <a:pt x="411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358" y="0"/>
                    </a:lnTo>
                    <a:lnTo>
                      <a:pt x="358" y="0"/>
                    </a:lnTo>
                    <a:lnTo>
                      <a:pt x="358" y="0"/>
                    </a:lnTo>
                    <a:lnTo>
                      <a:pt x="41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7" name="Google Shape;1517;p19"/>
              <p:cNvSpPr/>
              <p:nvPr/>
            </p:nvSpPr>
            <p:spPr>
              <a:xfrm>
                <a:off x="8071547" y="-657050"/>
                <a:ext cx="2104350" cy="835551"/>
              </a:xfrm>
              <a:custGeom>
                <a:rect b="b" l="l" r="r" t="t"/>
                <a:pathLst>
                  <a:path extrusionOk="0" h="6831" w="17204">
                    <a:moveTo>
                      <a:pt x="235" y="0"/>
                    </a:moveTo>
                    <a:cubicBezTo>
                      <a:pt x="235" y="723"/>
                      <a:pt x="151" y="1424"/>
                      <a:pt x="1" y="2093"/>
                    </a:cubicBezTo>
                    <a:cubicBezTo>
                      <a:pt x="1620" y="4926"/>
                      <a:pt x="4667" y="6830"/>
                      <a:pt x="8164" y="6830"/>
                    </a:cubicBezTo>
                    <a:cubicBezTo>
                      <a:pt x="12459" y="6830"/>
                      <a:pt x="16085" y="3945"/>
                      <a:pt x="17204" y="0"/>
                    </a:cubicBezTo>
                    <a:lnTo>
                      <a:pt x="16034" y="0"/>
                    </a:lnTo>
                    <a:cubicBezTo>
                      <a:pt x="14357" y="2568"/>
                      <a:pt x="11458" y="4271"/>
                      <a:pt x="8164" y="4271"/>
                    </a:cubicBezTo>
                    <a:cubicBezTo>
                      <a:pt x="4862" y="4271"/>
                      <a:pt x="1964" y="2568"/>
                      <a:pt x="288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8" name="Google Shape;1518;p19"/>
              <p:cNvSpPr/>
              <p:nvPr/>
            </p:nvSpPr>
            <p:spPr>
              <a:xfrm>
                <a:off x="8106653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77" y="2568"/>
                      <a:pt x="4575" y="4271"/>
                      <a:pt x="7877" y="4271"/>
                    </a:cubicBezTo>
                    <a:cubicBezTo>
                      <a:pt x="11171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9" name="Google Shape;1519;p19"/>
              <p:cNvSpPr/>
              <p:nvPr/>
            </p:nvSpPr>
            <p:spPr>
              <a:xfrm>
                <a:off x="8410248" y="-657050"/>
                <a:ext cx="1318827" cy="208429"/>
              </a:xfrm>
              <a:custGeom>
                <a:rect b="b" l="l" r="r" t="t"/>
                <a:pathLst>
                  <a:path extrusionOk="0" h="1704" w="10782">
                    <a:moveTo>
                      <a:pt x="0" y="0"/>
                    </a:moveTo>
                    <a:cubicBezTo>
                      <a:pt x="1529" y="1073"/>
                      <a:pt x="3386" y="1704"/>
                      <a:pt x="5395" y="1704"/>
                    </a:cubicBezTo>
                    <a:cubicBezTo>
                      <a:pt x="7396" y="1704"/>
                      <a:pt x="9255" y="1073"/>
                      <a:pt x="10782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0" name="Google Shape;1520;p19"/>
              <p:cNvSpPr/>
              <p:nvPr/>
            </p:nvSpPr>
            <p:spPr>
              <a:xfrm>
                <a:off x="5801429" y="-657050"/>
                <a:ext cx="2298835" cy="1149540"/>
              </a:xfrm>
              <a:custGeom>
                <a:rect b="b" l="l" r="r" t="t"/>
                <a:pathLst>
                  <a:path extrusionOk="0" h="9398" w="18794">
                    <a:moveTo>
                      <a:pt x="0" y="0"/>
                    </a:moveTo>
                    <a:cubicBezTo>
                      <a:pt x="0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1" name="Google Shape;1521;p19"/>
              <p:cNvSpPr/>
              <p:nvPr/>
            </p:nvSpPr>
            <p:spPr>
              <a:xfrm>
                <a:off x="7913389" y="-657050"/>
                <a:ext cx="7461" cy="122"/>
              </a:xfrm>
              <a:custGeom>
                <a:rect b="b" l="l" r="r" t="t"/>
                <a:pathLst>
                  <a:path extrusionOk="0" h="1" w="61">
                    <a:moveTo>
                      <a:pt x="60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2" name="Google Shape;1522;p19"/>
              <p:cNvSpPr/>
              <p:nvPr/>
            </p:nvSpPr>
            <p:spPr>
              <a:xfrm>
                <a:off x="7920728" y="-657050"/>
                <a:ext cx="43056" cy="122"/>
              </a:xfrm>
              <a:custGeom>
                <a:rect b="b" l="l" r="r" t="t"/>
                <a:pathLst>
                  <a:path extrusionOk="0" h="1" w="352">
                    <a:moveTo>
                      <a:pt x="351" y="0"/>
                    </a:moveTo>
                    <a:lnTo>
                      <a:pt x="0" y="0"/>
                    </a:lnTo>
                    <a:lnTo>
                      <a:pt x="35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3" name="Google Shape;1523;p19"/>
              <p:cNvSpPr/>
              <p:nvPr/>
            </p:nvSpPr>
            <p:spPr>
              <a:xfrm>
                <a:off x="7963662" y="-657050"/>
                <a:ext cx="92961" cy="122"/>
              </a:xfrm>
              <a:custGeom>
                <a:rect b="b" l="l" r="r" t="t"/>
                <a:pathLst>
                  <a:path extrusionOk="0" h="1" w="760">
                    <a:moveTo>
                      <a:pt x="76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760" y="0"/>
                    </a:lnTo>
                    <a:close/>
                  </a:path>
                </a:pathLst>
              </a:custGeom>
              <a:solidFill>
                <a:srgbClr val="A1121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4" name="Google Shape;1524;p19"/>
              <p:cNvSpPr/>
              <p:nvPr/>
            </p:nvSpPr>
            <p:spPr>
              <a:xfrm>
                <a:off x="6431911" y="-657050"/>
                <a:ext cx="6361" cy="122"/>
              </a:xfrm>
              <a:custGeom>
                <a:rect b="b" l="l" r="r" t="t"/>
                <a:pathLst>
                  <a:path extrusionOk="0" h="1" w="52">
                    <a:moveTo>
                      <a:pt x="52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5" name="Google Shape;1525;p19"/>
              <p:cNvSpPr/>
              <p:nvPr/>
            </p:nvSpPr>
            <p:spPr>
              <a:xfrm>
                <a:off x="5961300" y="-657050"/>
                <a:ext cx="2095299" cy="835551"/>
              </a:xfrm>
              <a:custGeom>
                <a:rect b="b" l="l" r="r" t="t"/>
                <a:pathLst>
                  <a:path extrusionOk="0" h="6831" w="17130">
                    <a:moveTo>
                      <a:pt x="162" y="0"/>
                    </a:moveTo>
                    <a:cubicBezTo>
                      <a:pt x="162" y="754"/>
                      <a:pt x="105" y="1495"/>
                      <a:pt x="0" y="2223"/>
                    </a:cubicBezTo>
                    <a:cubicBezTo>
                      <a:pt x="1638" y="4985"/>
                      <a:pt x="4646" y="6830"/>
                      <a:pt x="8090" y="6830"/>
                    </a:cubicBezTo>
                    <a:cubicBezTo>
                      <a:pt x="12387" y="6830"/>
                      <a:pt x="16013" y="3945"/>
                      <a:pt x="17130" y="0"/>
                    </a:cubicBezTo>
                    <a:lnTo>
                      <a:pt x="15960" y="0"/>
                    </a:lnTo>
                    <a:cubicBezTo>
                      <a:pt x="14283" y="2568"/>
                      <a:pt x="11386" y="4271"/>
                      <a:pt x="8090" y="4271"/>
                    </a:cubicBezTo>
                    <a:cubicBezTo>
                      <a:pt x="4796" y="4271"/>
                      <a:pt x="1898" y="2568"/>
                      <a:pt x="214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6" name="Google Shape;1526;p19"/>
              <p:cNvSpPr/>
              <p:nvPr/>
            </p:nvSpPr>
            <p:spPr>
              <a:xfrm>
                <a:off x="5987354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85" y="2568"/>
                      <a:pt x="4583" y="4271"/>
                      <a:pt x="7877" y="4271"/>
                    </a:cubicBezTo>
                    <a:cubicBezTo>
                      <a:pt x="11173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7" name="Google Shape;1527;p19"/>
              <p:cNvSpPr/>
              <p:nvPr/>
            </p:nvSpPr>
            <p:spPr>
              <a:xfrm>
                <a:off x="6291928" y="-657050"/>
                <a:ext cx="1318093" cy="208429"/>
              </a:xfrm>
              <a:custGeom>
                <a:rect b="b" l="l" r="r" t="t"/>
                <a:pathLst>
                  <a:path extrusionOk="0" h="1704" w="10776">
                    <a:moveTo>
                      <a:pt x="0" y="0"/>
                    </a:moveTo>
                    <a:cubicBezTo>
                      <a:pt x="1521" y="1073"/>
                      <a:pt x="3380" y="1704"/>
                      <a:pt x="5387" y="1704"/>
                    </a:cubicBezTo>
                    <a:cubicBezTo>
                      <a:pt x="7390" y="1704"/>
                      <a:pt x="9247" y="1073"/>
                      <a:pt x="10776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8" name="Google Shape;1528;p19"/>
              <p:cNvSpPr/>
              <p:nvPr/>
            </p:nvSpPr>
            <p:spPr>
              <a:xfrm>
                <a:off x="-1075563" y="-657050"/>
                <a:ext cx="2298957" cy="1149540"/>
              </a:xfrm>
              <a:custGeom>
                <a:rect b="b" l="l" r="r" t="t"/>
                <a:pathLst>
                  <a:path extrusionOk="0" h="9398" w="18795">
                    <a:moveTo>
                      <a:pt x="1" y="0"/>
                    </a:moveTo>
                    <a:cubicBezTo>
                      <a:pt x="1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9" name="Google Shape;1529;p19"/>
              <p:cNvSpPr/>
              <p:nvPr/>
            </p:nvSpPr>
            <p:spPr>
              <a:xfrm>
                <a:off x="1036519" y="-657050"/>
                <a:ext cx="50028" cy="122"/>
              </a:xfrm>
              <a:custGeom>
                <a:rect b="b" l="l" r="r" t="t"/>
                <a:pathLst>
                  <a:path extrusionOk="0" h="1" w="409">
                    <a:moveTo>
                      <a:pt x="409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58" y="0"/>
                    </a:lnTo>
                    <a:lnTo>
                      <a:pt x="58" y="0"/>
                    </a:lnTo>
                    <a:lnTo>
                      <a:pt x="409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0" name="Google Shape;1530;p19"/>
              <p:cNvSpPr/>
              <p:nvPr/>
            </p:nvSpPr>
            <p:spPr>
              <a:xfrm>
                <a:off x="-1032629" y="-657050"/>
                <a:ext cx="143234" cy="122"/>
              </a:xfrm>
              <a:custGeom>
                <a:rect b="b" l="l" r="r" t="t"/>
                <a:pathLst>
                  <a:path extrusionOk="0" h="1" w="1171">
                    <a:moveTo>
                      <a:pt x="1170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1" name="Google Shape;1531;p19"/>
              <p:cNvSpPr/>
              <p:nvPr/>
            </p:nvSpPr>
            <p:spPr>
              <a:xfrm>
                <a:off x="-1032629" y="-657050"/>
                <a:ext cx="2104840" cy="835551"/>
              </a:xfrm>
              <a:custGeom>
                <a:rect b="b" l="l" r="r" t="t"/>
                <a:pathLst>
                  <a:path extrusionOk="0" h="6831" w="17208">
                    <a:moveTo>
                      <a:pt x="1" y="0"/>
                    </a:moveTo>
                    <a:cubicBezTo>
                      <a:pt x="1117" y="3945"/>
                      <a:pt x="4743" y="6830"/>
                      <a:pt x="9046" y="6830"/>
                    </a:cubicBezTo>
                    <a:cubicBezTo>
                      <a:pt x="12535" y="6830"/>
                      <a:pt x="15583" y="4926"/>
                      <a:pt x="17208" y="2093"/>
                    </a:cubicBezTo>
                    <a:cubicBezTo>
                      <a:pt x="17052" y="1424"/>
                      <a:pt x="16974" y="723"/>
                      <a:pt x="16974" y="0"/>
                    </a:cubicBezTo>
                    <a:lnTo>
                      <a:pt x="16916" y="0"/>
                    </a:lnTo>
                    <a:cubicBezTo>
                      <a:pt x="15240" y="2568"/>
                      <a:pt x="12340" y="4271"/>
                      <a:pt x="9046" y="4271"/>
                    </a:cubicBezTo>
                    <a:cubicBezTo>
                      <a:pt x="5751" y="4271"/>
                      <a:pt x="2847" y="2568"/>
                      <a:pt x="117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2" name="Google Shape;1532;p19"/>
              <p:cNvSpPr/>
              <p:nvPr/>
            </p:nvSpPr>
            <p:spPr>
              <a:xfrm>
                <a:off x="-889516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0" y="0"/>
                    </a:moveTo>
                    <a:cubicBezTo>
                      <a:pt x="1677" y="2568"/>
                      <a:pt x="4581" y="4271"/>
                      <a:pt x="7876" y="4271"/>
                    </a:cubicBezTo>
                    <a:cubicBezTo>
                      <a:pt x="11170" y="4271"/>
                      <a:pt x="14070" y="2568"/>
                      <a:pt x="15746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3" name="Google Shape;1533;p19"/>
              <p:cNvSpPr/>
              <p:nvPr/>
            </p:nvSpPr>
            <p:spPr>
              <a:xfrm>
                <a:off x="-586042" y="-657050"/>
                <a:ext cx="1318950" cy="208429"/>
              </a:xfrm>
              <a:custGeom>
                <a:rect b="b" l="l" r="r" t="t"/>
                <a:pathLst>
                  <a:path extrusionOk="0" h="1704" w="10783">
                    <a:moveTo>
                      <a:pt x="1" y="0"/>
                    </a:moveTo>
                    <a:cubicBezTo>
                      <a:pt x="1529" y="1073"/>
                      <a:pt x="3387" y="1704"/>
                      <a:pt x="5395" y="1704"/>
                    </a:cubicBezTo>
                    <a:cubicBezTo>
                      <a:pt x="7396" y="1704"/>
                      <a:pt x="9255" y="1073"/>
                      <a:pt x="10782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4" name="Google Shape;1534;p19"/>
              <p:cNvSpPr/>
              <p:nvPr/>
            </p:nvSpPr>
            <p:spPr>
              <a:xfrm>
                <a:off x="1043491" y="-657050"/>
                <a:ext cx="2298957" cy="1149540"/>
              </a:xfrm>
              <a:custGeom>
                <a:rect b="b" l="l" r="r" t="t"/>
                <a:pathLst>
                  <a:path extrusionOk="0" h="9398" w="18795">
                    <a:moveTo>
                      <a:pt x="1" y="0"/>
                    </a:moveTo>
                    <a:cubicBezTo>
                      <a:pt x="1" y="5192"/>
                      <a:pt x="4206" y="9397"/>
                      <a:pt x="9398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5" name="Google Shape;1535;p19"/>
              <p:cNvSpPr/>
              <p:nvPr/>
            </p:nvSpPr>
            <p:spPr>
              <a:xfrm>
                <a:off x="2701549" y="-657050"/>
                <a:ext cx="7217" cy="122"/>
              </a:xfrm>
              <a:custGeom>
                <a:rect b="b" l="l" r="r" t="t"/>
                <a:pathLst>
                  <a:path extrusionOk="0" h="1" w="59">
                    <a:moveTo>
                      <a:pt x="58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6" name="Google Shape;1536;p19"/>
              <p:cNvSpPr/>
              <p:nvPr/>
            </p:nvSpPr>
            <p:spPr>
              <a:xfrm>
                <a:off x="1223300" y="-657050"/>
                <a:ext cx="6361" cy="122"/>
              </a:xfrm>
              <a:custGeom>
                <a:rect b="b" l="l" r="r" t="t"/>
                <a:pathLst>
                  <a:path extrusionOk="0" h="1" w="52">
                    <a:moveTo>
                      <a:pt x="52" y="0"/>
                    </a:moveTo>
                    <a:lnTo>
                      <a:pt x="0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7" name="Google Shape;1537;p19"/>
              <p:cNvSpPr/>
              <p:nvPr/>
            </p:nvSpPr>
            <p:spPr>
              <a:xfrm>
                <a:off x="1179510" y="-657050"/>
                <a:ext cx="43912" cy="122"/>
              </a:xfrm>
              <a:custGeom>
                <a:rect b="b" l="l" r="r" t="t"/>
                <a:pathLst>
                  <a:path extrusionOk="0" h="1" w="359">
                    <a:moveTo>
                      <a:pt x="358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8" name="Google Shape;1538;p19"/>
              <p:cNvSpPr/>
              <p:nvPr/>
            </p:nvSpPr>
            <p:spPr>
              <a:xfrm>
                <a:off x="1086425" y="-657050"/>
                <a:ext cx="93206" cy="122"/>
              </a:xfrm>
              <a:custGeom>
                <a:rect b="b" l="l" r="r" t="t"/>
                <a:pathLst>
                  <a:path extrusionOk="0" h="1" w="762">
                    <a:moveTo>
                      <a:pt x="762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762" y="0"/>
                    </a:lnTo>
                    <a:close/>
                  </a:path>
                </a:pathLst>
              </a:custGeom>
              <a:solidFill>
                <a:srgbClr val="A1121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9" name="Google Shape;1539;p19"/>
              <p:cNvSpPr/>
              <p:nvPr/>
            </p:nvSpPr>
            <p:spPr>
              <a:xfrm>
                <a:off x="1086425" y="-657050"/>
                <a:ext cx="2095421" cy="835551"/>
              </a:xfrm>
              <a:custGeom>
                <a:rect b="b" l="l" r="r" t="t"/>
                <a:pathLst>
                  <a:path extrusionOk="0" h="6831" w="17131">
                    <a:moveTo>
                      <a:pt x="1" y="0"/>
                    </a:moveTo>
                    <a:cubicBezTo>
                      <a:pt x="1119" y="3945"/>
                      <a:pt x="4745" y="6830"/>
                      <a:pt x="9047" y="6830"/>
                    </a:cubicBezTo>
                    <a:cubicBezTo>
                      <a:pt x="12484" y="6830"/>
                      <a:pt x="15493" y="4985"/>
                      <a:pt x="17130" y="2223"/>
                    </a:cubicBezTo>
                    <a:cubicBezTo>
                      <a:pt x="17027" y="1495"/>
                      <a:pt x="16974" y="754"/>
                      <a:pt x="16974" y="0"/>
                    </a:cubicBezTo>
                    <a:lnTo>
                      <a:pt x="16917" y="0"/>
                    </a:lnTo>
                    <a:cubicBezTo>
                      <a:pt x="15240" y="2568"/>
                      <a:pt x="12342" y="4271"/>
                      <a:pt x="9047" y="4271"/>
                    </a:cubicBezTo>
                    <a:cubicBezTo>
                      <a:pt x="5745" y="4271"/>
                      <a:pt x="2847" y="2568"/>
                      <a:pt x="1171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40" name="Google Shape;1540;p19"/>
              <p:cNvSpPr/>
              <p:nvPr/>
            </p:nvSpPr>
            <p:spPr>
              <a:xfrm>
                <a:off x="1229539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77" y="2568"/>
                      <a:pt x="4575" y="4271"/>
                      <a:pt x="7877" y="4271"/>
                    </a:cubicBezTo>
                    <a:cubicBezTo>
                      <a:pt x="11172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41" name="Google Shape;1541;p19"/>
              <p:cNvSpPr/>
              <p:nvPr/>
            </p:nvSpPr>
            <p:spPr>
              <a:xfrm>
                <a:off x="1533257" y="-657050"/>
                <a:ext cx="1318705" cy="208429"/>
              </a:xfrm>
              <a:custGeom>
                <a:rect b="b" l="l" r="r" t="t"/>
                <a:pathLst>
                  <a:path extrusionOk="0" h="1704" w="10781">
                    <a:moveTo>
                      <a:pt x="0" y="0"/>
                    </a:moveTo>
                    <a:cubicBezTo>
                      <a:pt x="1527" y="1073"/>
                      <a:pt x="3386" y="1704"/>
                      <a:pt x="5394" y="1704"/>
                    </a:cubicBezTo>
                    <a:cubicBezTo>
                      <a:pt x="7395" y="1704"/>
                      <a:pt x="9254" y="1073"/>
                      <a:pt x="10781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42" name="Google Shape;1542;p19"/>
              <p:cNvSpPr/>
              <p:nvPr/>
            </p:nvSpPr>
            <p:spPr>
              <a:xfrm>
                <a:off x="2708643" y="-1326675"/>
                <a:ext cx="3723345" cy="1861672"/>
              </a:xfrm>
              <a:custGeom>
                <a:rect b="b" l="l" r="r" t="t"/>
                <a:pathLst>
                  <a:path extrusionOk="0" h="15220" w="30440">
                    <a:moveTo>
                      <a:pt x="0" y="0"/>
                    </a:moveTo>
                    <a:cubicBezTo>
                      <a:pt x="0" y="8410"/>
                      <a:pt x="6811" y="15219"/>
                      <a:pt x="15221" y="15219"/>
                    </a:cubicBezTo>
                    <a:cubicBezTo>
                      <a:pt x="23622" y="15219"/>
                      <a:pt x="30439" y="8410"/>
                      <a:pt x="30439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43" name="Google Shape;1543;p19"/>
              <p:cNvSpPr/>
              <p:nvPr/>
            </p:nvSpPr>
            <p:spPr>
              <a:xfrm>
                <a:off x="2734942" y="-1326675"/>
                <a:ext cx="3669892" cy="1548540"/>
              </a:xfrm>
              <a:custGeom>
                <a:rect b="b" l="l" r="r" t="t"/>
                <a:pathLst>
                  <a:path extrusionOk="0" h="12660" w="30003">
                    <a:moveTo>
                      <a:pt x="0" y="0"/>
                    </a:moveTo>
                    <a:cubicBezTo>
                      <a:pt x="1222" y="7187"/>
                      <a:pt x="7474" y="12660"/>
                      <a:pt x="15006" y="12660"/>
                    </a:cubicBezTo>
                    <a:cubicBezTo>
                      <a:pt x="22537" y="12660"/>
                      <a:pt x="28788" y="7187"/>
                      <a:pt x="30003" y="0"/>
                    </a:cubicBezTo>
                    <a:lnTo>
                      <a:pt x="29334" y="0"/>
                    </a:lnTo>
                    <a:cubicBezTo>
                      <a:pt x="27228" y="5882"/>
                      <a:pt x="21608" y="10093"/>
                      <a:pt x="15006" y="10093"/>
                    </a:cubicBezTo>
                    <a:cubicBezTo>
                      <a:pt x="8396" y="10093"/>
                      <a:pt x="2775" y="5882"/>
                      <a:pt x="67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44" name="Google Shape;1544;p19"/>
              <p:cNvSpPr/>
              <p:nvPr/>
            </p:nvSpPr>
            <p:spPr>
              <a:xfrm>
                <a:off x="2816773" y="-1326675"/>
                <a:ext cx="3506231" cy="1234551"/>
              </a:xfrm>
              <a:custGeom>
                <a:rect b="b" l="l" r="r" t="t"/>
                <a:pathLst>
                  <a:path extrusionOk="0" h="10093" w="28665">
                    <a:moveTo>
                      <a:pt x="1" y="0"/>
                    </a:moveTo>
                    <a:cubicBezTo>
                      <a:pt x="2106" y="5882"/>
                      <a:pt x="7727" y="10093"/>
                      <a:pt x="14337" y="10093"/>
                    </a:cubicBezTo>
                    <a:cubicBezTo>
                      <a:pt x="20939" y="10093"/>
                      <a:pt x="26559" y="5882"/>
                      <a:pt x="28665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45" name="Google Shape;1545;p19"/>
              <p:cNvSpPr/>
              <p:nvPr/>
            </p:nvSpPr>
            <p:spPr>
              <a:xfrm>
                <a:off x="2963923" y="-1326675"/>
                <a:ext cx="3212058" cy="920562"/>
              </a:xfrm>
              <a:custGeom>
                <a:rect b="b" l="l" r="r" t="t"/>
                <a:pathLst>
                  <a:path extrusionOk="0" h="7526" w="26260">
                    <a:moveTo>
                      <a:pt x="0" y="0"/>
                    </a:moveTo>
                    <a:cubicBezTo>
                      <a:pt x="2645" y="4505"/>
                      <a:pt x="7531" y="7526"/>
                      <a:pt x="13134" y="7526"/>
                    </a:cubicBezTo>
                    <a:cubicBezTo>
                      <a:pt x="18728" y="7526"/>
                      <a:pt x="23616" y="4505"/>
                      <a:pt x="26259" y="0"/>
                    </a:cubicBezTo>
                    <a:lnTo>
                      <a:pt x="24369" y="0"/>
                    </a:lnTo>
                    <a:cubicBezTo>
                      <a:pt x="21588" y="3048"/>
                      <a:pt x="17579" y="4958"/>
                      <a:pt x="13134" y="4958"/>
                    </a:cubicBezTo>
                    <a:cubicBezTo>
                      <a:pt x="8682" y="4958"/>
                      <a:pt x="4679" y="3048"/>
                      <a:pt x="189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46" name="Google Shape;1546;p19"/>
              <p:cNvSpPr/>
              <p:nvPr/>
            </p:nvSpPr>
            <p:spPr>
              <a:xfrm>
                <a:off x="3195106" y="-1326675"/>
                <a:ext cx="2749697" cy="606572"/>
              </a:xfrm>
              <a:custGeom>
                <a:rect b="b" l="l" r="r" t="t"/>
                <a:pathLst>
                  <a:path extrusionOk="0" h="4959" w="22480">
                    <a:moveTo>
                      <a:pt x="0" y="0"/>
                    </a:moveTo>
                    <a:cubicBezTo>
                      <a:pt x="2789" y="3048"/>
                      <a:pt x="6792" y="4958"/>
                      <a:pt x="11244" y="4958"/>
                    </a:cubicBezTo>
                    <a:cubicBezTo>
                      <a:pt x="15689" y="4958"/>
                      <a:pt x="19698" y="3048"/>
                      <a:pt x="22479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47" name="Google Shape;1547;p19"/>
              <p:cNvSpPr/>
              <p:nvPr/>
            </p:nvSpPr>
            <p:spPr>
              <a:xfrm>
                <a:off x="3568056" y="-1326675"/>
                <a:ext cx="2003928" cy="292583"/>
              </a:xfrm>
              <a:custGeom>
                <a:rect b="b" l="l" r="r" t="t"/>
                <a:pathLst>
                  <a:path extrusionOk="0" h="2392" w="16383">
                    <a:moveTo>
                      <a:pt x="0" y="0"/>
                    </a:moveTo>
                    <a:cubicBezTo>
                      <a:pt x="2365" y="1515"/>
                      <a:pt x="5178" y="2391"/>
                      <a:pt x="8195" y="2391"/>
                    </a:cubicBezTo>
                    <a:cubicBezTo>
                      <a:pt x="11209" y="2391"/>
                      <a:pt x="14017" y="1515"/>
                      <a:pt x="16383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548" name="Google Shape;1548;p19"/>
          <p:cNvSpPr txBox="1"/>
          <p:nvPr>
            <p:ph type="title"/>
          </p:nvPr>
        </p:nvSpPr>
        <p:spPr>
          <a:xfrm>
            <a:off x="719977" y="1918450"/>
            <a:ext cx="2305500" cy="34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accent6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549" name="Google Shape;1549;p19"/>
          <p:cNvSpPr txBox="1"/>
          <p:nvPr>
            <p:ph idx="1" type="subTitle"/>
          </p:nvPr>
        </p:nvSpPr>
        <p:spPr>
          <a:xfrm>
            <a:off x="719977" y="2247800"/>
            <a:ext cx="23055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0" name="Google Shape;1550;p19"/>
          <p:cNvSpPr txBox="1"/>
          <p:nvPr>
            <p:ph idx="2" type="title"/>
          </p:nvPr>
        </p:nvSpPr>
        <p:spPr>
          <a:xfrm>
            <a:off x="3419250" y="1918450"/>
            <a:ext cx="2305500" cy="34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accent6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551" name="Google Shape;1551;p19"/>
          <p:cNvSpPr txBox="1"/>
          <p:nvPr>
            <p:ph idx="3" type="subTitle"/>
          </p:nvPr>
        </p:nvSpPr>
        <p:spPr>
          <a:xfrm>
            <a:off x="3419247" y="2247800"/>
            <a:ext cx="23055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2" name="Google Shape;1552;p19"/>
          <p:cNvSpPr txBox="1"/>
          <p:nvPr>
            <p:ph idx="4" type="title"/>
          </p:nvPr>
        </p:nvSpPr>
        <p:spPr>
          <a:xfrm>
            <a:off x="719977" y="3744900"/>
            <a:ext cx="2305500" cy="34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accent6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553" name="Google Shape;1553;p19"/>
          <p:cNvSpPr txBox="1"/>
          <p:nvPr>
            <p:ph idx="5" type="subTitle"/>
          </p:nvPr>
        </p:nvSpPr>
        <p:spPr>
          <a:xfrm>
            <a:off x="719977" y="4074250"/>
            <a:ext cx="23055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4" name="Google Shape;1554;p19"/>
          <p:cNvSpPr txBox="1"/>
          <p:nvPr>
            <p:ph idx="6" type="title"/>
          </p:nvPr>
        </p:nvSpPr>
        <p:spPr>
          <a:xfrm>
            <a:off x="3419250" y="3744900"/>
            <a:ext cx="2305500" cy="34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accent6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555" name="Google Shape;1555;p19"/>
          <p:cNvSpPr txBox="1"/>
          <p:nvPr>
            <p:ph idx="7" type="subTitle"/>
          </p:nvPr>
        </p:nvSpPr>
        <p:spPr>
          <a:xfrm>
            <a:off x="3419247" y="4074250"/>
            <a:ext cx="23055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6" name="Google Shape;1556;p19"/>
          <p:cNvSpPr txBox="1"/>
          <p:nvPr>
            <p:ph idx="8" type="title"/>
          </p:nvPr>
        </p:nvSpPr>
        <p:spPr>
          <a:xfrm>
            <a:off x="6118523" y="1918450"/>
            <a:ext cx="2305500" cy="34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accent6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557" name="Google Shape;1557;p19"/>
          <p:cNvSpPr txBox="1"/>
          <p:nvPr>
            <p:ph idx="9" type="subTitle"/>
          </p:nvPr>
        </p:nvSpPr>
        <p:spPr>
          <a:xfrm>
            <a:off x="6118523" y="2247800"/>
            <a:ext cx="23055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8" name="Google Shape;1558;p19"/>
          <p:cNvSpPr txBox="1"/>
          <p:nvPr>
            <p:ph idx="13" type="title"/>
          </p:nvPr>
        </p:nvSpPr>
        <p:spPr>
          <a:xfrm>
            <a:off x="6118523" y="3744900"/>
            <a:ext cx="2305500" cy="34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accent6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559" name="Google Shape;1559;p19"/>
          <p:cNvSpPr txBox="1"/>
          <p:nvPr>
            <p:ph idx="14" type="subTitle"/>
          </p:nvPr>
        </p:nvSpPr>
        <p:spPr>
          <a:xfrm>
            <a:off x="6118523" y="4074250"/>
            <a:ext cx="23055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60" name="Google Shape;1560;p19"/>
          <p:cNvSpPr txBox="1"/>
          <p:nvPr>
            <p:ph idx="15" type="title"/>
          </p:nvPr>
        </p:nvSpPr>
        <p:spPr>
          <a:xfrm>
            <a:off x="720000" y="521225"/>
            <a:ext cx="77040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grpSp>
        <p:nvGrpSpPr>
          <p:cNvPr id="1561" name="Google Shape;1561;p19"/>
          <p:cNvGrpSpPr/>
          <p:nvPr/>
        </p:nvGrpSpPr>
        <p:grpSpPr>
          <a:xfrm flipH="1" rot="136">
            <a:off x="8399993" y="4625123"/>
            <a:ext cx="840014" cy="1816219"/>
            <a:chOff x="4773700" y="4444775"/>
            <a:chExt cx="332100" cy="718100"/>
          </a:xfrm>
        </p:grpSpPr>
        <p:sp>
          <p:nvSpPr>
            <p:cNvPr id="1562" name="Google Shape;1562;p19"/>
            <p:cNvSpPr/>
            <p:nvPr/>
          </p:nvSpPr>
          <p:spPr>
            <a:xfrm>
              <a:off x="4773700" y="5131650"/>
              <a:ext cx="332100" cy="31225"/>
            </a:xfrm>
            <a:custGeom>
              <a:rect b="b" l="l" r="r" t="t"/>
              <a:pathLst>
                <a:path extrusionOk="0" h="1249" w="13284">
                  <a:moveTo>
                    <a:pt x="618" y="1"/>
                  </a:moveTo>
                  <a:cubicBezTo>
                    <a:pt x="280" y="1"/>
                    <a:pt x="1" y="280"/>
                    <a:pt x="1" y="625"/>
                  </a:cubicBezTo>
                  <a:cubicBezTo>
                    <a:pt x="1" y="970"/>
                    <a:pt x="280" y="1249"/>
                    <a:pt x="618" y="1249"/>
                  </a:cubicBezTo>
                  <a:lnTo>
                    <a:pt x="12660" y="1249"/>
                  </a:lnTo>
                  <a:cubicBezTo>
                    <a:pt x="13005" y="1249"/>
                    <a:pt x="13284" y="970"/>
                    <a:pt x="13284" y="625"/>
                  </a:cubicBezTo>
                  <a:cubicBezTo>
                    <a:pt x="13284" y="280"/>
                    <a:pt x="13005" y="1"/>
                    <a:pt x="126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3" name="Google Shape;1563;p19"/>
            <p:cNvSpPr/>
            <p:nvPr/>
          </p:nvSpPr>
          <p:spPr>
            <a:xfrm>
              <a:off x="4987175" y="4600425"/>
              <a:ext cx="103025" cy="50050"/>
            </a:xfrm>
            <a:custGeom>
              <a:rect b="b" l="l" r="r" t="t"/>
              <a:pathLst>
                <a:path extrusionOk="0" h="2002" w="4121">
                  <a:moveTo>
                    <a:pt x="0" y="0"/>
                  </a:moveTo>
                  <a:lnTo>
                    <a:pt x="0" y="2001"/>
                  </a:lnTo>
                  <a:lnTo>
                    <a:pt x="4121" y="2001"/>
                  </a:lnTo>
                  <a:lnTo>
                    <a:pt x="2118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4" name="Google Shape;1564;p19"/>
            <p:cNvSpPr/>
            <p:nvPr/>
          </p:nvSpPr>
          <p:spPr>
            <a:xfrm>
              <a:off x="4987175" y="4444775"/>
              <a:ext cx="103025" cy="50075"/>
            </a:xfrm>
            <a:custGeom>
              <a:rect b="b" l="l" r="r" t="t"/>
              <a:pathLst>
                <a:path extrusionOk="0" h="2003" w="4121">
                  <a:moveTo>
                    <a:pt x="0" y="0"/>
                  </a:moveTo>
                  <a:lnTo>
                    <a:pt x="0" y="2003"/>
                  </a:lnTo>
                  <a:lnTo>
                    <a:pt x="2118" y="2003"/>
                  </a:lnTo>
                  <a:lnTo>
                    <a:pt x="4121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5" name="Google Shape;1565;p19"/>
            <p:cNvSpPr/>
            <p:nvPr/>
          </p:nvSpPr>
          <p:spPr>
            <a:xfrm>
              <a:off x="4931300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715" y="1"/>
                  </a:moveTo>
                  <a:lnTo>
                    <a:pt x="1" y="417"/>
                  </a:lnTo>
                  <a:lnTo>
                    <a:pt x="3756" y="6929"/>
                  </a:lnTo>
                  <a:lnTo>
                    <a:pt x="4718" y="6929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6" name="Google Shape;1566;p19"/>
            <p:cNvSpPr/>
            <p:nvPr/>
          </p:nvSpPr>
          <p:spPr>
            <a:xfrm>
              <a:off x="4830225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3998" y="1"/>
                  </a:moveTo>
                  <a:lnTo>
                    <a:pt x="1" y="6929"/>
                  </a:lnTo>
                  <a:lnTo>
                    <a:pt x="963" y="6929"/>
                  </a:lnTo>
                  <a:lnTo>
                    <a:pt x="4719" y="417"/>
                  </a:lnTo>
                  <a:lnTo>
                    <a:pt x="3998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7" name="Google Shape;1567;p19"/>
            <p:cNvSpPr/>
            <p:nvPr/>
          </p:nvSpPr>
          <p:spPr>
            <a:xfrm>
              <a:off x="4929350" y="4640075"/>
              <a:ext cx="20800" cy="69375"/>
            </a:xfrm>
            <a:custGeom>
              <a:rect b="b" l="l" r="r" t="t"/>
              <a:pathLst>
                <a:path extrusionOk="0" h="2775" w="832">
                  <a:moveTo>
                    <a:pt x="1" y="0"/>
                  </a:moveTo>
                  <a:lnTo>
                    <a:pt x="1" y="2775"/>
                  </a:lnTo>
                  <a:lnTo>
                    <a:pt x="832" y="2775"/>
                  </a:lnTo>
                  <a:lnTo>
                    <a:pt x="832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8" name="Google Shape;1568;p19"/>
            <p:cNvSpPr/>
            <p:nvPr/>
          </p:nvSpPr>
          <p:spPr>
            <a:xfrm>
              <a:off x="4954200" y="4537200"/>
              <a:ext cx="20650" cy="113275"/>
            </a:xfrm>
            <a:custGeom>
              <a:rect b="b" l="l" r="r" t="t"/>
              <a:pathLst>
                <a:path extrusionOk="0" h="4531" w="826">
                  <a:moveTo>
                    <a:pt x="410" y="1"/>
                  </a:moveTo>
                  <a:cubicBezTo>
                    <a:pt x="182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2" y="4530"/>
                    <a:pt x="410" y="4530"/>
                  </a:cubicBezTo>
                  <a:cubicBezTo>
                    <a:pt x="644" y="4530"/>
                    <a:pt x="825" y="4343"/>
                    <a:pt x="825" y="4115"/>
                  </a:cubicBezTo>
                  <a:lnTo>
                    <a:pt x="825" y="417"/>
                  </a:lnTo>
                  <a:cubicBezTo>
                    <a:pt x="825" y="190"/>
                    <a:pt x="644" y="1"/>
                    <a:pt x="410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9" name="Google Shape;1569;p19"/>
            <p:cNvSpPr/>
            <p:nvPr/>
          </p:nvSpPr>
          <p:spPr>
            <a:xfrm>
              <a:off x="5044850" y="4463125"/>
              <a:ext cx="45350" cy="169025"/>
            </a:xfrm>
            <a:custGeom>
              <a:rect b="b" l="l" r="r" t="t"/>
              <a:pathLst>
                <a:path extrusionOk="0" h="6761" w="1814">
                  <a:moveTo>
                    <a:pt x="1814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4" y="6760"/>
                  </a:lnTo>
                  <a:lnTo>
                    <a:pt x="1814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0" name="Google Shape;1570;p19"/>
            <p:cNvSpPr/>
            <p:nvPr/>
          </p:nvSpPr>
          <p:spPr>
            <a:xfrm>
              <a:off x="4844850" y="4478875"/>
              <a:ext cx="222600" cy="137475"/>
            </a:xfrm>
            <a:custGeom>
              <a:rect b="b" l="l" r="r" t="t"/>
              <a:pathLst>
                <a:path extrusionOk="0" h="5499" w="8904">
                  <a:moveTo>
                    <a:pt x="1815" y="1"/>
                  </a:moveTo>
                  <a:cubicBezTo>
                    <a:pt x="813" y="1"/>
                    <a:pt x="1" y="1230"/>
                    <a:pt x="1" y="2750"/>
                  </a:cubicBezTo>
                  <a:cubicBezTo>
                    <a:pt x="1" y="4271"/>
                    <a:pt x="813" y="5498"/>
                    <a:pt x="1815" y="5498"/>
                  </a:cubicBezTo>
                  <a:lnTo>
                    <a:pt x="7091" y="5498"/>
                  </a:lnTo>
                  <a:cubicBezTo>
                    <a:pt x="8092" y="5498"/>
                    <a:pt x="8903" y="4271"/>
                    <a:pt x="8903" y="2750"/>
                  </a:cubicBezTo>
                  <a:cubicBezTo>
                    <a:pt x="8903" y="1230"/>
                    <a:pt x="8092" y="1"/>
                    <a:pt x="7091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1" name="Google Shape;1571;p19"/>
            <p:cNvSpPr/>
            <p:nvPr/>
          </p:nvSpPr>
          <p:spPr>
            <a:xfrm>
              <a:off x="4987175" y="4489125"/>
              <a:ext cx="69900" cy="116850"/>
            </a:xfrm>
            <a:custGeom>
              <a:rect b="b" l="l" r="r" t="t"/>
              <a:pathLst>
                <a:path extrusionOk="0" h="4674" w="2796">
                  <a:moveTo>
                    <a:pt x="1398" y="1"/>
                  </a:moveTo>
                  <a:cubicBezTo>
                    <a:pt x="645" y="1"/>
                    <a:pt x="0" y="1072"/>
                    <a:pt x="0" y="2340"/>
                  </a:cubicBezTo>
                  <a:cubicBezTo>
                    <a:pt x="0" y="3607"/>
                    <a:pt x="645" y="4674"/>
                    <a:pt x="1398" y="4674"/>
                  </a:cubicBezTo>
                  <a:cubicBezTo>
                    <a:pt x="2157" y="4674"/>
                    <a:pt x="2795" y="3607"/>
                    <a:pt x="2795" y="2340"/>
                  </a:cubicBezTo>
                  <a:cubicBezTo>
                    <a:pt x="2795" y="1072"/>
                    <a:pt x="2157" y="1"/>
                    <a:pt x="13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2" name="Google Shape;1572;p19"/>
            <p:cNvSpPr/>
            <p:nvPr/>
          </p:nvSpPr>
          <p:spPr>
            <a:xfrm>
              <a:off x="4964600" y="4463125"/>
              <a:ext cx="45325" cy="169025"/>
            </a:xfrm>
            <a:custGeom>
              <a:rect b="b" l="l" r="r" t="t"/>
              <a:pathLst>
                <a:path extrusionOk="0" h="6761" w="1813">
                  <a:moveTo>
                    <a:pt x="1813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3" y="6760"/>
                  </a:lnTo>
                  <a:lnTo>
                    <a:pt x="1813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3" name="Google Shape;1573;p19"/>
            <p:cNvSpPr/>
            <p:nvPr/>
          </p:nvSpPr>
          <p:spPr>
            <a:xfrm>
              <a:off x="4904475" y="4537200"/>
              <a:ext cx="70375" cy="113275"/>
            </a:xfrm>
            <a:custGeom>
              <a:rect b="b" l="l" r="r" t="t"/>
              <a:pathLst>
                <a:path extrusionOk="0" h="4531" w="2815">
                  <a:moveTo>
                    <a:pt x="417" y="1"/>
                  </a:moveTo>
                  <a:cubicBezTo>
                    <a:pt x="189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9" y="4530"/>
                    <a:pt x="417" y="4530"/>
                  </a:cubicBezTo>
                  <a:lnTo>
                    <a:pt x="2399" y="4530"/>
                  </a:lnTo>
                  <a:cubicBezTo>
                    <a:pt x="2633" y="4530"/>
                    <a:pt x="2814" y="4343"/>
                    <a:pt x="2814" y="4115"/>
                  </a:cubicBezTo>
                  <a:cubicBezTo>
                    <a:pt x="2814" y="3881"/>
                    <a:pt x="2633" y="3699"/>
                    <a:pt x="2399" y="3699"/>
                  </a:cubicBezTo>
                  <a:lnTo>
                    <a:pt x="833" y="3699"/>
                  </a:lnTo>
                  <a:lnTo>
                    <a:pt x="833" y="417"/>
                  </a:lnTo>
                  <a:cubicBezTo>
                    <a:pt x="833" y="190"/>
                    <a:pt x="645" y="1"/>
                    <a:pt x="417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4" name="Google Shape;1574;p19"/>
            <p:cNvSpPr/>
            <p:nvPr/>
          </p:nvSpPr>
          <p:spPr>
            <a:xfrm>
              <a:off x="4924125" y="4699025"/>
              <a:ext cx="31225" cy="448250"/>
            </a:xfrm>
            <a:custGeom>
              <a:rect b="b" l="l" r="r" t="t"/>
              <a:pathLst>
                <a:path extrusionOk="0" h="17930" w="1249">
                  <a:moveTo>
                    <a:pt x="1" y="0"/>
                  </a:moveTo>
                  <a:lnTo>
                    <a:pt x="1" y="17930"/>
                  </a:lnTo>
                  <a:lnTo>
                    <a:pt x="1248" y="17930"/>
                  </a:lnTo>
                  <a:lnTo>
                    <a:pt x="1248" y="0"/>
                  </a:ln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575" name="Google Shape;1575;p19"/>
          <p:cNvGrpSpPr/>
          <p:nvPr/>
        </p:nvGrpSpPr>
        <p:grpSpPr>
          <a:xfrm rot="-136">
            <a:off x="-96007" y="4625123"/>
            <a:ext cx="840014" cy="1816219"/>
            <a:chOff x="4773700" y="4444775"/>
            <a:chExt cx="332100" cy="718100"/>
          </a:xfrm>
        </p:grpSpPr>
        <p:sp>
          <p:nvSpPr>
            <p:cNvPr id="1576" name="Google Shape;1576;p19"/>
            <p:cNvSpPr/>
            <p:nvPr/>
          </p:nvSpPr>
          <p:spPr>
            <a:xfrm>
              <a:off x="4773700" y="5131650"/>
              <a:ext cx="332100" cy="31225"/>
            </a:xfrm>
            <a:custGeom>
              <a:rect b="b" l="l" r="r" t="t"/>
              <a:pathLst>
                <a:path extrusionOk="0" h="1249" w="13284">
                  <a:moveTo>
                    <a:pt x="618" y="1"/>
                  </a:moveTo>
                  <a:cubicBezTo>
                    <a:pt x="280" y="1"/>
                    <a:pt x="1" y="280"/>
                    <a:pt x="1" y="625"/>
                  </a:cubicBezTo>
                  <a:cubicBezTo>
                    <a:pt x="1" y="970"/>
                    <a:pt x="280" y="1249"/>
                    <a:pt x="618" y="1249"/>
                  </a:cubicBezTo>
                  <a:lnTo>
                    <a:pt x="12660" y="1249"/>
                  </a:lnTo>
                  <a:cubicBezTo>
                    <a:pt x="13005" y="1249"/>
                    <a:pt x="13284" y="970"/>
                    <a:pt x="13284" y="625"/>
                  </a:cubicBezTo>
                  <a:cubicBezTo>
                    <a:pt x="13284" y="280"/>
                    <a:pt x="13005" y="1"/>
                    <a:pt x="126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7" name="Google Shape;1577;p19"/>
            <p:cNvSpPr/>
            <p:nvPr/>
          </p:nvSpPr>
          <p:spPr>
            <a:xfrm>
              <a:off x="4987175" y="4600425"/>
              <a:ext cx="103025" cy="50050"/>
            </a:xfrm>
            <a:custGeom>
              <a:rect b="b" l="l" r="r" t="t"/>
              <a:pathLst>
                <a:path extrusionOk="0" h="2002" w="4121">
                  <a:moveTo>
                    <a:pt x="0" y="0"/>
                  </a:moveTo>
                  <a:lnTo>
                    <a:pt x="0" y="2001"/>
                  </a:lnTo>
                  <a:lnTo>
                    <a:pt x="4121" y="2001"/>
                  </a:lnTo>
                  <a:lnTo>
                    <a:pt x="2118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8" name="Google Shape;1578;p19"/>
            <p:cNvSpPr/>
            <p:nvPr/>
          </p:nvSpPr>
          <p:spPr>
            <a:xfrm>
              <a:off x="4987175" y="4444775"/>
              <a:ext cx="103025" cy="50075"/>
            </a:xfrm>
            <a:custGeom>
              <a:rect b="b" l="l" r="r" t="t"/>
              <a:pathLst>
                <a:path extrusionOk="0" h="2003" w="4121">
                  <a:moveTo>
                    <a:pt x="0" y="0"/>
                  </a:moveTo>
                  <a:lnTo>
                    <a:pt x="0" y="2003"/>
                  </a:lnTo>
                  <a:lnTo>
                    <a:pt x="2118" y="2003"/>
                  </a:lnTo>
                  <a:lnTo>
                    <a:pt x="4121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9" name="Google Shape;1579;p19"/>
            <p:cNvSpPr/>
            <p:nvPr/>
          </p:nvSpPr>
          <p:spPr>
            <a:xfrm>
              <a:off x="4931300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715" y="1"/>
                  </a:moveTo>
                  <a:lnTo>
                    <a:pt x="1" y="417"/>
                  </a:lnTo>
                  <a:lnTo>
                    <a:pt x="3756" y="6929"/>
                  </a:lnTo>
                  <a:lnTo>
                    <a:pt x="4718" y="6929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0" name="Google Shape;1580;p19"/>
            <p:cNvSpPr/>
            <p:nvPr/>
          </p:nvSpPr>
          <p:spPr>
            <a:xfrm>
              <a:off x="4830225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3998" y="1"/>
                  </a:moveTo>
                  <a:lnTo>
                    <a:pt x="1" y="6929"/>
                  </a:lnTo>
                  <a:lnTo>
                    <a:pt x="963" y="6929"/>
                  </a:lnTo>
                  <a:lnTo>
                    <a:pt x="4719" y="417"/>
                  </a:lnTo>
                  <a:lnTo>
                    <a:pt x="3998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1" name="Google Shape;1581;p19"/>
            <p:cNvSpPr/>
            <p:nvPr/>
          </p:nvSpPr>
          <p:spPr>
            <a:xfrm>
              <a:off x="4929350" y="4640075"/>
              <a:ext cx="20800" cy="69375"/>
            </a:xfrm>
            <a:custGeom>
              <a:rect b="b" l="l" r="r" t="t"/>
              <a:pathLst>
                <a:path extrusionOk="0" h="2775" w="832">
                  <a:moveTo>
                    <a:pt x="1" y="0"/>
                  </a:moveTo>
                  <a:lnTo>
                    <a:pt x="1" y="2775"/>
                  </a:lnTo>
                  <a:lnTo>
                    <a:pt x="832" y="2775"/>
                  </a:lnTo>
                  <a:lnTo>
                    <a:pt x="832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2" name="Google Shape;1582;p19"/>
            <p:cNvSpPr/>
            <p:nvPr/>
          </p:nvSpPr>
          <p:spPr>
            <a:xfrm>
              <a:off x="4954200" y="4537200"/>
              <a:ext cx="20650" cy="113275"/>
            </a:xfrm>
            <a:custGeom>
              <a:rect b="b" l="l" r="r" t="t"/>
              <a:pathLst>
                <a:path extrusionOk="0" h="4531" w="826">
                  <a:moveTo>
                    <a:pt x="410" y="1"/>
                  </a:moveTo>
                  <a:cubicBezTo>
                    <a:pt x="182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2" y="4530"/>
                    <a:pt x="410" y="4530"/>
                  </a:cubicBezTo>
                  <a:cubicBezTo>
                    <a:pt x="644" y="4530"/>
                    <a:pt x="825" y="4343"/>
                    <a:pt x="825" y="4115"/>
                  </a:cubicBezTo>
                  <a:lnTo>
                    <a:pt x="825" y="417"/>
                  </a:lnTo>
                  <a:cubicBezTo>
                    <a:pt x="825" y="190"/>
                    <a:pt x="644" y="1"/>
                    <a:pt x="410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3" name="Google Shape;1583;p19"/>
            <p:cNvSpPr/>
            <p:nvPr/>
          </p:nvSpPr>
          <p:spPr>
            <a:xfrm>
              <a:off x="5044850" y="4463125"/>
              <a:ext cx="45350" cy="169025"/>
            </a:xfrm>
            <a:custGeom>
              <a:rect b="b" l="l" r="r" t="t"/>
              <a:pathLst>
                <a:path extrusionOk="0" h="6761" w="1814">
                  <a:moveTo>
                    <a:pt x="1814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4" y="6760"/>
                  </a:lnTo>
                  <a:lnTo>
                    <a:pt x="1814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4" name="Google Shape;1584;p19"/>
            <p:cNvSpPr/>
            <p:nvPr/>
          </p:nvSpPr>
          <p:spPr>
            <a:xfrm>
              <a:off x="4844850" y="4478875"/>
              <a:ext cx="222600" cy="137475"/>
            </a:xfrm>
            <a:custGeom>
              <a:rect b="b" l="l" r="r" t="t"/>
              <a:pathLst>
                <a:path extrusionOk="0" h="5499" w="8904">
                  <a:moveTo>
                    <a:pt x="1815" y="1"/>
                  </a:moveTo>
                  <a:cubicBezTo>
                    <a:pt x="813" y="1"/>
                    <a:pt x="1" y="1230"/>
                    <a:pt x="1" y="2750"/>
                  </a:cubicBezTo>
                  <a:cubicBezTo>
                    <a:pt x="1" y="4271"/>
                    <a:pt x="813" y="5498"/>
                    <a:pt x="1815" y="5498"/>
                  </a:cubicBezTo>
                  <a:lnTo>
                    <a:pt x="7091" y="5498"/>
                  </a:lnTo>
                  <a:cubicBezTo>
                    <a:pt x="8092" y="5498"/>
                    <a:pt x="8903" y="4271"/>
                    <a:pt x="8903" y="2750"/>
                  </a:cubicBezTo>
                  <a:cubicBezTo>
                    <a:pt x="8903" y="1230"/>
                    <a:pt x="8092" y="1"/>
                    <a:pt x="7091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5" name="Google Shape;1585;p19"/>
            <p:cNvSpPr/>
            <p:nvPr/>
          </p:nvSpPr>
          <p:spPr>
            <a:xfrm>
              <a:off x="4987175" y="4489125"/>
              <a:ext cx="69900" cy="116850"/>
            </a:xfrm>
            <a:custGeom>
              <a:rect b="b" l="l" r="r" t="t"/>
              <a:pathLst>
                <a:path extrusionOk="0" h="4674" w="2796">
                  <a:moveTo>
                    <a:pt x="1398" y="1"/>
                  </a:moveTo>
                  <a:cubicBezTo>
                    <a:pt x="645" y="1"/>
                    <a:pt x="0" y="1072"/>
                    <a:pt x="0" y="2340"/>
                  </a:cubicBezTo>
                  <a:cubicBezTo>
                    <a:pt x="0" y="3607"/>
                    <a:pt x="645" y="4674"/>
                    <a:pt x="1398" y="4674"/>
                  </a:cubicBezTo>
                  <a:cubicBezTo>
                    <a:pt x="2157" y="4674"/>
                    <a:pt x="2795" y="3607"/>
                    <a:pt x="2795" y="2340"/>
                  </a:cubicBezTo>
                  <a:cubicBezTo>
                    <a:pt x="2795" y="1072"/>
                    <a:pt x="2157" y="1"/>
                    <a:pt x="13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6" name="Google Shape;1586;p19"/>
            <p:cNvSpPr/>
            <p:nvPr/>
          </p:nvSpPr>
          <p:spPr>
            <a:xfrm>
              <a:off x="4964600" y="4463125"/>
              <a:ext cx="45325" cy="169025"/>
            </a:xfrm>
            <a:custGeom>
              <a:rect b="b" l="l" r="r" t="t"/>
              <a:pathLst>
                <a:path extrusionOk="0" h="6761" w="1813">
                  <a:moveTo>
                    <a:pt x="1813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3" y="6760"/>
                  </a:lnTo>
                  <a:lnTo>
                    <a:pt x="1813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7" name="Google Shape;1587;p19"/>
            <p:cNvSpPr/>
            <p:nvPr/>
          </p:nvSpPr>
          <p:spPr>
            <a:xfrm>
              <a:off x="4904475" y="4537200"/>
              <a:ext cx="70375" cy="113275"/>
            </a:xfrm>
            <a:custGeom>
              <a:rect b="b" l="l" r="r" t="t"/>
              <a:pathLst>
                <a:path extrusionOk="0" h="4531" w="2815">
                  <a:moveTo>
                    <a:pt x="417" y="1"/>
                  </a:moveTo>
                  <a:cubicBezTo>
                    <a:pt x="189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9" y="4530"/>
                    <a:pt x="417" y="4530"/>
                  </a:cubicBezTo>
                  <a:lnTo>
                    <a:pt x="2399" y="4530"/>
                  </a:lnTo>
                  <a:cubicBezTo>
                    <a:pt x="2633" y="4530"/>
                    <a:pt x="2814" y="4343"/>
                    <a:pt x="2814" y="4115"/>
                  </a:cubicBezTo>
                  <a:cubicBezTo>
                    <a:pt x="2814" y="3881"/>
                    <a:pt x="2633" y="3699"/>
                    <a:pt x="2399" y="3699"/>
                  </a:cubicBezTo>
                  <a:lnTo>
                    <a:pt x="833" y="3699"/>
                  </a:lnTo>
                  <a:lnTo>
                    <a:pt x="833" y="417"/>
                  </a:lnTo>
                  <a:cubicBezTo>
                    <a:pt x="833" y="190"/>
                    <a:pt x="645" y="1"/>
                    <a:pt x="417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8" name="Google Shape;1588;p19"/>
            <p:cNvSpPr/>
            <p:nvPr/>
          </p:nvSpPr>
          <p:spPr>
            <a:xfrm>
              <a:off x="4924125" y="4699025"/>
              <a:ext cx="31225" cy="448250"/>
            </a:xfrm>
            <a:custGeom>
              <a:rect b="b" l="l" r="r" t="t"/>
              <a:pathLst>
                <a:path extrusionOk="0" h="17930" w="1249">
                  <a:moveTo>
                    <a:pt x="1" y="0"/>
                  </a:moveTo>
                  <a:lnTo>
                    <a:pt x="1" y="17930"/>
                  </a:lnTo>
                  <a:lnTo>
                    <a:pt x="1248" y="17930"/>
                  </a:lnTo>
                  <a:lnTo>
                    <a:pt x="1248" y="0"/>
                  </a:ln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umbers and text">
  <p:cSld name="BLANK_1_1_1_1_1_1">
    <p:spTree>
      <p:nvGrpSpPr>
        <p:cNvPr id="1589" name="Shape 1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90" name="Google Shape;1590;p20"/>
          <p:cNvGrpSpPr/>
          <p:nvPr/>
        </p:nvGrpSpPr>
        <p:grpSpPr>
          <a:xfrm>
            <a:off x="3052117" y="-2856223"/>
            <a:ext cx="205214" cy="3738068"/>
            <a:chOff x="806403" y="1477939"/>
            <a:chExt cx="61436" cy="1119048"/>
          </a:xfrm>
        </p:grpSpPr>
        <p:sp>
          <p:nvSpPr>
            <p:cNvPr id="1591" name="Google Shape;1591;p20"/>
            <p:cNvSpPr/>
            <p:nvPr/>
          </p:nvSpPr>
          <p:spPr>
            <a:xfrm>
              <a:off x="836134" y="1477939"/>
              <a:ext cx="1975" cy="1084071"/>
            </a:xfrm>
            <a:custGeom>
              <a:rect b="b" l="l" r="r" t="t"/>
              <a:pathLst>
                <a:path extrusionOk="0" h="38432" w="70">
                  <a:moveTo>
                    <a:pt x="1" y="0"/>
                  </a:moveTo>
                  <a:lnTo>
                    <a:pt x="1" y="38431"/>
                  </a:lnTo>
                  <a:lnTo>
                    <a:pt x="69" y="38431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2" name="Google Shape;1592;p20"/>
            <p:cNvSpPr/>
            <p:nvPr/>
          </p:nvSpPr>
          <p:spPr>
            <a:xfrm>
              <a:off x="806403" y="2539979"/>
              <a:ext cx="61436" cy="57007"/>
            </a:xfrm>
            <a:custGeom>
              <a:rect b="b" l="l" r="r" t="t"/>
              <a:pathLst>
                <a:path extrusionOk="0" h="2021" w="2178">
                  <a:moveTo>
                    <a:pt x="1089" y="0"/>
                  </a:moveTo>
                  <a:cubicBezTo>
                    <a:pt x="1050" y="0"/>
                    <a:pt x="1012" y="22"/>
                    <a:pt x="992" y="64"/>
                  </a:cubicBezTo>
                  <a:lnTo>
                    <a:pt x="751" y="551"/>
                  </a:lnTo>
                  <a:cubicBezTo>
                    <a:pt x="735" y="585"/>
                    <a:pt x="706" y="608"/>
                    <a:pt x="666" y="614"/>
                  </a:cubicBezTo>
                  <a:lnTo>
                    <a:pt x="127" y="688"/>
                  </a:lnTo>
                  <a:cubicBezTo>
                    <a:pt x="42" y="701"/>
                    <a:pt x="1" y="815"/>
                    <a:pt x="70" y="878"/>
                  </a:cubicBezTo>
                  <a:lnTo>
                    <a:pt x="460" y="1256"/>
                  </a:lnTo>
                  <a:cubicBezTo>
                    <a:pt x="482" y="1284"/>
                    <a:pt x="494" y="1319"/>
                    <a:pt x="489" y="1353"/>
                  </a:cubicBezTo>
                  <a:lnTo>
                    <a:pt x="397" y="1890"/>
                  </a:lnTo>
                  <a:cubicBezTo>
                    <a:pt x="383" y="1962"/>
                    <a:pt x="439" y="2020"/>
                    <a:pt x="503" y="2020"/>
                  </a:cubicBezTo>
                  <a:cubicBezTo>
                    <a:pt x="521" y="2020"/>
                    <a:pt x="540" y="2016"/>
                    <a:pt x="557" y="2006"/>
                  </a:cubicBezTo>
                  <a:lnTo>
                    <a:pt x="1038" y="1753"/>
                  </a:lnTo>
                  <a:cubicBezTo>
                    <a:pt x="1055" y="1745"/>
                    <a:pt x="1073" y="1741"/>
                    <a:pt x="1090" y="1741"/>
                  </a:cubicBezTo>
                  <a:cubicBezTo>
                    <a:pt x="1107" y="1741"/>
                    <a:pt x="1124" y="1745"/>
                    <a:pt x="1141" y="1753"/>
                  </a:cubicBezTo>
                  <a:lnTo>
                    <a:pt x="1622" y="2006"/>
                  </a:lnTo>
                  <a:cubicBezTo>
                    <a:pt x="1640" y="2016"/>
                    <a:pt x="1658" y="2020"/>
                    <a:pt x="1675" y="2020"/>
                  </a:cubicBezTo>
                  <a:cubicBezTo>
                    <a:pt x="1739" y="2020"/>
                    <a:pt x="1796" y="1962"/>
                    <a:pt x="1782" y="1890"/>
                  </a:cubicBezTo>
                  <a:lnTo>
                    <a:pt x="1691" y="1353"/>
                  </a:lnTo>
                  <a:cubicBezTo>
                    <a:pt x="1684" y="1319"/>
                    <a:pt x="1696" y="1284"/>
                    <a:pt x="1725" y="1256"/>
                  </a:cubicBezTo>
                  <a:lnTo>
                    <a:pt x="2114" y="878"/>
                  </a:lnTo>
                  <a:cubicBezTo>
                    <a:pt x="2177" y="815"/>
                    <a:pt x="2143" y="701"/>
                    <a:pt x="2051" y="688"/>
                  </a:cubicBezTo>
                  <a:lnTo>
                    <a:pt x="1512" y="614"/>
                  </a:lnTo>
                  <a:cubicBezTo>
                    <a:pt x="1478" y="608"/>
                    <a:pt x="1444" y="585"/>
                    <a:pt x="1427" y="551"/>
                  </a:cubicBezTo>
                  <a:lnTo>
                    <a:pt x="1187" y="64"/>
                  </a:lnTo>
                  <a:cubicBezTo>
                    <a:pt x="1167" y="22"/>
                    <a:pt x="1128" y="0"/>
                    <a:pt x="1089" y="0"/>
                  </a:cubicBezTo>
                  <a:close/>
                </a:path>
              </a:pathLst>
            </a:custGeom>
            <a:solidFill>
              <a:srgbClr val="FFE89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593" name="Google Shape;1593;p20"/>
          <p:cNvGrpSpPr/>
          <p:nvPr/>
        </p:nvGrpSpPr>
        <p:grpSpPr>
          <a:xfrm>
            <a:off x="1749601" y="-3052949"/>
            <a:ext cx="664400" cy="4220212"/>
            <a:chOff x="1674094" y="1477939"/>
            <a:chExt cx="183151" cy="1163362"/>
          </a:xfrm>
        </p:grpSpPr>
        <p:sp>
          <p:nvSpPr>
            <p:cNvPr id="1594" name="Google Shape;1594;p20"/>
            <p:cNvSpPr/>
            <p:nvPr/>
          </p:nvSpPr>
          <p:spPr>
            <a:xfrm>
              <a:off x="1674094" y="2560204"/>
              <a:ext cx="183151" cy="81097"/>
            </a:xfrm>
            <a:custGeom>
              <a:rect b="b" l="l" r="r" t="t"/>
              <a:pathLst>
                <a:path extrusionOk="0" h="2875" w="6493">
                  <a:moveTo>
                    <a:pt x="3184" y="0"/>
                  </a:moveTo>
                  <a:cubicBezTo>
                    <a:pt x="2525" y="0"/>
                    <a:pt x="1982" y="470"/>
                    <a:pt x="1850" y="1088"/>
                  </a:cubicBezTo>
                  <a:cubicBezTo>
                    <a:pt x="1821" y="1083"/>
                    <a:pt x="1798" y="1083"/>
                    <a:pt x="1769" y="1083"/>
                  </a:cubicBezTo>
                  <a:cubicBezTo>
                    <a:pt x="1266" y="1083"/>
                    <a:pt x="854" y="1461"/>
                    <a:pt x="796" y="1947"/>
                  </a:cubicBezTo>
                  <a:cubicBezTo>
                    <a:pt x="350" y="1976"/>
                    <a:pt x="1" y="2347"/>
                    <a:pt x="1" y="2793"/>
                  </a:cubicBezTo>
                  <a:lnTo>
                    <a:pt x="1" y="2874"/>
                  </a:lnTo>
                  <a:lnTo>
                    <a:pt x="6493" y="2874"/>
                  </a:lnTo>
                  <a:lnTo>
                    <a:pt x="6493" y="2793"/>
                  </a:lnTo>
                  <a:cubicBezTo>
                    <a:pt x="6493" y="2347"/>
                    <a:pt x="6149" y="1981"/>
                    <a:pt x="5703" y="1947"/>
                  </a:cubicBezTo>
                  <a:cubicBezTo>
                    <a:pt x="5753" y="1832"/>
                    <a:pt x="5782" y="1712"/>
                    <a:pt x="5782" y="1580"/>
                  </a:cubicBezTo>
                  <a:cubicBezTo>
                    <a:pt x="5782" y="1070"/>
                    <a:pt x="5370" y="658"/>
                    <a:pt x="4860" y="658"/>
                  </a:cubicBezTo>
                  <a:cubicBezTo>
                    <a:pt x="4695" y="658"/>
                    <a:pt x="4546" y="698"/>
                    <a:pt x="4408" y="774"/>
                  </a:cubicBezTo>
                  <a:cubicBezTo>
                    <a:pt x="4191" y="320"/>
                    <a:pt x="3727" y="0"/>
                    <a:pt x="31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5" name="Google Shape;1595;p20"/>
            <p:cNvSpPr/>
            <p:nvPr/>
          </p:nvSpPr>
          <p:spPr>
            <a:xfrm>
              <a:off x="1764668" y="1477939"/>
              <a:ext cx="1975" cy="1090192"/>
            </a:xfrm>
            <a:custGeom>
              <a:rect b="b" l="l" r="r" t="t"/>
              <a:pathLst>
                <a:path extrusionOk="0" h="38649" w="70">
                  <a:moveTo>
                    <a:pt x="1" y="0"/>
                  </a:moveTo>
                  <a:lnTo>
                    <a:pt x="1" y="38648"/>
                  </a:lnTo>
                  <a:lnTo>
                    <a:pt x="69" y="38648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596" name="Google Shape;1596;p20"/>
          <p:cNvGrpSpPr/>
          <p:nvPr/>
        </p:nvGrpSpPr>
        <p:grpSpPr>
          <a:xfrm>
            <a:off x="5579526" y="-3097299"/>
            <a:ext cx="664400" cy="4220212"/>
            <a:chOff x="1674094" y="1477939"/>
            <a:chExt cx="183151" cy="1163362"/>
          </a:xfrm>
        </p:grpSpPr>
        <p:sp>
          <p:nvSpPr>
            <p:cNvPr id="1597" name="Google Shape;1597;p20"/>
            <p:cNvSpPr/>
            <p:nvPr/>
          </p:nvSpPr>
          <p:spPr>
            <a:xfrm>
              <a:off x="1674094" y="2560204"/>
              <a:ext cx="183151" cy="81097"/>
            </a:xfrm>
            <a:custGeom>
              <a:rect b="b" l="l" r="r" t="t"/>
              <a:pathLst>
                <a:path extrusionOk="0" h="2875" w="6493">
                  <a:moveTo>
                    <a:pt x="3184" y="0"/>
                  </a:moveTo>
                  <a:cubicBezTo>
                    <a:pt x="2525" y="0"/>
                    <a:pt x="1982" y="470"/>
                    <a:pt x="1850" y="1088"/>
                  </a:cubicBezTo>
                  <a:cubicBezTo>
                    <a:pt x="1821" y="1083"/>
                    <a:pt x="1798" y="1083"/>
                    <a:pt x="1769" y="1083"/>
                  </a:cubicBezTo>
                  <a:cubicBezTo>
                    <a:pt x="1266" y="1083"/>
                    <a:pt x="854" y="1461"/>
                    <a:pt x="796" y="1947"/>
                  </a:cubicBezTo>
                  <a:cubicBezTo>
                    <a:pt x="350" y="1976"/>
                    <a:pt x="1" y="2347"/>
                    <a:pt x="1" y="2793"/>
                  </a:cubicBezTo>
                  <a:lnTo>
                    <a:pt x="1" y="2874"/>
                  </a:lnTo>
                  <a:lnTo>
                    <a:pt x="6493" y="2874"/>
                  </a:lnTo>
                  <a:lnTo>
                    <a:pt x="6493" y="2793"/>
                  </a:lnTo>
                  <a:cubicBezTo>
                    <a:pt x="6493" y="2347"/>
                    <a:pt x="6149" y="1981"/>
                    <a:pt x="5703" y="1947"/>
                  </a:cubicBezTo>
                  <a:cubicBezTo>
                    <a:pt x="5753" y="1832"/>
                    <a:pt x="5782" y="1712"/>
                    <a:pt x="5782" y="1580"/>
                  </a:cubicBezTo>
                  <a:cubicBezTo>
                    <a:pt x="5782" y="1070"/>
                    <a:pt x="5370" y="658"/>
                    <a:pt x="4860" y="658"/>
                  </a:cubicBezTo>
                  <a:cubicBezTo>
                    <a:pt x="4695" y="658"/>
                    <a:pt x="4546" y="698"/>
                    <a:pt x="4408" y="774"/>
                  </a:cubicBezTo>
                  <a:cubicBezTo>
                    <a:pt x="4191" y="320"/>
                    <a:pt x="3727" y="0"/>
                    <a:pt x="31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8" name="Google Shape;1598;p20"/>
            <p:cNvSpPr/>
            <p:nvPr/>
          </p:nvSpPr>
          <p:spPr>
            <a:xfrm>
              <a:off x="1764668" y="1477939"/>
              <a:ext cx="1975" cy="1090192"/>
            </a:xfrm>
            <a:custGeom>
              <a:rect b="b" l="l" r="r" t="t"/>
              <a:pathLst>
                <a:path extrusionOk="0" h="38649" w="70">
                  <a:moveTo>
                    <a:pt x="1" y="0"/>
                  </a:moveTo>
                  <a:lnTo>
                    <a:pt x="1" y="38648"/>
                  </a:lnTo>
                  <a:lnTo>
                    <a:pt x="69" y="38648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599" name="Google Shape;1599;p20"/>
          <p:cNvGrpSpPr/>
          <p:nvPr/>
        </p:nvGrpSpPr>
        <p:grpSpPr>
          <a:xfrm flipH="1" rot="-3599983">
            <a:off x="7581243" y="-58721"/>
            <a:ext cx="840007" cy="1816187"/>
            <a:chOff x="4773700" y="4444775"/>
            <a:chExt cx="332100" cy="718100"/>
          </a:xfrm>
        </p:grpSpPr>
        <p:sp>
          <p:nvSpPr>
            <p:cNvPr id="1600" name="Google Shape;1600;p20"/>
            <p:cNvSpPr/>
            <p:nvPr/>
          </p:nvSpPr>
          <p:spPr>
            <a:xfrm>
              <a:off x="4773700" y="5131650"/>
              <a:ext cx="332100" cy="31225"/>
            </a:xfrm>
            <a:custGeom>
              <a:rect b="b" l="l" r="r" t="t"/>
              <a:pathLst>
                <a:path extrusionOk="0" h="1249" w="13284">
                  <a:moveTo>
                    <a:pt x="618" y="1"/>
                  </a:moveTo>
                  <a:cubicBezTo>
                    <a:pt x="280" y="1"/>
                    <a:pt x="1" y="280"/>
                    <a:pt x="1" y="625"/>
                  </a:cubicBezTo>
                  <a:cubicBezTo>
                    <a:pt x="1" y="970"/>
                    <a:pt x="280" y="1249"/>
                    <a:pt x="618" y="1249"/>
                  </a:cubicBezTo>
                  <a:lnTo>
                    <a:pt x="12660" y="1249"/>
                  </a:lnTo>
                  <a:cubicBezTo>
                    <a:pt x="13005" y="1249"/>
                    <a:pt x="13284" y="970"/>
                    <a:pt x="13284" y="625"/>
                  </a:cubicBezTo>
                  <a:cubicBezTo>
                    <a:pt x="13284" y="280"/>
                    <a:pt x="13005" y="1"/>
                    <a:pt x="126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1" name="Google Shape;1601;p20"/>
            <p:cNvSpPr/>
            <p:nvPr/>
          </p:nvSpPr>
          <p:spPr>
            <a:xfrm>
              <a:off x="4987175" y="4600425"/>
              <a:ext cx="103025" cy="50050"/>
            </a:xfrm>
            <a:custGeom>
              <a:rect b="b" l="l" r="r" t="t"/>
              <a:pathLst>
                <a:path extrusionOk="0" h="2002" w="4121">
                  <a:moveTo>
                    <a:pt x="0" y="0"/>
                  </a:moveTo>
                  <a:lnTo>
                    <a:pt x="0" y="2001"/>
                  </a:lnTo>
                  <a:lnTo>
                    <a:pt x="4121" y="2001"/>
                  </a:lnTo>
                  <a:lnTo>
                    <a:pt x="2118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2" name="Google Shape;1602;p20"/>
            <p:cNvSpPr/>
            <p:nvPr/>
          </p:nvSpPr>
          <p:spPr>
            <a:xfrm>
              <a:off x="4987175" y="4444775"/>
              <a:ext cx="103025" cy="50075"/>
            </a:xfrm>
            <a:custGeom>
              <a:rect b="b" l="l" r="r" t="t"/>
              <a:pathLst>
                <a:path extrusionOk="0" h="2003" w="4121">
                  <a:moveTo>
                    <a:pt x="0" y="0"/>
                  </a:moveTo>
                  <a:lnTo>
                    <a:pt x="0" y="2003"/>
                  </a:lnTo>
                  <a:lnTo>
                    <a:pt x="2118" y="2003"/>
                  </a:lnTo>
                  <a:lnTo>
                    <a:pt x="4121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3" name="Google Shape;1603;p20"/>
            <p:cNvSpPr/>
            <p:nvPr/>
          </p:nvSpPr>
          <p:spPr>
            <a:xfrm>
              <a:off x="4931300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715" y="1"/>
                  </a:moveTo>
                  <a:lnTo>
                    <a:pt x="1" y="417"/>
                  </a:lnTo>
                  <a:lnTo>
                    <a:pt x="3756" y="6929"/>
                  </a:lnTo>
                  <a:lnTo>
                    <a:pt x="4718" y="6929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4" name="Google Shape;1604;p20"/>
            <p:cNvSpPr/>
            <p:nvPr/>
          </p:nvSpPr>
          <p:spPr>
            <a:xfrm>
              <a:off x="4830225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3998" y="1"/>
                  </a:moveTo>
                  <a:lnTo>
                    <a:pt x="1" y="6929"/>
                  </a:lnTo>
                  <a:lnTo>
                    <a:pt x="963" y="6929"/>
                  </a:lnTo>
                  <a:lnTo>
                    <a:pt x="4719" y="417"/>
                  </a:lnTo>
                  <a:lnTo>
                    <a:pt x="3998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5" name="Google Shape;1605;p20"/>
            <p:cNvSpPr/>
            <p:nvPr/>
          </p:nvSpPr>
          <p:spPr>
            <a:xfrm>
              <a:off x="4929350" y="4640075"/>
              <a:ext cx="20800" cy="69375"/>
            </a:xfrm>
            <a:custGeom>
              <a:rect b="b" l="l" r="r" t="t"/>
              <a:pathLst>
                <a:path extrusionOk="0" h="2775" w="832">
                  <a:moveTo>
                    <a:pt x="1" y="0"/>
                  </a:moveTo>
                  <a:lnTo>
                    <a:pt x="1" y="2775"/>
                  </a:lnTo>
                  <a:lnTo>
                    <a:pt x="832" y="2775"/>
                  </a:lnTo>
                  <a:lnTo>
                    <a:pt x="832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6" name="Google Shape;1606;p20"/>
            <p:cNvSpPr/>
            <p:nvPr/>
          </p:nvSpPr>
          <p:spPr>
            <a:xfrm>
              <a:off x="4954200" y="4537200"/>
              <a:ext cx="20650" cy="113275"/>
            </a:xfrm>
            <a:custGeom>
              <a:rect b="b" l="l" r="r" t="t"/>
              <a:pathLst>
                <a:path extrusionOk="0" h="4531" w="826">
                  <a:moveTo>
                    <a:pt x="410" y="1"/>
                  </a:moveTo>
                  <a:cubicBezTo>
                    <a:pt x="182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2" y="4530"/>
                    <a:pt x="410" y="4530"/>
                  </a:cubicBezTo>
                  <a:cubicBezTo>
                    <a:pt x="644" y="4530"/>
                    <a:pt x="825" y="4343"/>
                    <a:pt x="825" y="4115"/>
                  </a:cubicBezTo>
                  <a:lnTo>
                    <a:pt x="825" y="417"/>
                  </a:lnTo>
                  <a:cubicBezTo>
                    <a:pt x="825" y="190"/>
                    <a:pt x="644" y="1"/>
                    <a:pt x="410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7" name="Google Shape;1607;p20"/>
            <p:cNvSpPr/>
            <p:nvPr/>
          </p:nvSpPr>
          <p:spPr>
            <a:xfrm>
              <a:off x="5044850" y="4463125"/>
              <a:ext cx="45350" cy="169025"/>
            </a:xfrm>
            <a:custGeom>
              <a:rect b="b" l="l" r="r" t="t"/>
              <a:pathLst>
                <a:path extrusionOk="0" h="6761" w="1814">
                  <a:moveTo>
                    <a:pt x="1814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4" y="6760"/>
                  </a:lnTo>
                  <a:lnTo>
                    <a:pt x="1814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8" name="Google Shape;1608;p20"/>
            <p:cNvSpPr/>
            <p:nvPr/>
          </p:nvSpPr>
          <p:spPr>
            <a:xfrm>
              <a:off x="4844850" y="4478875"/>
              <a:ext cx="222600" cy="137475"/>
            </a:xfrm>
            <a:custGeom>
              <a:rect b="b" l="l" r="r" t="t"/>
              <a:pathLst>
                <a:path extrusionOk="0" h="5499" w="8904">
                  <a:moveTo>
                    <a:pt x="1815" y="1"/>
                  </a:moveTo>
                  <a:cubicBezTo>
                    <a:pt x="813" y="1"/>
                    <a:pt x="1" y="1230"/>
                    <a:pt x="1" y="2750"/>
                  </a:cubicBezTo>
                  <a:cubicBezTo>
                    <a:pt x="1" y="4271"/>
                    <a:pt x="813" y="5498"/>
                    <a:pt x="1815" y="5498"/>
                  </a:cubicBezTo>
                  <a:lnTo>
                    <a:pt x="7091" y="5498"/>
                  </a:lnTo>
                  <a:cubicBezTo>
                    <a:pt x="8092" y="5498"/>
                    <a:pt x="8903" y="4271"/>
                    <a:pt x="8903" y="2750"/>
                  </a:cubicBezTo>
                  <a:cubicBezTo>
                    <a:pt x="8903" y="1230"/>
                    <a:pt x="8092" y="1"/>
                    <a:pt x="7091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9" name="Google Shape;1609;p20"/>
            <p:cNvSpPr/>
            <p:nvPr/>
          </p:nvSpPr>
          <p:spPr>
            <a:xfrm>
              <a:off x="4987175" y="4489125"/>
              <a:ext cx="69900" cy="116850"/>
            </a:xfrm>
            <a:custGeom>
              <a:rect b="b" l="l" r="r" t="t"/>
              <a:pathLst>
                <a:path extrusionOk="0" h="4674" w="2796">
                  <a:moveTo>
                    <a:pt x="1398" y="1"/>
                  </a:moveTo>
                  <a:cubicBezTo>
                    <a:pt x="645" y="1"/>
                    <a:pt x="0" y="1072"/>
                    <a:pt x="0" y="2340"/>
                  </a:cubicBezTo>
                  <a:cubicBezTo>
                    <a:pt x="0" y="3607"/>
                    <a:pt x="645" y="4674"/>
                    <a:pt x="1398" y="4674"/>
                  </a:cubicBezTo>
                  <a:cubicBezTo>
                    <a:pt x="2157" y="4674"/>
                    <a:pt x="2795" y="3607"/>
                    <a:pt x="2795" y="2340"/>
                  </a:cubicBezTo>
                  <a:cubicBezTo>
                    <a:pt x="2795" y="1072"/>
                    <a:pt x="2157" y="1"/>
                    <a:pt x="13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10" name="Google Shape;1610;p20"/>
            <p:cNvSpPr/>
            <p:nvPr/>
          </p:nvSpPr>
          <p:spPr>
            <a:xfrm>
              <a:off x="4964600" y="4463125"/>
              <a:ext cx="45325" cy="169025"/>
            </a:xfrm>
            <a:custGeom>
              <a:rect b="b" l="l" r="r" t="t"/>
              <a:pathLst>
                <a:path extrusionOk="0" h="6761" w="1813">
                  <a:moveTo>
                    <a:pt x="1813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3" y="6760"/>
                  </a:lnTo>
                  <a:lnTo>
                    <a:pt x="1813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11" name="Google Shape;1611;p20"/>
            <p:cNvSpPr/>
            <p:nvPr/>
          </p:nvSpPr>
          <p:spPr>
            <a:xfrm>
              <a:off x="4904475" y="4537200"/>
              <a:ext cx="70375" cy="113275"/>
            </a:xfrm>
            <a:custGeom>
              <a:rect b="b" l="l" r="r" t="t"/>
              <a:pathLst>
                <a:path extrusionOk="0" h="4531" w="2815">
                  <a:moveTo>
                    <a:pt x="417" y="1"/>
                  </a:moveTo>
                  <a:cubicBezTo>
                    <a:pt x="189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9" y="4530"/>
                    <a:pt x="417" y="4530"/>
                  </a:cubicBezTo>
                  <a:lnTo>
                    <a:pt x="2399" y="4530"/>
                  </a:lnTo>
                  <a:cubicBezTo>
                    <a:pt x="2633" y="4530"/>
                    <a:pt x="2814" y="4343"/>
                    <a:pt x="2814" y="4115"/>
                  </a:cubicBezTo>
                  <a:cubicBezTo>
                    <a:pt x="2814" y="3881"/>
                    <a:pt x="2633" y="3699"/>
                    <a:pt x="2399" y="3699"/>
                  </a:cubicBezTo>
                  <a:lnTo>
                    <a:pt x="833" y="3699"/>
                  </a:lnTo>
                  <a:lnTo>
                    <a:pt x="833" y="417"/>
                  </a:lnTo>
                  <a:cubicBezTo>
                    <a:pt x="833" y="190"/>
                    <a:pt x="645" y="1"/>
                    <a:pt x="417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12" name="Google Shape;1612;p20"/>
            <p:cNvSpPr/>
            <p:nvPr/>
          </p:nvSpPr>
          <p:spPr>
            <a:xfrm>
              <a:off x="4924125" y="4699025"/>
              <a:ext cx="31225" cy="448250"/>
            </a:xfrm>
            <a:custGeom>
              <a:rect b="b" l="l" r="r" t="t"/>
              <a:pathLst>
                <a:path extrusionOk="0" h="17930" w="1249">
                  <a:moveTo>
                    <a:pt x="1" y="0"/>
                  </a:moveTo>
                  <a:lnTo>
                    <a:pt x="1" y="17930"/>
                  </a:lnTo>
                  <a:lnTo>
                    <a:pt x="1248" y="17930"/>
                  </a:lnTo>
                  <a:lnTo>
                    <a:pt x="1248" y="0"/>
                  </a:ln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13" name="Google Shape;1613;p20"/>
          <p:cNvSpPr/>
          <p:nvPr/>
        </p:nvSpPr>
        <p:spPr>
          <a:xfrm flipH="1" rot="-899765">
            <a:off x="4419807" y="980141"/>
            <a:ext cx="3356713" cy="2419278"/>
          </a:xfrm>
          <a:custGeom>
            <a:rect b="b" l="l" r="r" t="t"/>
            <a:pathLst>
              <a:path extrusionOk="0" h="96774" w="152781">
                <a:moveTo>
                  <a:pt x="7489" y="0"/>
                </a:moveTo>
                <a:lnTo>
                  <a:pt x="152781" y="46863"/>
                </a:lnTo>
                <a:lnTo>
                  <a:pt x="83439" y="96774"/>
                </a:lnTo>
                <a:lnTo>
                  <a:pt x="0" y="6096"/>
                </a:lnTo>
                <a:close/>
              </a:path>
            </a:pathLst>
          </a:custGeom>
          <a:gradFill>
            <a:gsLst>
              <a:gs pos="0">
                <a:srgbClr val="FFE89A">
                  <a:alpha val="48235"/>
                </a:srgbClr>
              </a:gs>
              <a:gs pos="66000">
                <a:srgbClr val="FFF4CD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lin ang="2700006" scaled="0"/>
          </a:gradFill>
          <a:ln>
            <a:noFill/>
          </a:ln>
        </p:spPr>
      </p:sp>
      <p:grpSp>
        <p:nvGrpSpPr>
          <p:cNvPr id="1614" name="Google Shape;1614;p20"/>
          <p:cNvGrpSpPr/>
          <p:nvPr/>
        </p:nvGrpSpPr>
        <p:grpSpPr>
          <a:xfrm>
            <a:off x="-1421825" y="-119475"/>
            <a:ext cx="11988309" cy="5560491"/>
            <a:chOff x="-1421825" y="-119475"/>
            <a:chExt cx="11988309" cy="5560491"/>
          </a:xfrm>
        </p:grpSpPr>
        <p:sp>
          <p:nvSpPr>
            <p:cNvPr id="1615" name="Google Shape;1615;p20"/>
            <p:cNvSpPr/>
            <p:nvPr/>
          </p:nvSpPr>
          <p:spPr>
            <a:xfrm>
              <a:off x="-13702" y="4374189"/>
              <a:ext cx="9172746" cy="1066823"/>
            </a:xfrm>
            <a:custGeom>
              <a:rect b="b" l="l" r="r" t="t"/>
              <a:pathLst>
                <a:path extrusionOk="0" h="11600" w="99739">
                  <a:moveTo>
                    <a:pt x="1" y="1"/>
                  </a:moveTo>
                  <a:lnTo>
                    <a:pt x="1" y="11600"/>
                  </a:lnTo>
                  <a:lnTo>
                    <a:pt x="99739" y="11600"/>
                  </a:lnTo>
                  <a:lnTo>
                    <a:pt x="99739" y="1"/>
                  </a:lnTo>
                  <a:close/>
                </a:path>
              </a:pathLst>
            </a:custGeom>
            <a:solidFill>
              <a:srgbClr val="AC6C3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16" name="Google Shape;1616;p20"/>
            <p:cNvSpPr/>
            <p:nvPr/>
          </p:nvSpPr>
          <p:spPr>
            <a:xfrm>
              <a:off x="-13702" y="4120173"/>
              <a:ext cx="9172746" cy="508212"/>
            </a:xfrm>
            <a:custGeom>
              <a:rect b="b" l="l" r="r" t="t"/>
              <a:pathLst>
                <a:path extrusionOk="0" h="5526" w="99739">
                  <a:moveTo>
                    <a:pt x="1" y="1"/>
                  </a:moveTo>
                  <a:lnTo>
                    <a:pt x="1" y="5525"/>
                  </a:lnTo>
                  <a:lnTo>
                    <a:pt x="99739" y="5525"/>
                  </a:lnTo>
                  <a:lnTo>
                    <a:pt x="99739" y="1"/>
                  </a:lnTo>
                  <a:close/>
                </a:path>
              </a:pathLst>
            </a:custGeom>
            <a:solidFill>
              <a:srgbClr val="F8A96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17" name="Google Shape;1617;p20"/>
            <p:cNvSpPr/>
            <p:nvPr/>
          </p:nvSpPr>
          <p:spPr>
            <a:xfrm>
              <a:off x="8294463" y="2817343"/>
              <a:ext cx="864311" cy="2365680"/>
            </a:xfrm>
            <a:custGeom>
              <a:rect b="b" l="l" r="r" t="t"/>
              <a:pathLst>
                <a:path extrusionOk="0" h="25723" w="9398">
                  <a:moveTo>
                    <a:pt x="9398" y="1"/>
                  </a:moveTo>
                  <a:cubicBezTo>
                    <a:pt x="3529" y="6947"/>
                    <a:pt x="1" y="15921"/>
                    <a:pt x="1" y="25722"/>
                  </a:cubicBezTo>
                  <a:lnTo>
                    <a:pt x="9398" y="25722"/>
                  </a:lnTo>
                  <a:lnTo>
                    <a:pt x="9398" y="1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18" name="Google Shape;1618;p20"/>
            <p:cNvSpPr/>
            <p:nvPr/>
          </p:nvSpPr>
          <p:spPr>
            <a:xfrm>
              <a:off x="8529901" y="3357655"/>
              <a:ext cx="628874" cy="1825371"/>
            </a:xfrm>
            <a:custGeom>
              <a:rect b="b" l="l" r="r" t="t"/>
              <a:pathLst>
                <a:path extrusionOk="0" h="19848" w="6838">
                  <a:moveTo>
                    <a:pt x="5284" y="1"/>
                  </a:moveTo>
                  <a:cubicBezTo>
                    <a:pt x="1925" y="5843"/>
                    <a:pt x="0" y="12620"/>
                    <a:pt x="0" y="19847"/>
                  </a:cubicBezTo>
                  <a:lnTo>
                    <a:pt x="2567" y="19847"/>
                  </a:lnTo>
                  <a:cubicBezTo>
                    <a:pt x="2567" y="13387"/>
                    <a:pt x="4108" y="7286"/>
                    <a:pt x="6838" y="1885"/>
                  </a:cubicBezTo>
                  <a:lnTo>
                    <a:pt x="6838" y="1015"/>
                  </a:lnTo>
                  <a:cubicBezTo>
                    <a:pt x="6311" y="689"/>
                    <a:pt x="5791" y="352"/>
                    <a:pt x="528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19" name="Google Shape;1619;p20"/>
            <p:cNvSpPr/>
            <p:nvPr/>
          </p:nvSpPr>
          <p:spPr>
            <a:xfrm>
              <a:off x="8765983" y="3530923"/>
              <a:ext cx="392793" cy="1652104"/>
            </a:xfrm>
            <a:custGeom>
              <a:rect b="b" l="l" r="r" t="t"/>
              <a:pathLst>
                <a:path extrusionOk="0" h="17964" w="4271">
                  <a:moveTo>
                    <a:pt x="4271" y="1"/>
                  </a:moveTo>
                  <a:cubicBezTo>
                    <a:pt x="1541" y="5402"/>
                    <a:pt x="0" y="11503"/>
                    <a:pt x="0" y="17963"/>
                  </a:cubicBezTo>
                  <a:lnTo>
                    <a:pt x="4271" y="17963"/>
                  </a:lnTo>
                  <a:lnTo>
                    <a:pt x="4271" y="1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0" name="Google Shape;1620;p20"/>
            <p:cNvSpPr/>
            <p:nvPr/>
          </p:nvSpPr>
          <p:spPr>
            <a:xfrm>
              <a:off x="9002065" y="4120163"/>
              <a:ext cx="156713" cy="1062868"/>
            </a:xfrm>
            <a:custGeom>
              <a:rect b="b" l="l" r="r" t="t"/>
              <a:pathLst>
                <a:path extrusionOk="0" h="11557" w="1704">
                  <a:moveTo>
                    <a:pt x="1704" y="1"/>
                  </a:moveTo>
                  <a:cubicBezTo>
                    <a:pt x="598" y="3660"/>
                    <a:pt x="1" y="7540"/>
                    <a:pt x="1" y="11556"/>
                  </a:cubicBezTo>
                  <a:lnTo>
                    <a:pt x="1704" y="11556"/>
                  </a:lnTo>
                  <a:lnTo>
                    <a:pt x="1704" y="1"/>
                  </a:ln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1" name="Google Shape;1621;p20"/>
            <p:cNvSpPr/>
            <p:nvPr/>
          </p:nvSpPr>
          <p:spPr>
            <a:xfrm>
              <a:off x="7430331" y="-119475"/>
              <a:ext cx="1728437" cy="3570454"/>
            </a:xfrm>
            <a:custGeom>
              <a:rect b="b" l="l" r="r" t="t"/>
              <a:pathLst>
                <a:path extrusionOk="0" h="38823" w="18794">
                  <a:moveTo>
                    <a:pt x="0" y="0"/>
                  </a:moveTo>
                  <a:lnTo>
                    <a:pt x="0" y="4958"/>
                  </a:lnTo>
                  <a:cubicBezTo>
                    <a:pt x="0" y="19243"/>
                    <a:pt x="7505" y="31778"/>
                    <a:pt x="18794" y="38823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2" name="Google Shape;1622;p20"/>
            <p:cNvSpPr/>
            <p:nvPr/>
          </p:nvSpPr>
          <p:spPr>
            <a:xfrm>
              <a:off x="7668712" y="476938"/>
              <a:ext cx="1490057" cy="2813838"/>
            </a:xfrm>
            <a:custGeom>
              <a:rect b="b" l="l" r="r" t="t"/>
              <a:pathLst>
                <a:path extrusionOk="0" h="30596" w="16202">
                  <a:moveTo>
                    <a:pt x="0" y="0"/>
                  </a:moveTo>
                  <a:lnTo>
                    <a:pt x="0" y="0"/>
                  </a:lnTo>
                  <a:cubicBezTo>
                    <a:pt x="474" y="12549"/>
                    <a:pt x="6739" y="23610"/>
                    <a:pt x="16202" y="30596"/>
                  </a:cubicBezTo>
                  <a:lnTo>
                    <a:pt x="16202" y="28529"/>
                  </a:lnTo>
                  <a:cubicBezTo>
                    <a:pt x="8650" y="21933"/>
                    <a:pt x="3608" y="12543"/>
                    <a:pt x="2691" y="1970"/>
                  </a:cubicBezTo>
                  <a:cubicBezTo>
                    <a:pt x="1677" y="1476"/>
                    <a:pt x="768" y="807"/>
                    <a:pt x="0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3" name="Google Shape;1623;p20"/>
            <p:cNvSpPr/>
            <p:nvPr/>
          </p:nvSpPr>
          <p:spPr>
            <a:xfrm>
              <a:off x="7901759" y="-119475"/>
              <a:ext cx="1257012" cy="3220150"/>
            </a:xfrm>
            <a:custGeom>
              <a:rect b="b" l="l" r="r" t="t"/>
              <a:pathLst>
                <a:path extrusionOk="0" h="35014" w="13668">
                  <a:moveTo>
                    <a:pt x="1" y="0"/>
                  </a:moveTo>
                  <a:lnTo>
                    <a:pt x="1" y="4958"/>
                  </a:lnTo>
                  <a:cubicBezTo>
                    <a:pt x="1" y="16949"/>
                    <a:pt x="5291" y="27704"/>
                    <a:pt x="13668" y="35014"/>
                  </a:cubicBezTo>
                  <a:lnTo>
                    <a:pt x="13668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4" name="Google Shape;1624;p20"/>
            <p:cNvSpPr/>
            <p:nvPr/>
          </p:nvSpPr>
          <p:spPr>
            <a:xfrm>
              <a:off x="8159362" y="734541"/>
              <a:ext cx="999411" cy="2140819"/>
            </a:xfrm>
            <a:custGeom>
              <a:rect b="b" l="l" r="r" t="t"/>
              <a:pathLst>
                <a:path extrusionOk="0" h="23278" w="10867">
                  <a:moveTo>
                    <a:pt x="1" y="0"/>
                  </a:moveTo>
                  <a:cubicBezTo>
                    <a:pt x="969" y="8995"/>
                    <a:pt x="4926" y="17092"/>
                    <a:pt x="10867" y="23278"/>
                  </a:cubicBezTo>
                  <a:lnTo>
                    <a:pt x="10867" y="20329"/>
                  </a:lnTo>
                  <a:cubicBezTo>
                    <a:pt x="6369" y="14622"/>
                    <a:pt x="3399" y="7657"/>
                    <a:pt x="2574" y="46"/>
                  </a:cubicBezTo>
                  <a:cubicBezTo>
                    <a:pt x="2211" y="92"/>
                    <a:pt x="1840" y="111"/>
                    <a:pt x="1470" y="111"/>
                  </a:cubicBezTo>
                  <a:cubicBezTo>
                    <a:pt x="969" y="111"/>
                    <a:pt x="475" y="72"/>
                    <a:pt x="1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5" name="Google Shape;1625;p20"/>
            <p:cNvSpPr/>
            <p:nvPr/>
          </p:nvSpPr>
          <p:spPr>
            <a:xfrm>
              <a:off x="8373923" y="-119475"/>
              <a:ext cx="784851" cy="2723618"/>
            </a:xfrm>
            <a:custGeom>
              <a:rect b="b" l="l" r="r" t="t"/>
              <a:pathLst>
                <a:path extrusionOk="0" h="29615" w="8534">
                  <a:moveTo>
                    <a:pt x="1" y="0"/>
                  </a:moveTo>
                  <a:lnTo>
                    <a:pt x="1" y="4958"/>
                  </a:lnTo>
                  <a:cubicBezTo>
                    <a:pt x="1" y="14265"/>
                    <a:pt x="3192" y="22830"/>
                    <a:pt x="8534" y="29615"/>
                  </a:cubicBezTo>
                  <a:lnTo>
                    <a:pt x="853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6" name="Google Shape;1626;p20"/>
            <p:cNvSpPr/>
            <p:nvPr/>
          </p:nvSpPr>
          <p:spPr>
            <a:xfrm>
              <a:off x="8625548" y="540856"/>
              <a:ext cx="533228" cy="1726230"/>
            </a:xfrm>
            <a:custGeom>
              <a:rect b="b" l="l" r="r" t="t"/>
              <a:pathLst>
                <a:path extrusionOk="0" h="18770" w="5798">
                  <a:moveTo>
                    <a:pt x="2457" y="1"/>
                  </a:moveTo>
                  <a:cubicBezTo>
                    <a:pt x="1729" y="619"/>
                    <a:pt x="897" y="1132"/>
                    <a:pt x="1" y="1503"/>
                  </a:cubicBezTo>
                  <a:cubicBezTo>
                    <a:pt x="585" y="7799"/>
                    <a:pt x="2633" y="13668"/>
                    <a:pt x="5798" y="18769"/>
                  </a:cubicBezTo>
                  <a:lnTo>
                    <a:pt x="5798" y="13908"/>
                  </a:lnTo>
                  <a:cubicBezTo>
                    <a:pt x="3893" y="9619"/>
                    <a:pt x="2730" y="4928"/>
                    <a:pt x="2457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7" name="Google Shape;1627;p20"/>
            <p:cNvSpPr/>
            <p:nvPr/>
          </p:nvSpPr>
          <p:spPr>
            <a:xfrm>
              <a:off x="8846179" y="-119475"/>
              <a:ext cx="312598" cy="1939503"/>
            </a:xfrm>
            <a:custGeom>
              <a:rect b="b" l="l" r="r" t="t"/>
              <a:pathLst>
                <a:path extrusionOk="0" h="21089" w="3399">
                  <a:moveTo>
                    <a:pt x="0" y="0"/>
                  </a:moveTo>
                  <a:lnTo>
                    <a:pt x="0" y="4958"/>
                  </a:lnTo>
                  <a:cubicBezTo>
                    <a:pt x="0" y="10696"/>
                    <a:pt x="1215" y="16155"/>
                    <a:pt x="3399" y="21088"/>
                  </a:cubicBezTo>
                  <a:lnTo>
                    <a:pt x="3399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8" name="Google Shape;1628;p20"/>
            <p:cNvSpPr/>
            <p:nvPr/>
          </p:nvSpPr>
          <p:spPr>
            <a:xfrm>
              <a:off x="-14027" y="2817343"/>
              <a:ext cx="864311" cy="2365680"/>
            </a:xfrm>
            <a:custGeom>
              <a:rect b="b" l="l" r="r" t="t"/>
              <a:pathLst>
                <a:path extrusionOk="0" h="25723" w="9398">
                  <a:moveTo>
                    <a:pt x="1" y="1"/>
                  </a:moveTo>
                  <a:lnTo>
                    <a:pt x="1" y="25722"/>
                  </a:lnTo>
                  <a:lnTo>
                    <a:pt x="9397" y="25722"/>
                  </a:lnTo>
                  <a:cubicBezTo>
                    <a:pt x="9397" y="15921"/>
                    <a:pt x="5862" y="6947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9" name="Google Shape;1629;p20"/>
            <p:cNvSpPr/>
            <p:nvPr/>
          </p:nvSpPr>
          <p:spPr>
            <a:xfrm>
              <a:off x="-14027" y="3357655"/>
              <a:ext cx="628230" cy="1825371"/>
            </a:xfrm>
            <a:custGeom>
              <a:rect b="b" l="l" r="r" t="t"/>
              <a:pathLst>
                <a:path extrusionOk="0" h="19848" w="6831">
                  <a:moveTo>
                    <a:pt x="1546" y="1"/>
                  </a:moveTo>
                  <a:cubicBezTo>
                    <a:pt x="1039" y="352"/>
                    <a:pt x="520" y="689"/>
                    <a:pt x="1" y="1015"/>
                  </a:cubicBezTo>
                  <a:lnTo>
                    <a:pt x="1" y="1885"/>
                  </a:lnTo>
                  <a:cubicBezTo>
                    <a:pt x="2724" y="7286"/>
                    <a:pt x="4263" y="13387"/>
                    <a:pt x="4263" y="19847"/>
                  </a:cubicBezTo>
                  <a:lnTo>
                    <a:pt x="6830" y="19847"/>
                  </a:lnTo>
                  <a:cubicBezTo>
                    <a:pt x="6830" y="12620"/>
                    <a:pt x="4907" y="5843"/>
                    <a:pt x="1546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0" name="Google Shape;1630;p20"/>
            <p:cNvSpPr/>
            <p:nvPr/>
          </p:nvSpPr>
          <p:spPr>
            <a:xfrm>
              <a:off x="-14027" y="3530923"/>
              <a:ext cx="392149" cy="1652104"/>
            </a:xfrm>
            <a:custGeom>
              <a:rect b="b" l="l" r="r" t="t"/>
              <a:pathLst>
                <a:path extrusionOk="0" h="17964" w="4264">
                  <a:moveTo>
                    <a:pt x="1" y="1"/>
                  </a:moveTo>
                  <a:lnTo>
                    <a:pt x="1" y="17963"/>
                  </a:lnTo>
                  <a:lnTo>
                    <a:pt x="4263" y="17963"/>
                  </a:lnTo>
                  <a:cubicBezTo>
                    <a:pt x="4263" y="11503"/>
                    <a:pt x="2724" y="5402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1" name="Google Shape;1631;p20"/>
            <p:cNvSpPr/>
            <p:nvPr/>
          </p:nvSpPr>
          <p:spPr>
            <a:xfrm>
              <a:off x="-14027" y="4120163"/>
              <a:ext cx="155977" cy="1062868"/>
            </a:xfrm>
            <a:custGeom>
              <a:rect b="b" l="l" r="r" t="t"/>
              <a:pathLst>
                <a:path extrusionOk="0" h="11557" w="1696">
                  <a:moveTo>
                    <a:pt x="1" y="1"/>
                  </a:moveTo>
                  <a:lnTo>
                    <a:pt x="1" y="11556"/>
                  </a:lnTo>
                  <a:lnTo>
                    <a:pt x="1696" y="11556"/>
                  </a:lnTo>
                  <a:cubicBezTo>
                    <a:pt x="1696" y="7540"/>
                    <a:pt x="1105" y="3660"/>
                    <a:pt x="1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2" name="Google Shape;1632;p20"/>
            <p:cNvSpPr/>
            <p:nvPr/>
          </p:nvSpPr>
          <p:spPr>
            <a:xfrm>
              <a:off x="-14027" y="-119475"/>
              <a:ext cx="1728529" cy="3570454"/>
            </a:xfrm>
            <a:custGeom>
              <a:rect b="b" l="l" r="r" t="t"/>
              <a:pathLst>
                <a:path extrusionOk="0" h="38823" w="18795">
                  <a:moveTo>
                    <a:pt x="1" y="0"/>
                  </a:moveTo>
                  <a:lnTo>
                    <a:pt x="1" y="38823"/>
                  </a:lnTo>
                  <a:cubicBezTo>
                    <a:pt x="11281" y="31778"/>
                    <a:pt x="18794" y="19243"/>
                    <a:pt x="18794" y="4958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3" name="Google Shape;1633;p20"/>
            <p:cNvSpPr/>
            <p:nvPr/>
          </p:nvSpPr>
          <p:spPr>
            <a:xfrm>
              <a:off x="-14027" y="476938"/>
              <a:ext cx="1489414" cy="2813838"/>
            </a:xfrm>
            <a:custGeom>
              <a:rect b="b" l="l" r="r" t="t"/>
              <a:pathLst>
                <a:path extrusionOk="0" h="30596" w="16195">
                  <a:moveTo>
                    <a:pt x="16194" y="0"/>
                  </a:moveTo>
                  <a:cubicBezTo>
                    <a:pt x="15427" y="807"/>
                    <a:pt x="14518" y="1476"/>
                    <a:pt x="13510" y="1970"/>
                  </a:cubicBezTo>
                  <a:cubicBezTo>
                    <a:pt x="12588" y="12543"/>
                    <a:pt x="7545" y="21933"/>
                    <a:pt x="1" y="28529"/>
                  </a:cubicBezTo>
                  <a:lnTo>
                    <a:pt x="1" y="30596"/>
                  </a:lnTo>
                  <a:cubicBezTo>
                    <a:pt x="9461" y="23610"/>
                    <a:pt x="15726" y="12549"/>
                    <a:pt x="16194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4" name="Google Shape;1634;p20"/>
            <p:cNvSpPr/>
            <p:nvPr/>
          </p:nvSpPr>
          <p:spPr>
            <a:xfrm>
              <a:off x="-14027" y="-119475"/>
              <a:ext cx="1256276" cy="3220150"/>
            </a:xfrm>
            <a:custGeom>
              <a:rect b="b" l="l" r="r" t="t"/>
              <a:pathLst>
                <a:path extrusionOk="0" h="35014" w="13660">
                  <a:moveTo>
                    <a:pt x="1" y="0"/>
                  </a:moveTo>
                  <a:lnTo>
                    <a:pt x="1" y="35014"/>
                  </a:lnTo>
                  <a:cubicBezTo>
                    <a:pt x="8370" y="27704"/>
                    <a:pt x="13660" y="16949"/>
                    <a:pt x="13660" y="4958"/>
                  </a:cubicBezTo>
                  <a:lnTo>
                    <a:pt x="13660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5" name="Google Shape;1635;p20"/>
            <p:cNvSpPr/>
            <p:nvPr/>
          </p:nvSpPr>
          <p:spPr>
            <a:xfrm>
              <a:off x="-14027" y="734541"/>
              <a:ext cx="998675" cy="2140819"/>
            </a:xfrm>
            <a:custGeom>
              <a:rect b="b" l="l" r="r" t="t"/>
              <a:pathLst>
                <a:path extrusionOk="0" h="23278" w="10859">
                  <a:moveTo>
                    <a:pt x="10859" y="0"/>
                  </a:moveTo>
                  <a:cubicBezTo>
                    <a:pt x="10385" y="72"/>
                    <a:pt x="9890" y="111"/>
                    <a:pt x="9397" y="111"/>
                  </a:cubicBezTo>
                  <a:cubicBezTo>
                    <a:pt x="9020" y="111"/>
                    <a:pt x="8650" y="92"/>
                    <a:pt x="8292" y="46"/>
                  </a:cubicBezTo>
                  <a:cubicBezTo>
                    <a:pt x="7460" y="7657"/>
                    <a:pt x="4491" y="14622"/>
                    <a:pt x="1" y="20329"/>
                  </a:cubicBezTo>
                  <a:lnTo>
                    <a:pt x="1" y="23278"/>
                  </a:lnTo>
                  <a:cubicBezTo>
                    <a:pt x="5933" y="17092"/>
                    <a:pt x="9890" y="8995"/>
                    <a:pt x="10859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6" name="Google Shape;1636;p20"/>
            <p:cNvSpPr/>
            <p:nvPr/>
          </p:nvSpPr>
          <p:spPr>
            <a:xfrm>
              <a:off x="-14027" y="-119475"/>
              <a:ext cx="784115" cy="2723618"/>
            </a:xfrm>
            <a:custGeom>
              <a:rect b="b" l="l" r="r" t="t"/>
              <a:pathLst>
                <a:path extrusionOk="0" h="29615" w="8526">
                  <a:moveTo>
                    <a:pt x="1" y="0"/>
                  </a:moveTo>
                  <a:lnTo>
                    <a:pt x="1" y="29615"/>
                  </a:lnTo>
                  <a:cubicBezTo>
                    <a:pt x="5342" y="22830"/>
                    <a:pt x="8526" y="14265"/>
                    <a:pt x="8526" y="4958"/>
                  </a:cubicBezTo>
                  <a:lnTo>
                    <a:pt x="8526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7" name="Google Shape;1637;p20"/>
            <p:cNvSpPr/>
            <p:nvPr/>
          </p:nvSpPr>
          <p:spPr>
            <a:xfrm>
              <a:off x="-14027" y="540856"/>
              <a:ext cx="532492" cy="1726230"/>
            </a:xfrm>
            <a:custGeom>
              <a:rect b="b" l="l" r="r" t="t"/>
              <a:pathLst>
                <a:path extrusionOk="0" h="18770" w="5790">
                  <a:moveTo>
                    <a:pt x="3334" y="1"/>
                  </a:moveTo>
                  <a:cubicBezTo>
                    <a:pt x="3061" y="4928"/>
                    <a:pt x="1897" y="9619"/>
                    <a:pt x="1" y="13908"/>
                  </a:cubicBezTo>
                  <a:lnTo>
                    <a:pt x="1" y="18769"/>
                  </a:lnTo>
                  <a:cubicBezTo>
                    <a:pt x="3165" y="13668"/>
                    <a:pt x="5205" y="7799"/>
                    <a:pt x="5790" y="1503"/>
                  </a:cubicBezTo>
                  <a:cubicBezTo>
                    <a:pt x="4893" y="1132"/>
                    <a:pt x="4068" y="619"/>
                    <a:pt x="333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8" name="Google Shape;1638;p20"/>
            <p:cNvSpPr/>
            <p:nvPr/>
          </p:nvSpPr>
          <p:spPr>
            <a:xfrm>
              <a:off x="-14027" y="-119475"/>
              <a:ext cx="312046" cy="1939503"/>
            </a:xfrm>
            <a:custGeom>
              <a:rect b="b" l="l" r="r" t="t"/>
              <a:pathLst>
                <a:path extrusionOk="0" h="21089" w="3393">
                  <a:moveTo>
                    <a:pt x="1" y="0"/>
                  </a:moveTo>
                  <a:lnTo>
                    <a:pt x="1" y="21088"/>
                  </a:lnTo>
                  <a:cubicBezTo>
                    <a:pt x="2184" y="16155"/>
                    <a:pt x="3393" y="10696"/>
                    <a:pt x="3393" y="4958"/>
                  </a:cubicBezTo>
                  <a:lnTo>
                    <a:pt x="3393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9" name="Google Shape;1639;p20"/>
            <p:cNvSpPr/>
            <p:nvPr/>
          </p:nvSpPr>
          <p:spPr>
            <a:xfrm>
              <a:off x="7430331" y="-119475"/>
              <a:ext cx="1728437" cy="864311"/>
            </a:xfrm>
            <a:custGeom>
              <a:rect b="b" l="l" r="r" t="t"/>
              <a:pathLst>
                <a:path extrusionOk="0" h="9398" w="18794">
                  <a:moveTo>
                    <a:pt x="0" y="0"/>
                  </a:moveTo>
                  <a:cubicBezTo>
                    <a:pt x="0" y="5192"/>
                    <a:pt x="4205" y="9397"/>
                    <a:pt x="9397" y="9397"/>
                  </a:cubicBezTo>
                  <a:cubicBezTo>
                    <a:pt x="14583" y="9397"/>
                    <a:pt x="18794" y="5192"/>
                    <a:pt x="18794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0" name="Google Shape;1640;p20"/>
            <p:cNvSpPr/>
            <p:nvPr/>
          </p:nvSpPr>
          <p:spPr>
            <a:xfrm>
              <a:off x="9018252" y="-119475"/>
              <a:ext cx="107694" cy="92"/>
            </a:xfrm>
            <a:custGeom>
              <a:rect b="b" l="l" r="r" t="t"/>
              <a:pathLst>
                <a:path extrusionOk="0" h="1" w="1171">
                  <a:moveTo>
                    <a:pt x="117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171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1" name="Google Shape;1641;p20"/>
            <p:cNvSpPr/>
            <p:nvPr/>
          </p:nvSpPr>
          <p:spPr>
            <a:xfrm>
              <a:off x="7532415" y="-119475"/>
              <a:ext cx="37799" cy="92"/>
            </a:xfrm>
            <a:custGeom>
              <a:rect b="b" l="l" r="r" t="t"/>
              <a:pathLst>
                <a:path extrusionOk="0" h="1" w="411">
                  <a:moveTo>
                    <a:pt x="41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358" y="0"/>
                  </a:lnTo>
                  <a:lnTo>
                    <a:pt x="358" y="0"/>
                  </a:lnTo>
                  <a:lnTo>
                    <a:pt x="358" y="0"/>
                  </a:lnTo>
                  <a:lnTo>
                    <a:pt x="411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2" name="Google Shape;1642;p20"/>
            <p:cNvSpPr/>
            <p:nvPr/>
          </p:nvSpPr>
          <p:spPr>
            <a:xfrm>
              <a:off x="7543727" y="-119475"/>
              <a:ext cx="1582209" cy="628230"/>
            </a:xfrm>
            <a:custGeom>
              <a:rect b="b" l="l" r="r" t="t"/>
              <a:pathLst>
                <a:path extrusionOk="0" h="6831" w="17204">
                  <a:moveTo>
                    <a:pt x="235" y="0"/>
                  </a:moveTo>
                  <a:cubicBezTo>
                    <a:pt x="235" y="723"/>
                    <a:pt x="151" y="1424"/>
                    <a:pt x="1" y="2093"/>
                  </a:cubicBezTo>
                  <a:cubicBezTo>
                    <a:pt x="1620" y="4926"/>
                    <a:pt x="4667" y="6830"/>
                    <a:pt x="8164" y="6830"/>
                  </a:cubicBezTo>
                  <a:cubicBezTo>
                    <a:pt x="12459" y="6830"/>
                    <a:pt x="16085" y="3945"/>
                    <a:pt x="17204" y="0"/>
                  </a:cubicBezTo>
                  <a:lnTo>
                    <a:pt x="16034" y="0"/>
                  </a:lnTo>
                  <a:cubicBezTo>
                    <a:pt x="14357" y="2568"/>
                    <a:pt x="11458" y="4271"/>
                    <a:pt x="8164" y="4271"/>
                  </a:cubicBezTo>
                  <a:cubicBezTo>
                    <a:pt x="4862" y="4271"/>
                    <a:pt x="1964" y="2568"/>
                    <a:pt x="288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3" name="Google Shape;1643;p20"/>
            <p:cNvSpPr/>
            <p:nvPr/>
          </p:nvSpPr>
          <p:spPr>
            <a:xfrm>
              <a:off x="7570122" y="-119475"/>
              <a:ext cx="1448212" cy="392793"/>
            </a:xfrm>
            <a:custGeom>
              <a:rect b="b" l="l" r="r" t="t"/>
              <a:pathLst>
                <a:path extrusionOk="0" h="4271" w="15747">
                  <a:moveTo>
                    <a:pt x="1" y="0"/>
                  </a:moveTo>
                  <a:cubicBezTo>
                    <a:pt x="1677" y="2568"/>
                    <a:pt x="4575" y="4271"/>
                    <a:pt x="7877" y="4271"/>
                  </a:cubicBezTo>
                  <a:cubicBezTo>
                    <a:pt x="11171" y="4271"/>
                    <a:pt x="14070" y="2568"/>
                    <a:pt x="15747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4" name="Google Shape;1644;p20"/>
            <p:cNvSpPr/>
            <p:nvPr/>
          </p:nvSpPr>
          <p:spPr>
            <a:xfrm>
              <a:off x="7798387" y="-119475"/>
              <a:ext cx="991594" cy="156713"/>
            </a:xfrm>
            <a:custGeom>
              <a:rect b="b" l="l" r="r" t="t"/>
              <a:pathLst>
                <a:path extrusionOk="0" h="1704" w="10782">
                  <a:moveTo>
                    <a:pt x="0" y="0"/>
                  </a:moveTo>
                  <a:cubicBezTo>
                    <a:pt x="1529" y="1073"/>
                    <a:pt x="3386" y="1704"/>
                    <a:pt x="5395" y="1704"/>
                  </a:cubicBezTo>
                  <a:cubicBezTo>
                    <a:pt x="7396" y="1704"/>
                    <a:pt x="9255" y="1073"/>
                    <a:pt x="10782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5" name="Google Shape;1645;p20"/>
            <p:cNvSpPr/>
            <p:nvPr/>
          </p:nvSpPr>
          <p:spPr>
            <a:xfrm>
              <a:off x="5836891" y="-119475"/>
              <a:ext cx="1728437" cy="864311"/>
            </a:xfrm>
            <a:custGeom>
              <a:rect b="b" l="l" r="r" t="t"/>
              <a:pathLst>
                <a:path extrusionOk="0" h="9398" w="18794">
                  <a:moveTo>
                    <a:pt x="0" y="0"/>
                  </a:moveTo>
                  <a:cubicBezTo>
                    <a:pt x="0" y="5192"/>
                    <a:pt x="4205" y="9397"/>
                    <a:pt x="9397" y="9397"/>
                  </a:cubicBezTo>
                  <a:cubicBezTo>
                    <a:pt x="14583" y="9397"/>
                    <a:pt x="18794" y="5192"/>
                    <a:pt x="18794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6" name="Google Shape;1646;p20"/>
            <p:cNvSpPr/>
            <p:nvPr/>
          </p:nvSpPr>
          <p:spPr>
            <a:xfrm>
              <a:off x="7424813" y="-119475"/>
              <a:ext cx="5610" cy="92"/>
            </a:xfrm>
            <a:custGeom>
              <a:rect b="b" l="l" r="r" t="t"/>
              <a:pathLst>
                <a:path extrusionOk="0" h="1" w="61">
                  <a:moveTo>
                    <a:pt x="60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111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7" name="Google Shape;1647;p20"/>
            <p:cNvSpPr/>
            <p:nvPr/>
          </p:nvSpPr>
          <p:spPr>
            <a:xfrm>
              <a:off x="7430331" y="-119475"/>
              <a:ext cx="32373" cy="92"/>
            </a:xfrm>
            <a:custGeom>
              <a:rect b="b" l="l" r="r" t="t"/>
              <a:pathLst>
                <a:path extrusionOk="0" h="1" w="352">
                  <a:moveTo>
                    <a:pt x="351" y="0"/>
                  </a:moveTo>
                  <a:lnTo>
                    <a:pt x="0" y="0"/>
                  </a:lnTo>
                  <a:lnTo>
                    <a:pt x="351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8" name="Google Shape;1648;p20"/>
            <p:cNvSpPr/>
            <p:nvPr/>
          </p:nvSpPr>
          <p:spPr>
            <a:xfrm>
              <a:off x="7462611" y="-119475"/>
              <a:ext cx="69895" cy="92"/>
            </a:xfrm>
            <a:custGeom>
              <a:rect b="b" l="l" r="r" t="t"/>
              <a:pathLst>
                <a:path extrusionOk="0" h="1" w="760">
                  <a:moveTo>
                    <a:pt x="76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760" y="0"/>
                  </a:lnTo>
                  <a:close/>
                </a:path>
              </a:pathLst>
            </a:custGeom>
            <a:solidFill>
              <a:srgbClr val="A1121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9" name="Google Shape;1649;p20"/>
            <p:cNvSpPr/>
            <p:nvPr/>
          </p:nvSpPr>
          <p:spPr>
            <a:xfrm>
              <a:off x="5971993" y="-119475"/>
              <a:ext cx="4782" cy="92"/>
            </a:xfrm>
            <a:custGeom>
              <a:rect b="b" l="l" r="r" t="t"/>
              <a:pathLst>
                <a:path extrusionOk="0" h="1" w="52">
                  <a:moveTo>
                    <a:pt x="52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111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0" name="Google Shape;1650;p20"/>
            <p:cNvSpPr/>
            <p:nvPr/>
          </p:nvSpPr>
          <p:spPr>
            <a:xfrm>
              <a:off x="5957094" y="-119475"/>
              <a:ext cx="1575403" cy="628230"/>
            </a:xfrm>
            <a:custGeom>
              <a:rect b="b" l="l" r="r" t="t"/>
              <a:pathLst>
                <a:path extrusionOk="0" h="6831" w="17130">
                  <a:moveTo>
                    <a:pt x="162" y="0"/>
                  </a:moveTo>
                  <a:cubicBezTo>
                    <a:pt x="162" y="754"/>
                    <a:pt x="105" y="1495"/>
                    <a:pt x="0" y="2223"/>
                  </a:cubicBezTo>
                  <a:cubicBezTo>
                    <a:pt x="1638" y="4985"/>
                    <a:pt x="4646" y="6830"/>
                    <a:pt x="8090" y="6830"/>
                  </a:cubicBezTo>
                  <a:cubicBezTo>
                    <a:pt x="12387" y="6830"/>
                    <a:pt x="16013" y="3945"/>
                    <a:pt x="17130" y="0"/>
                  </a:cubicBezTo>
                  <a:lnTo>
                    <a:pt x="15960" y="0"/>
                  </a:lnTo>
                  <a:cubicBezTo>
                    <a:pt x="14283" y="2568"/>
                    <a:pt x="11386" y="4271"/>
                    <a:pt x="8090" y="4271"/>
                  </a:cubicBezTo>
                  <a:cubicBezTo>
                    <a:pt x="4796" y="4271"/>
                    <a:pt x="1898" y="2568"/>
                    <a:pt x="214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1" name="Google Shape;1651;p20"/>
            <p:cNvSpPr/>
            <p:nvPr/>
          </p:nvSpPr>
          <p:spPr>
            <a:xfrm>
              <a:off x="5976683" y="-119475"/>
              <a:ext cx="1448212" cy="392793"/>
            </a:xfrm>
            <a:custGeom>
              <a:rect b="b" l="l" r="r" t="t"/>
              <a:pathLst>
                <a:path extrusionOk="0" h="4271" w="15747">
                  <a:moveTo>
                    <a:pt x="1" y="0"/>
                  </a:moveTo>
                  <a:cubicBezTo>
                    <a:pt x="1685" y="2568"/>
                    <a:pt x="4583" y="4271"/>
                    <a:pt x="7877" y="4271"/>
                  </a:cubicBezTo>
                  <a:cubicBezTo>
                    <a:pt x="11173" y="4271"/>
                    <a:pt x="14070" y="2568"/>
                    <a:pt x="15747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2" name="Google Shape;1652;p20"/>
            <p:cNvSpPr/>
            <p:nvPr/>
          </p:nvSpPr>
          <p:spPr>
            <a:xfrm>
              <a:off x="6205684" y="-119475"/>
              <a:ext cx="991042" cy="156713"/>
            </a:xfrm>
            <a:custGeom>
              <a:rect b="b" l="l" r="r" t="t"/>
              <a:pathLst>
                <a:path extrusionOk="0" h="1704" w="10776">
                  <a:moveTo>
                    <a:pt x="0" y="0"/>
                  </a:moveTo>
                  <a:cubicBezTo>
                    <a:pt x="1521" y="1073"/>
                    <a:pt x="3380" y="1704"/>
                    <a:pt x="5387" y="1704"/>
                  </a:cubicBezTo>
                  <a:cubicBezTo>
                    <a:pt x="7390" y="1704"/>
                    <a:pt x="9247" y="1073"/>
                    <a:pt x="10776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3" name="Google Shape;1653;p20"/>
            <p:cNvSpPr/>
            <p:nvPr/>
          </p:nvSpPr>
          <p:spPr>
            <a:xfrm>
              <a:off x="-14027" y="-119475"/>
              <a:ext cx="1728529" cy="864311"/>
            </a:xfrm>
            <a:custGeom>
              <a:rect b="b" l="l" r="r" t="t"/>
              <a:pathLst>
                <a:path extrusionOk="0" h="9398" w="18795">
                  <a:moveTo>
                    <a:pt x="1" y="0"/>
                  </a:moveTo>
                  <a:cubicBezTo>
                    <a:pt x="1" y="5192"/>
                    <a:pt x="4205" y="9397"/>
                    <a:pt x="9397" y="9397"/>
                  </a:cubicBezTo>
                  <a:cubicBezTo>
                    <a:pt x="14583" y="9397"/>
                    <a:pt x="18794" y="5192"/>
                    <a:pt x="18794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4" name="Google Shape;1654;p20"/>
            <p:cNvSpPr/>
            <p:nvPr/>
          </p:nvSpPr>
          <p:spPr>
            <a:xfrm>
              <a:off x="1573986" y="-119475"/>
              <a:ext cx="37615" cy="92"/>
            </a:xfrm>
            <a:custGeom>
              <a:rect b="b" l="l" r="r" t="t"/>
              <a:pathLst>
                <a:path extrusionOk="0" h="1" w="409">
                  <a:moveTo>
                    <a:pt x="409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409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5" name="Google Shape;1655;p20"/>
            <p:cNvSpPr/>
            <p:nvPr/>
          </p:nvSpPr>
          <p:spPr>
            <a:xfrm>
              <a:off x="18254" y="-119475"/>
              <a:ext cx="107694" cy="92"/>
            </a:xfrm>
            <a:custGeom>
              <a:rect b="b" l="l" r="r" t="t"/>
              <a:pathLst>
                <a:path extrusionOk="0" h="1" w="1171">
                  <a:moveTo>
                    <a:pt x="1170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6" name="Google Shape;1656;p20"/>
            <p:cNvSpPr/>
            <p:nvPr/>
          </p:nvSpPr>
          <p:spPr>
            <a:xfrm>
              <a:off x="18254" y="-119475"/>
              <a:ext cx="1582577" cy="628230"/>
            </a:xfrm>
            <a:custGeom>
              <a:rect b="b" l="l" r="r" t="t"/>
              <a:pathLst>
                <a:path extrusionOk="0" h="6831" w="17208">
                  <a:moveTo>
                    <a:pt x="1" y="0"/>
                  </a:moveTo>
                  <a:cubicBezTo>
                    <a:pt x="1117" y="3945"/>
                    <a:pt x="4743" y="6830"/>
                    <a:pt x="9046" y="6830"/>
                  </a:cubicBezTo>
                  <a:cubicBezTo>
                    <a:pt x="12535" y="6830"/>
                    <a:pt x="15583" y="4926"/>
                    <a:pt x="17208" y="2093"/>
                  </a:cubicBezTo>
                  <a:cubicBezTo>
                    <a:pt x="17052" y="1424"/>
                    <a:pt x="16974" y="723"/>
                    <a:pt x="16974" y="0"/>
                  </a:cubicBezTo>
                  <a:lnTo>
                    <a:pt x="16916" y="0"/>
                  </a:lnTo>
                  <a:cubicBezTo>
                    <a:pt x="15240" y="2568"/>
                    <a:pt x="12340" y="4271"/>
                    <a:pt x="9046" y="4271"/>
                  </a:cubicBezTo>
                  <a:cubicBezTo>
                    <a:pt x="5751" y="4271"/>
                    <a:pt x="2847" y="2568"/>
                    <a:pt x="1170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7" name="Google Shape;1657;p20"/>
            <p:cNvSpPr/>
            <p:nvPr/>
          </p:nvSpPr>
          <p:spPr>
            <a:xfrm>
              <a:off x="125857" y="-119475"/>
              <a:ext cx="1448212" cy="392793"/>
            </a:xfrm>
            <a:custGeom>
              <a:rect b="b" l="l" r="r" t="t"/>
              <a:pathLst>
                <a:path extrusionOk="0" h="4271" w="15747">
                  <a:moveTo>
                    <a:pt x="0" y="0"/>
                  </a:moveTo>
                  <a:cubicBezTo>
                    <a:pt x="1677" y="2568"/>
                    <a:pt x="4581" y="4271"/>
                    <a:pt x="7876" y="4271"/>
                  </a:cubicBezTo>
                  <a:cubicBezTo>
                    <a:pt x="11170" y="4271"/>
                    <a:pt x="14070" y="2568"/>
                    <a:pt x="15746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8" name="Google Shape;1658;p20"/>
            <p:cNvSpPr/>
            <p:nvPr/>
          </p:nvSpPr>
          <p:spPr>
            <a:xfrm>
              <a:off x="354030" y="-119475"/>
              <a:ext cx="991686" cy="156713"/>
            </a:xfrm>
            <a:custGeom>
              <a:rect b="b" l="l" r="r" t="t"/>
              <a:pathLst>
                <a:path extrusionOk="0" h="1704" w="10783">
                  <a:moveTo>
                    <a:pt x="1" y="0"/>
                  </a:moveTo>
                  <a:cubicBezTo>
                    <a:pt x="1529" y="1073"/>
                    <a:pt x="3387" y="1704"/>
                    <a:pt x="5395" y="1704"/>
                  </a:cubicBezTo>
                  <a:cubicBezTo>
                    <a:pt x="7396" y="1704"/>
                    <a:pt x="9255" y="1073"/>
                    <a:pt x="10782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9" name="Google Shape;1659;p20"/>
            <p:cNvSpPr/>
            <p:nvPr/>
          </p:nvSpPr>
          <p:spPr>
            <a:xfrm>
              <a:off x="1579229" y="-119475"/>
              <a:ext cx="1728529" cy="864311"/>
            </a:xfrm>
            <a:custGeom>
              <a:rect b="b" l="l" r="r" t="t"/>
              <a:pathLst>
                <a:path extrusionOk="0" h="9398" w="18795">
                  <a:moveTo>
                    <a:pt x="1" y="0"/>
                  </a:moveTo>
                  <a:cubicBezTo>
                    <a:pt x="1" y="5192"/>
                    <a:pt x="4206" y="9397"/>
                    <a:pt x="9398" y="9397"/>
                  </a:cubicBezTo>
                  <a:cubicBezTo>
                    <a:pt x="14583" y="9397"/>
                    <a:pt x="18794" y="5192"/>
                    <a:pt x="18794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0" name="Google Shape;1660;p20"/>
            <p:cNvSpPr/>
            <p:nvPr/>
          </p:nvSpPr>
          <p:spPr>
            <a:xfrm>
              <a:off x="3167242" y="-119475"/>
              <a:ext cx="5426" cy="92"/>
            </a:xfrm>
            <a:custGeom>
              <a:rect b="b" l="l" r="r" t="t"/>
              <a:pathLst>
                <a:path extrusionOk="0" h="1" w="59">
                  <a:moveTo>
                    <a:pt x="58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6111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1" name="Google Shape;1661;p20"/>
            <p:cNvSpPr/>
            <p:nvPr/>
          </p:nvSpPr>
          <p:spPr>
            <a:xfrm>
              <a:off x="1714422" y="-119475"/>
              <a:ext cx="4782" cy="92"/>
            </a:xfrm>
            <a:custGeom>
              <a:rect b="b" l="l" r="r" t="t"/>
              <a:pathLst>
                <a:path extrusionOk="0" h="1" w="52">
                  <a:moveTo>
                    <a:pt x="52" y="0"/>
                  </a:moveTo>
                  <a:lnTo>
                    <a:pt x="0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111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2" name="Google Shape;1662;p20"/>
            <p:cNvSpPr/>
            <p:nvPr/>
          </p:nvSpPr>
          <p:spPr>
            <a:xfrm>
              <a:off x="1681497" y="-119475"/>
              <a:ext cx="33016" cy="92"/>
            </a:xfrm>
            <a:custGeom>
              <a:rect b="b" l="l" r="r" t="t"/>
              <a:pathLst>
                <a:path extrusionOk="0" h="1" w="359">
                  <a:moveTo>
                    <a:pt x="358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3" name="Google Shape;1663;p20"/>
            <p:cNvSpPr/>
            <p:nvPr/>
          </p:nvSpPr>
          <p:spPr>
            <a:xfrm>
              <a:off x="1611509" y="-119475"/>
              <a:ext cx="70079" cy="92"/>
            </a:xfrm>
            <a:custGeom>
              <a:rect b="b" l="l" r="r" t="t"/>
              <a:pathLst>
                <a:path extrusionOk="0" h="1" w="762">
                  <a:moveTo>
                    <a:pt x="762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A1121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4" name="Google Shape;1664;p20"/>
            <p:cNvSpPr/>
            <p:nvPr/>
          </p:nvSpPr>
          <p:spPr>
            <a:xfrm>
              <a:off x="1611509" y="-119475"/>
              <a:ext cx="1575495" cy="628230"/>
            </a:xfrm>
            <a:custGeom>
              <a:rect b="b" l="l" r="r" t="t"/>
              <a:pathLst>
                <a:path extrusionOk="0" h="6831" w="17131">
                  <a:moveTo>
                    <a:pt x="1" y="0"/>
                  </a:moveTo>
                  <a:cubicBezTo>
                    <a:pt x="1119" y="3945"/>
                    <a:pt x="4745" y="6830"/>
                    <a:pt x="9047" y="6830"/>
                  </a:cubicBezTo>
                  <a:cubicBezTo>
                    <a:pt x="12484" y="6830"/>
                    <a:pt x="15493" y="4985"/>
                    <a:pt x="17130" y="2223"/>
                  </a:cubicBezTo>
                  <a:cubicBezTo>
                    <a:pt x="17027" y="1495"/>
                    <a:pt x="16974" y="754"/>
                    <a:pt x="16974" y="0"/>
                  </a:cubicBezTo>
                  <a:lnTo>
                    <a:pt x="16917" y="0"/>
                  </a:lnTo>
                  <a:cubicBezTo>
                    <a:pt x="15240" y="2568"/>
                    <a:pt x="12342" y="4271"/>
                    <a:pt x="9047" y="4271"/>
                  </a:cubicBezTo>
                  <a:cubicBezTo>
                    <a:pt x="5745" y="4271"/>
                    <a:pt x="2847" y="2568"/>
                    <a:pt x="1171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5" name="Google Shape;1665;p20"/>
            <p:cNvSpPr/>
            <p:nvPr/>
          </p:nvSpPr>
          <p:spPr>
            <a:xfrm>
              <a:off x="1719112" y="-119475"/>
              <a:ext cx="1448212" cy="392793"/>
            </a:xfrm>
            <a:custGeom>
              <a:rect b="b" l="l" r="r" t="t"/>
              <a:pathLst>
                <a:path extrusionOk="0" h="4271" w="15747">
                  <a:moveTo>
                    <a:pt x="1" y="0"/>
                  </a:moveTo>
                  <a:cubicBezTo>
                    <a:pt x="1677" y="2568"/>
                    <a:pt x="4575" y="4271"/>
                    <a:pt x="7877" y="4271"/>
                  </a:cubicBezTo>
                  <a:cubicBezTo>
                    <a:pt x="11172" y="4271"/>
                    <a:pt x="14070" y="2568"/>
                    <a:pt x="15747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6" name="Google Shape;1666;p20"/>
            <p:cNvSpPr/>
            <p:nvPr/>
          </p:nvSpPr>
          <p:spPr>
            <a:xfrm>
              <a:off x="1947469" y="-119475"/>
              <a:ext cx="991502" cy="156713"/>
            </a:xfrm>
            <a:custGeom>
              <a:rect b="b" l="l" r="r" t="t"/>
              <a:pathLst>
                <a:path extrusionOk="0" h="1704" w="10781">
                  <a:moveTo>
                    <a:pt x="0" y="0"/>
                  </a:moveTo>
                  <a:cubicBezTo>
                    <a:pt x="1527" y="1073"/>
                    <a:pt x="3386" y="1704"/>
                    <a:pt x="5394" y="1704"/>
                  </a:cubicBezTo>
                  <a:cubicBezTo>
                    <a:pt x="7395" y="1704"/>
                    <a:pt x="9254" y="1073"/>
                    <a:pt x="10781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7" name="Google Shape;1667;p20"/>
            <p:cNvSpPr/>
            <p:nvPr/>
          </p:nvSpPr>
          <p:spPr>
            <a:xfrm>
              <a:off x="3172576" y="-119475"/>
              <a:ext cx="2799491" cy="1399745"/>
            </a:xfrm>
            <a:custGeom>
              <a:rect b="b" l="l" r="r" t="t"/>
              <a:pathLst>
                <a:path extrusionOk="0" h="15220" w="30440">
                  <a:moveTo>
                    <a:pt x="0" y="0"/>
                  </a:moveTo>
                  <a:cubicBezTo>
                    <a:pt x="0" y="8410"/>
                    <a:pt x="6811" y="15219"/>
                    <a:pt x="15221" y="15219"/>
                  </a:cubicBezTo>
                  <a:cubicBezTo>
                    <a:pt x="23622" y="15219"/>
                    <a:pt x="30439" y="8410"/>
                    <a:pt x="30439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8" name="Google Shape;1668;p20"/>
            <p:cNvSpPr/>
            <p:nvPr/>
          </p:nvSpPr>
          <p:spPr>
            <a:xfrm>
              <a:off x="3192349" y="-119475"/>
              <a:ext cx="2759301" cy="1164309"/>
            </a:xfrm>
            <a:custGeom>
              <a:rect b="b" l="l" r="r" t="t"/>
              <a:pathLst>
                <a:path extrusionOk="0" h="12660" w="30003">
                  <a:moveTo>
                    <a:pt x="0" y="0"/>
                  </a:moveTo>
                  <a:cubicBezTo>
                    <a:pt x="1222" y="7187"/>
                    <a:pt x="7474" y="12660"/>
                    <a:pt x="15006" y="12660"/>
                  </a:cubicBezTo>
                  <a:cubicBezTo>
                    <a:pt x="22537" y="12660"/>
                    <a:pt x="28788" y="7187"/>
                    <a:pt x="30003" y="0"/>
                  </a:cubicBezTo>
                  <a:lnTo>
                    <a:pt x="29334" y="0"/>
                  </a:lnTo>
                  <a:cubicBezTo>
                    <a:pt x="27228" y="5882"/>
                    <a:pt x="21608" y="10093"/>
                    <a:pt x="15006" y="10093"/>
                  </a:cubicBezTo>
                  <a:cubicBezTo>
                    <a:pt x="8396" y="10093"/>
                    <a:pt x="2775" y="5882"/>
                    <a:pt x="670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9" name="Google Shape;1669;p20"/>
            <p:cNvSpPr/>
            <p:nvPr/>
          </p:nvSpPr>
          <p:spPr>
            <a:xfrm>
              <a:off x="3253876" y="-119475"/>
              <a:ext cx="2636248" cy="928228"/>
            </a:xfrm>
            <a:custGeom>
              <a:rect b="b" l="l" r="r" t="t"/>
              <a:pathLst>
                <a:path extrusionOk="0" h="10093" w="28665">
                  <a:moveTo>
                    <a:pt x="1" y="0"/>
                  </a:moveTo>
                  <a:cubicBezTo>
                    <a:pt x="2106" y="5882"/>
                    <a:pt x="7727" y="10093"/>
                    <a:pt x="14337" y="10093"/>
                  </a:cubicBezTo>
                  <a:cubicBezTo>
                    <a:pt x="20939" y="10093"/>
                    <a:pt x="26559" y="5882"/>
                    <a:pt x="28665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0" name="Google Shape;1670;p20"/>
            <p:cNvSpPr/>
            <p:nvPr/>
          </p:nvSpPr>
          <p:spPr>
            <a:xfrm>
              <a:off x="3364513" y="-119475"/>
              <a:ext cx="2415067" cy="692147"/>
            </a:xfrm>
            <a:custGeom>
              <a:rect b="b" l="l" r="r" t="t"/>
              <a:pathLst>
                <a:path extrusionOk="0" h="7526" w="26260">
                  <a:moveTo>
                    <a:pt x="0" y="0"/>
                  </a:moveTo>
                  <a:cubicBezTo>
                    <a:pt x="2645" y="4505"/>
                    <a:pt x="7531" y="7526"/>
                    <a:pt x="13134" y="7526"/>
                  </a:cubicBezTo>
                  <a:cubicBezTo>
                    <a:pt x="18728" y="7526"/>
                    <a:pt x="23616" y="4505"/>
                    <a:pt x="26259" y="0"/>
                  </a:cubicBezTo>
                  <a:lnTo>
                    <a:pt x="24369" y="0"/>
                  </a:lnTo>
                  <a:cubicBezTo>
                    <a:pt x="21588" y="3048"/>
                    <a:pt x="17579" y="4958"/>
                    <a:pt x="13134" y="4958"/>
                  </a:cubicBezTo>
                  <a:cubicBezTo>
                    <a:pt x="8682" y="4958"/>
                    <a:pt x="4679" y="3048"/>
                    <a:pt x="1890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1" name="Google Shape;1671;p20"/>
            <p:cNvSpPr/>
            <p:nvPr/>
          </p:nvSpPr>
          <p:spPr>
            <a:xfrm>
              <a:off x="3538333" y="-119475"/>
              <a:ext cx="2067429" cy="456067"/>
            </a:xfrm>
            <a:custGeom>
              <a:rect b="b" l="l" r="r" t="t"/>
              <a:pathLst>
                <a:path extrusionOk="0" h="4959" w="22480">
                  <a:moveTo>
                    <a:pt x="0" y="0"/>
                  </a:moveTo>
                  <a:cubicBezTo>
                    <a:pt x="2789" y="3048"/>
                    <a:pt x="6792" y="4958"/>
                    <a:pt x="11244" y="4958"/>
                  </a:cubicBezTo>
                  <a:cubicBezTo>
                    <a:pt x="15689" y="4958"/>
                    <a:pt x="19698" y="3048"/>
                    <a:pt x="22479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2" name="Google Shape;1672;p20"/>
            <p:cNvSpPr/>
            <p:nvPr/>
          </p:nvSpPr>
          <p:spPr>
            <a:xfrm>
              <a:off x="3818744" y="-119475"/>
              <a:ext cx="1506704" cy="219986"/>
            </a:xfrm>
            <a:custGeom>
              <a:rect b="b" l="l" r="r" t="t"/>
              <a:pathLst>
                <a:path extrusionOk="0" h="2392" w="16383">
                  <a:moveTo>
                    <a:pt x="0" y="0"/>
                  </a:moveTo>
                  <a:cubicBezTo>
                    <a:pt x="2365" y="1515"/>
                    <a:pt x="5178" y="2391"/>
                    <a:pt x="8195" y="2391"/>
                  </a:cubicBezTo>
                  <a:cubicBezTo>
                    <a:pt x="11209" y="2391"/>
                    <a:pt x="14017" y="1515"/>
                    <a:pt x="16383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3" name="Google Shape;1673;p20"/>
            <p:cNvSpPr/>
            <p:nvPr/>
          </p:nvSpPr>
          <p:spPr>
            <a:xfrm>
              <a:off x="4026365" y="4831362"/>
              <a:ext cx="1092022" cy="609653"/>
            </a:xfrm>
            <a:custGeom>
              <a:rect b="b" l="l" r="r" t="t"/>
              <a:pathLst>
                <a:path extrusionOk="0" h="6629" w="11874">
                  <a:moveTo>
                    <a:pt x="1794" y="1"/>
                  </a:moveTo>
                  <a:cubicBezTo>
                    <a:pt x="806" y="1"/>
                    <a:pt x="0" y="807"/>
                    <a:pt x="0" y="1794"/>
                  </a:cubicBezTo>
                  <a:lnTo>
                    <a:pt x="0" y="6629"/>
                  </a:lnTo>
                  <a:lnTo>
                    <a:pt x="11873" y="6629"/>
                  </a:lnTo>
                  <a:lnTo>
                    <a:pt x="11873" y="1794"/>
                  </a:lnTo>
                  <a:cubicBezTo>
                    <a:pt x="11873" y="807"/>
                    <a:pt x="11073" y="1"/>
                    <a:pt x="10080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4" name="Google Shape;1674;p20"/>
            <p:cNvSpPr/>
            <p:nvPr/>
          </p:nvSpPr>
          <p:spPr>
            <a:xfrm>
              <a:off x="5245494" y="4831362"/>
              <a:ext cx="1092114" cy="609653"/>
            </a:xfrm>
            <a:custGeom>
              <a:rect b="b" l="l" r="r" t="t"/>
              <a:pathLst>
                <a:path extrusionOk="0" h="6629" w="11875">
                  <a:moveTo>
                    <a:pt x="1794" y="1"/>
                  </a:moveTo>
                  <a:cubicBezTo>
                    <a:pt x="807" y="1"/>
                    <a:pt x="1" y="807"/>
                    <a:pt x="1" y="1794"/>
                  </a:cubicBezTo>
                  <a:lnTo>
                    <a:pt x="1" y="6629"/>
                  </a:lnTo>
                  <a:lnTo>
                    <a:pt x="11874" y="6629"/>
                  </a:lnTo>
                  <a:lnTo>
                    <a:pt x="11874" y="1794"/>
                  </a:lnTo>
                  <a:cubicBezTo>
                    <a:pt x="11874" y="807"/>
                    <a:pt x="11074" y="1"/>
                    <a:pt x="10081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5" name="Google Shape;1675;p20"/>
            <p:cNvSpPr/>
            <p:nvPr/>
          </p:nvSpPr>
          <p:spPr>
            <a:xfrm>
              <a:off x="6464715" y="4831362"/>
              <a:ext cx="1092114" cy="609653"/>
            </a:xfrm>
            <a:custGeom>
              <a:rect b="b" l="l" r="r" t="t"/>
              <a:pathLst>
                <a:path extrusionOk="0" h="6629" w="11875">
                  <a:moveTo>
                    <a:pt x="1794" y="1"/>
                  </a:moveTo>
                  <a:cubicBezTo>
                    <a:pt x="801" y="1"/>
                    <a:pt x="1" y="807"/>
                    <a:pt x="1" y="1794"/>
                  </a:cubicBezTo>
                  <a:lnTo>
                    <a:pt x="1" y="6629"/>
                  </a:lnTo>
                  <a:lnTo>
                    <a:pt x="11874" y="6629"/>
                  </a:lnTo>
                  <a:lnTo>
                    <a:pt x="11874" y="1794"/>
                  </a:lnTo>
                  <a:cubicBezTo>
                    <a:pt x="11874" y="807"/>
                    <a:pt x="11068" y="1"/>
                    <a:pt x="10081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6" name="Google Shape;1676;p20"/>
            <p:cNvSpPr/>
            <p:nvPr/>
          </p:nvSpPr>
          <p:spPr>
            <a:xfrm>
              <a:off x="7683936" y="4831362"/>
              <a:ext cx="1092022" cy="609653"/>
            </a:xfrm>
            <a:custGeom>
              <a:rect b="b" l="l" r="r" t="t"/>
              <a:pathLst>
                <a:path extrusionOk="0" h="6629" w="11874">
                  <a:moveTo>
                    <a:pt x="1794" y="1"/>
                  </a:moveTo>
                  <a:cubicBezTo>
                    <a:pt x="801" y="1"/>
                    <a:pt x="1" y="807"/>
                    <a:pt x="1" y="1794"/>
                  </a:cubicBezTo>
                  <a:lnTo>
                    <a:pt x="1" y="6629"/>
                  </a:lnTo>
                  <a:lnTo>
                    <a:pt x="11874" y="6629"/>
                  </a:lnTo>
                  <a:lnTo>
                    <a:pt x="11874" y="1794"/>
                  </a:lnTo>
                  <a:cubicBezTo>
                    <a:pt x="11874" y="807"/>
                    <a:pt x="11068" y="1"/>
                    <a:pt x="10080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7" name="Google Shape;1677;p20"/>
            <p:cNvSpPr/>
            <p:nvPr/>
          </p:nvSpPr>
          <p:spPr>
            <a:xfrm>
              <a:off x="-850519" y="4831362"/>
              <a:ext cx="1092666" cy="609653"/>
            </a:xfrm>
            <a:custGeom>
              <a:rect b="b" l="l" r="r" t="t"/>
              <a:pathLst>
                <a:path extrusionOk="0" h="6629" w="11881">
                  <a:moveTo>
                    <a:pt x="1802" y="1"/>
                  </a:moveTo>
                  <a:cubicBezTo>
                    <a:pt x="807" y="1"/>
                    <a:pt x="1" y="807"/>
                    <a:pt x="1" y="1794"/>
                  </a:cubicBezTo>
                  <a:lnTo>
                    <a:pt x="1" y="6629"/>
                  </a:lnTo>
                  <a:lnTo>
                    <a:pt x="11880" y="6629"/>
                  </a:lnTo>
                  <a:lnTo>
                    <a:pt x="11880" y="1794"/>
                  </a:lnTo>
                  <a:cubicBezTo>
                    <a:pt x="11880" y="807"/>
                    <a:pt x="11074" y="1"/>
                    <a:pt x="10087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8" name="Google Shape;1678;p20"/>
            <p:cNvSpPr/>
            <p:nvPr/>
          </p:nvSpPr>
          <p:spPr>
            <a:xfrm>
              <a:off x="368702" y="4831362"/>
              <a:ext cx="1092666" cy="609653"/>
            </a:xfrm>
            <a:custGeom>
              <a:rect b="b" l="l" r="r" t="t"/>
              <a:pathLst>
                <a:path extrusionOk="0" h="6629" w="11881">
                  <a:moveTo>
                    <a:pt x="1802" y="1"/>
                  </a:moveTo>
                  <a:cubicBezTo>
                    <a:pt x="807" y="1"/>
                    <a:pt x="1" y="807"/>
                    <a:pt x="1" y="1794"/>
                  </a:cubicBezTo>
                  <a:lnTo>
                    <a:pt x="1" y="6629"/>
                  </a:lnTo>
                  <a:lnTo>
                    <a:pt x="11880" y="6629"/>
                  </a:lnTo>
                  <a:lnTo>
                    <a:pt x="11880" y="1794"/>
                  </a:lnTo>
                  <a:cubicBezTo>
                    <a:pt x="11880" y="807"/>
                    <a:pt x="11074" y="1"/>
                    <a:pt x="10080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9" name="Google Shape;1679;p20"/>
            <p:cNvSpPr/>
            <p:nvPr/>
          </p:nvSpPr>
          <p:spPr>
            <a:xfrm>
              <a:off x="1587923" y="4831362"/>
              <a:ext cx="1092666" cy="609653"/>
            </a:xfrm>
            <a:custGeom>
              <a:rect b="b" l="l" r="r" t="t"/>
              <a:pathLst>
                <a:path extrusionOk="0" h="6629" w="11881">
                  <a:moveTo>
                    <a:pt x="1794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6629"/>
                  </a:lnTo>
                  <a:lnTo>
                    <a:pt x="11880" y="6629"/>
                  </a:lnTo>
                  <a:lnTo>
                    <a:pt x="11880" y="1794"/>
                  </a:lnTo>
                  <a:cubicBezTo>
                    <a:pt x="11880" y="807"/>
                    <a:pt x="11074" y="1"/>
                    <a:pt x="10080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0" name="Google Shape;1680;p20"/>
            <p:cNvSpPr/>
            <p:nvPr/>
          </p:nvSpPr>
          <p:spPr>
            <a:xfrm>
              <a:off x="2807144" y="4831362"/>
              <a:ext cx="1092022" cy="609653"/>
            </a:xfrm>
            <a:custGeom>
              <a:rect b="b" l="l" r="r" t="t"/>
              <a:pathLst>
                <a:path extrusionOk="0" h="6629" w="11874">
                  <a:moveTo>
                    <a:pt x="1794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6629"/>
                  </a:lnTo>
                  <a:lnTo>
                    <a:pt x="11874" y="6629"/>
                  </a:lnTo>
                  <a:lnTo>
                    <a:pt x="11874" y="1794"/>
                  </a:lnTo>
                  <a:cubicBezTo>
                    <a:pt x="11874" y="807"/>
                    <a:pt x="11074" y="1"/>
                    <a:pt x="10080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1" name="Google Shape;1681;p20"/>
            <p:cNvSpPr/>
            <p:nvPr/>
          </p:nvSpPr>
          <p:spPr>
            <a:xfrm>
              <a:off x="8902605" y="4831362"/>
              <a:ext cx="1092574" cy="609653"/>
            </a:xfrm>
            <a:custGeom>
              <a:rect b="b" l="l" r="r" t="t"/>
              <a:pathLst>
                <a:path extrusionOk="0" h="6629" w="11880">
                  <a:moveTo>
                    <a:pt x="1800" y="1"/>
                  </a:moveTo>
                  <a:cubicBezTo>
                    <a:pt x="806" y="1"/>
                    <a:pt x="0" y="807"/>
                    <a:pt x="0" y="1794"/>
                  </a:cubicBezTo>
                  <a:lnTo>
                    <a:pt x="0" y="6629"/>
                  </a:lnTo>
                  <a:lnTo>
                    <a:pt x="11880" y="6629"/>
                  </a:lnTo>
                  <a:lnTo>
                    <a:pt x="11880" y="1794"/>
                  </a:lnTo>
                  <a:cubicBezTo>
                    <a:pt x="11880" y="807"/>
                    <a:pt x="11073" y="1"/>
                    <a:pt x="10086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2" name="Google Shape;1682;p20"/>
            <p:cNvSpPr/>
            <p:nvPr/>
          </p:nvSpPr>
          <p:spPr>
            <a:xfrm>
              <a:off x="5308952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794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4419"/>
                  </a:lnTo>
                  <a:lnTo>
                    <a:pt x="13257" y="4419"/>
                  </a:lnTo>
                  <a:lnTo>
                    <a:pt x="13257" y="1794"/>
                  </a:lnTo>
                  <a:cubicBezTo>
                    <a:pt x="13257" y="807"/>
                    <a:pt x="12451" y="1"/>
                    <a:pt x="11463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3" name="Google Shape;1683;p20"/>
            <p:cNvSpPr/>
            <p:nvPr/>
          </p:nvSpPr>
          <p:spPr>
            <a:xfrm>
              <a:off x="6654813" y="5034612"/>
              <a:ext cx="1219213" cy="406404"/>
            </a:xfrm>
            <a:custGeom>
              <a:rect b="b" l="l" r="r" t="t"/>
              <a:pathLst>
                <a:path extrusionOk="0" h="4419" w="13257">
                  <a:moveTo>
                    <a:pt x="1802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4419"/>
                  </a:lnTo>
                  <a:lnTo>
                    <a:pt x="13257" y="4419"/>
                  </a:lnTo>
                  <a:lnTo>
                    <a:pt x="13257" y="1794"/>
                  </a:lnTo>
                  <a:cubicBezTo>
                    <a:pt x="13257" y="807"/>
                    <a:pt x="12458" y="1"/>
                    <a:pt x="11463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4" name="Google Shape;1684;p20"/>
            <p:cNvSpPr/>
            <p:nvPr/>
          </p:nvSpPr>
          <p:spPr>
            <a:xfrm>
              <a:off x="-75228" y="5034612"/>
              <a:ext cx="1218569" cy="406404"/>
            </a:xfrm>
            <a:custGeom>
              <a:rect b="b" l="l" r="r" t="t"/>
              <a:pathLst>
                <a:path extrusionOk="0" h="4419" w="13250">
                  <a:moveTo>
                    <a:pt x="1794" y="1"/>
                  </a:moveTo>
                  <a:cubicBezTo>
                    <a:pt x="799" y="1"/>
                    <a:pt x="1" y="807"/>
                    <a:pt x="1" y="1794"/>
                  </a:cubicBezTo>
                  <a:lnTo>
                    <a:pt x="1" y="4419"/>
                  </a:lnTo>
                  <a:lnTo>
                    <a:pt x="13250" y="4419"/>
                  </a:lnTo>
                  <a:lnTo>
                    <a:pt x="13250" y="1794"/>
                  </a:lnTo>
                  <a:cubicBezTo>
                    <a:pt x="13250" y="807"/>
                    <a:pt x="12451" y="1"/>
                    <a:pt x="11456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5" name="Google Shape;1685;p20"/>
            <p:cNvSpPr/>
            <p:nvPr/>
          </p:nvSpPr>
          <p:spPr>
            <a:xfrm>
              <a:off x="-1421825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801" y="1"/>
                  </a:moveTo>
                  <a:cubicBezTo>
                    <a:pt x="807" y="1"/>
                    <a:pt x="1" y="807"/>
                    <a:pt x="1" y="1794"/>
                  </a:cubicBezTo>
                  <a:lnTo>
                    <a:pt x="1" y="4419"/>
                  </a:lnTo>
                  <a:lnTo>
                    <a:pt x="13258" y="4419"/>
                  </a:lnTo>
                  <a:lnTo>
                    <a:pt x="13258" y="1794"/>
                  </a:lnTo>
                  <a:cubicBezTo>
                    <a:pt x="13258" y="807"/>
                    <a:pt x="12451" y="1"/>
                    <a:pt x="11464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6" name="Google Shape;1686;p20"/>
            <p:cNvSpPr/>
            <p:nvPr/>
          </p:nvSpPr>
          <p:spPr>
            <a:xfrm>
              <a:off x="1270633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794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4419"/>
                  </a:lnTo>
                  <a:lnTo>
                    <a:pt x="13257" y="4419"/>
                  </a:lnTo>
                  <a:lnTo>
                    <a:pt x="13257" y="1794"/>
                  </a:lnTo>
                  <a:cubicBezTo>
                    <a:pt x="13257" y="807"/>
                    <a:pt x="12451" y="1"/>
                    <a:pt x="11464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7" name="Google Shape;1687;p20"/>
            <p:cNvSpPr/>
            <p:nvPr/>
          </p:nvSpPr>
          <p:spPr>
            <a:xfrm>
              <a:off x="2616494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800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4419"/>
                  </a:lnTo>
                  <a:lnTo>
                    <a:pt x="13257" y="4419"/>
                  </a:lnTo>
                  <a:lnTo>
                    <a:pt x="13257" y="1794"/>
                  </a:lnTo>
                  <a:cubicBezTo>
                    <a:pt x="13257" y="807"/>
                    <a:pt x="12459" y="1"/>
                    <a:pt x="11464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8" name="Google Shape;1688;p20"/>
            <p:cNvSpPr/>
            <p:nvPr/>
          </p:nvSpPr>
          <p:spPr>
            <a:xfrm>
              <a:off x="8001318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795" y="1"/>
                  </a:moveTo>
                  <a:cubicBezTo>
                    <a:pt x="799" y="1"/>
                    <a:pt x="1" y="807"/>
                    <a:pt x="1" y="1794"/>
                  </a:cubicBezTo>
                  <a:lnTo>
                    <a:pt x="1" y="4419"/>
                  </a:lnTo>
                  <a:lnTo>
                    <a:pt x="13258" y="4419"/>
                  </a:lnTo>
                  <a:lnTo>
                    <a:pt x="13258" y="1794"/>
                  </a:lnTo>
                  <a:cubicBezTo>
                    <a:pt x="13258" y="807"/>
                    <a:pt x="12451" y="1"/>
                    <a:pt x="11458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9" name="Google Shape;1689;p20"/>
            <p:cNvSpPr/>
            <p:nvPr/>
          </p:nvSpPr>
          <p:spPr>
            <a:xfrm>
              <a:off x="9347179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794" y="1"/>
                  </a:moveTo>
                  <a:cubicBezTo>
                    <a:pt x="807" y="1"/>
                    <a:pt x="1" y="807"/>
                    <a:pt x="1" y="1794"/>
                  </a:cubicBezTo>
                  <a:lnTo>
                    <a:pt x="1" y="4419"/>
                  </a:lnTo>
                  <a:lnTo>
                    <a:pt x="13258" y="4419"/>
                  </a:lnTo>
                  <a:lnTo>
                    <a:pt x="13258" y="1794"/>
                  </a:lnTo>
                  <a:cubicBezTo>
                    <a:pt x="13258" y="807"/>
                    <a:pt x="12453" y="1"/>
                    <a:pt x="11464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90" name="Google Shape;1690;p20"/>
            <p:cNvSpPr/>
            <p:nvPr/>
          </p:nvSpPr>
          <p:spPr>
            <a:xfrm>
              <a:off x="3963091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794" y="1"/>
                  </a:moveTo>
                  <a:cubicBezTo>
                    <a:pt x="799" y="1"/>
                    <a:pt x="0" y="807"/>
                    <a:pt x="0" y="1794"/>
                  </a:cubicBezTo>
                  <a:lnTo>
                    <a:pt x="0" y="4419"/>
                  </a:lnTo>
                  <a:lnTo>
                    <a:pt x="13257" y="4419"/>
                  </a:lnTo>
                  <a:lnTo>
                    <a:pt x="13257" y="1794"/>
                  </a:lnTo>
                  <a:cubicBezTo>
                    <a:pt x="13257" y="807"/>
                    <a:pt x="12451" y="1"/>
                    <a:pt x="11457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91" name="Google Shape;1691;p20"/>
          <p:cNvSpPr txBox="1"/>
          <p:nvPr>
            <p:ph hasCustomPrompt="1" type="title"/>
          </p:nvPr>
        </p:nvSpPr>
        <p:spPr>
          <a:xfrm>
            <a:off x="1073400" y="1557077"/>
            <a:ext cx="4225200" cy="55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47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r>
              <a:t>xx%</a:t>
            </a:r>
          </a:p>
        </p:txBody>
      </p:sp>
      <p:sp>
        <p:nvSpPr>
          <p:cNvPr id="1692" name="Google Shape;1692;p20"/>
          <p:cNvSpPr txBox="1"/>
          <p:nvPr>
            <p:ph idx="1" type="subTitle"/>
          </p:nvPr>
        </p:nvSpPr>
        <p:spPr>
          <a:xfrm>
            <a:off x="1073400" y="2152473"/>
            <a:ext cx="4225200" cy="265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93" name="Google Shape;1693;p20"/>
          <p:cNvSpPr txBox="1"/>
          <p:nvPr>
            <p:ph hasCustomPrompt="1" idx="2" type="title"/>
          </p:nvPr>
        </p:nvSpPr>
        <p:spPr>
          <a:xfrm>
            <a:off x="3845400" y="2725827"/>
            <a:ext cx="4225200" cy="55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4700">
                <a:solidFill>
                  <a:schemeClr val="accent6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r>
              <a:t>xx%</a:t>
            </a:r>
          </a:p>
        </p:txBody>
      </p:sp>
      <p:sp>
        <p:nvSpPr>
          <p:cNvPr id="1694" name="Google Shape;1694;p20"/>
          <p:cNvSpPr txBox="1"/>
          <p:nvPr>
            <p:ph idx="3" type="subTitle"/>
          </p:nvPr>
        </p:nvSpPr>
        <p:spPr>
          <a:xfrm>
            <a:off x="3845400" y="3321223"/>
            <a:ext cx="4225200" cy="265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" name="Google Shape;119;p3"/>
          <p:cNvGrpSpPr/>
          <p:nvPr/>
        </p:nvGrpSpPr>
        <p:grpSpPr>
          <a:xfrm rot="2700000">
            <a:off x="924799" y="377589"/>
            <a:ext cx="839987" cy="1816204"/>
            <a:chOff x="4773700" y="4444775"/>
            <a:chExt cx="332100" cy="718100"/>
          </a:xfrm>
        </p:grpSpPr>
        <p:sp>
          <p:nvSpPr>
            <p:cNvPr id="120" name="Google Shape;120;p3"/>
            <p:cNvSpPr/>
            <p:nvPr/>
          </p:nvSpPr>
          <p:spPr>
            <a:xfrm>
              <a:off x="4773700" y="5131650"/>
              <a:ext cx="332100" cy="31225"/>
            </a:xfrm>
            <a:custGeom>
              <a:rect b="b" l="l" r="r" t="t"/>
              <a:pathLst>
                <a:path extrusionOk="0" h="1249" w="13284">
                  <a:moveTo>
                    <a:pt x="618" y="1"/>
                  </a:moveTo>
                  <a:cubicBezTo>
                    <a:pt x="280" y="1"/>
                    <a:pt x="1" y="280"/>
                    <a:pt x="1" y="625"/>
                  </a:cubicBezTo>
                  <a:cubicBezTo>
                    <a:pt x="1" y="970"/>
                    <a:pt x="280" y="1249"/>
                    <a:pt x="618" y="1249"/>
                  </a:cubicBezTo>
                  <a:lnTo>
                    <a:pt x="12660" y="1249"/>
                  </a:lnTo>
                  <a:cubicBezTo>
                    <a:pt x="13005" y="1249"/>
                    <a:pt x="13284" y="970"/>
                    <a:pt x="13284" y="625"/>
                  </a:cubicBezTo>
                  <a:cubicBezTo>
                    <a:pt x="13284" y="280"/>
                    <a:pt x="13005" y="1"/>
                    <a:pt x="126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3"/>
            <p:cNvSpPr/>
            <p:nvPr/>
          </p:nvSpPr>
          <p:spPr>
            <a:xfrm>
              <a:off x="4987175" y="4600425"/>
              <a:ext cx="103025" cy="50050"/>
            </a:xfrm>
            <a:custGeom>
              <a:rect b="b" l="l" r="r" t="t"/>
              <a:pathLst>
                <a:path extrusionOk="0" h="2002" w="4121">
                  <a:moveTo>
                    <a:pt x="0" y="0"/>
                  </a:moveTo>
                  <a:lnTo>
                    <a:pt x="0" y="2001"/>
                  </a:lnTo>
                  <a:lnTo>
                    <a:pt x="4121" y="2001"/>
                  </a:lnTo>
                  <a:lnTo>
                    <a:pt x="2118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3"/>
            <p:cNvSpPr/>
            <p:nvPr/>
          </p:nvSpPr>
          <p:spPr>
            <a:xfrm>
              <a:off x="4987175" y="4444775"/>
              <a:ext cx="103025" cy="50075"/>
            </a:xfrm>
            <a:custGeom>
              <a:rect b="b" l="l" r="r" t="t"/>
              <a:pathLst>
                <a:path extrusionOk="0" h="2003" w="4121">
                  <a:moveTo>
                    <a:pt x="0" y="0"/>
                  </a:moveTo>
                  <a:lnTo>
                    <a:pt x="0" y="2003"/>
                  </a:lnTo>
                  <a:lnTo>
                    <a:pt x="2118" y="2003"/>
                  </a:lnTo>
                  <a:lnTo>
                    <a:pt x="4121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3"/>
            <p:cNvSpPr/>
            <p:nvPr/>
          </p:nvSpPr>
          <p:spPr>
            <a:xfrm>
              <a:off x="4931300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715" y="1"/>
                  </a:moveTo>
                  <a:lnTo>
                    <a:pt x="1" y="417"/>
                  </a:lnTo>
                  <a:lnTo>
                    <a:pt x="3756" y="6929"/>
                  </a:lnTo>
                  <a:lnTo>
                    <a:pt x="4718" y="6929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3"/>
            <p:cNvSpPr/>
            <p:nvPr/>
          </p:nvSpPr>
          <p:spPr>
            <a:xfrm>
              <a:off x="4830225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3998" y="1"/>
                  </a:moveTo>
                  <a:lnTo>
                    <a:pt x="1" y="6929"/>
                  </a:lnTo>
                  <a:lnTo>
                    <a:pt x="963" y="6929"/>
                  </a:lnTo>
                  <a:lnTo>
                    <a:pt x="4719" y="417"/>
                  </a:lnTo>
                  <a:lnTo>
                    <a:pt x="3998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Google Shape;125;p3"/>
            <p:cNvSpPr/>
            <p:nvPr/>
          </p:nvSpPr>
          <p:spPr>
            <a:xfrm>
              <a:off x="4929350" y="4640075"/>
              <a:ext cx="20800" cy="69375"/>
            </a:xfrm>
            <a:custGeom>
              <a:rect b="b" l="l" r="r" t="t"/>
              <a:pathLst>
                <a:path extrusionOk="0" h="2775" w="832">
                  <a:moveTo>
                    <a:pt x="1" y="0"/>
                  </a:moveTo>
                  <a:lnTo>
                    <a:pt x="1" y="2775"/>
                  </a:lnTo>
                  <a:lnTo>
                    <a:pt x="832" y="2775"/>
                  </a:lnTo>
                  <a:lnTo>
                    <a:pt x="832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3"/>
            <p:cNvSpPr/>
            <p:nvPr/>
          </p:nvSpPr>
          <p:spPr>
            <a:xfrm>
              <a:off x="4954200" y="4537200"/>
              <a:ext cx="20650" cy="113275"/>
            </a:xfrm>
            <a:custGeom>
              <a:rect b="b" l="l" r="r" t="t"/>
              <a:pathLst>
                <a:path extrusionOk="0" h="4531" w="826">
                  <a:moveTo>
                    <a:pt x="410" y="1"/>
                  </a:moveTo>
                  <a:cubicBezTo>
                    <a:pt x="182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2" y="4530"/>
                    <a:pt x="410" y="4530"/>
                  </a:cubicBezTo>
                  <a:cubicBezTo>
                    <a:pt x="644" y="4530"/>
                    <a:pt x="825" y="4343"/>
                    <a:pt x="825" y="4115"/>
                  </a:cubicBezTo>
                  <a:lnTo>
                    <a:pt x="825" y="417"/>
                  </a:lnTo>
                  <a:cubicBezTo>
                    <a:pt x="825" y="190"/>
                    <a:pt x="644" y="1"/>
                    <a:pt x="410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Google Shape;127;p3"/>
            <p:cNvSpPr/>
            <p:nvPr/>
          </p:nvSpPr>
          <p:spPr>
            <a:xfrm>
              <a:off x="5044850" y="4463125"/>
              <a:ext cx="45350" cy="169025"/>
            </a:xfrm>
            <a:custGeom>
              <a:rect b="b" l="l" r="r" t="t"/>
              <a:pathLst>
                <a:path extrusionOk="0" h="6761" w="1814">
                  <a:moveTo>
                    <a:pt x="1814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4" y="6760"/>
                  </a:lnTo>
                  <a:lnTo>
                    <a:pt x="1814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Google Shape;128;p3"/>
            <p:cNvSpPr/>
            <p:nvPr/>
          </p:nvSpPr>
          <p:spPr>
            <a:xfrm>
              <a:off x="4844850" y="4478875"/>
              <a:ext cx="222600" cy="137475"/>
            </a:xfrm>
            <a:custGeom>
              <a:rect b="b" l="l" r="r" t="t"/>
              <a:pathLst>
                <a:path extrusionOk="0" h="5499" w="8904">
                  <a:moveTo>
                    <a:pt x="1815" y="1"/>
                  </a:moveTo>
                  <a:cubicBezTo>
                    <a:pt x="813" y="1"/>
                    <a:pt x="1" y="1230"/>
                    <a:pt x="1" y="2750"/>
                  </a:cubicBezTo>
                  <a:cubicBezTo>
                    <a:pt x="1" y="4271"/>
                    <a:pt x="813" y="5498"/>
                    <a:pt x="1815" y="5498"/>
                  </a:cubicBezTo>
                  <a:lnTo>
                    <a:pt x="7091" y="5498"/>
                  </a:lnTo>
                  <a:cubicBezTo>
                    <a:pt x="8092" y="5498"/>
                    <a:pt x="8903" y="4271"/>
                    <a:pt x="8903" y="2750"/>
                  </a:cubicBezTo>
                  <a:cubicBezTo>
                    <a:pt x="8903" y="1230"/>
                    <a:pt x="8092" y="1"/>
                    <a:pt x="7091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3"/>
            <p:cNvSpPr/>
            <p:nvPr/>
          </p:nvSpPr>
          <p:spPr>
            <a:xfrm>
              <a:off x="4987175" y="4489125"/>
              <a:ext cx="69900" cy="116850"/>
            </a:xfrm>
            <a:custGeom>
              <a:rect b="b" l="l" r="r" t="t"/>
              <a:pathLst>
                <a:path extrusionOk="0" h="4674" w="2796">
                  <a:moveTo>
                    <a:pt x="1398" y="1"/>
                  </a:moveTo>
                  <a:cubicBezTo>
                    <a:pt x="645" y="1"/>
                    <a:pt x="0" y="1072"/>
                    <a:pt x="0" y="2340"/>
                  </a:cubicBezTo>
                  <a:cubicBezTo>
                    <a:pt x="0" y="3607"/>
                    <a:pt x="645" y="4674"/>
                    <a:pt x="1398" y="4674"/>
                  </a:cubicBezTo>
                  <a:cubicBezTo>
                    <a:pt x="2157" y="4674"/>
                    <a:pt x="2795" y="3607"/>
                    <a:pt x="2795" y="2340"/>
                  </a:cubicBezTo>
                  <a:cubicBezTo>
                    <a:pt x="2795" y="1072"/>
                    <a:pt x="2157" y="1"/>
                    <a:pt x="13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3"/>
            <p:cNvSpPr/>
            <p:nvPr/>
          </p:nvSpPr>
          <p:spPr>
            <a:xfrm>
              <a:off x="4964600" y="4463125"/>
              <a:ext cx="45325" cy="169025"/>
            </a:xfrm>
            <a:custGeom>
              <a:rect b="b" l="l" r="r" t="t"/>
              <a:pathLst>
                <a:path extrusionOk="0" h="6761" w="1813">
                  <a:moveTo>
                    <a:pt x="1813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3" y="6760"/>
                  </a:lnTo>
                  <a:lnTo>
                    <a:pt x="1813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3"/>
            <p:cNvSpPr/>
            <p:nvPr/>
          </p:nvSpPr>
          <p:spPr>
            <a:xfrm>
              <a:off x="4904475" y="4537200"/>
              <a:ext cx="70375" cy="113275"/>
            </a:xfrm>
            <a:custGeom>
              <a:rect b="b" l="l" r="r" t="t"/>
              <a:pathLst>
                <a:path extrusionOk="0" h="4531" w="2815">
                  <a:moveTo>
                    <a:pt x="417" y="1"/>
                  </a:moveTo>
                  <a:cubicBezTo>
                    <a:pt x="189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9" y="4530"/>
                    <a:pt x="417" y="4530"/>
                  </a:cubicBezTo>
                  <a:lnTo>
                    <a:pt x="2399" y="4530"/>
                  </a:lnTo>
                  <a:cubicBezTo>
                    <a:pt x="2633" y="4530"/>
                    <a:pt x="2814" y="4343"/>
                    <a:pt x="2814" y="4115"/>
                  </a:cubicBezTo>
                  <a:cubicBezTo>
                    <a:pt x="2814" y="3881"/>
                    <a:pt x="2633" y="3699"/>
                    <a:pt x="2399" y="3699"/>
                  </a:cubicBezTo>
                  <a:lnTo>
                    <a:pt x="833" y="3699"/>
                  </a:lnTo>
                  <a:lnTo>
                    <a:pt x="833" y="417"/>
                  </a:lnTo>
                  <a:cubicBezTo>
                    <a:pt x="833" y="190"/>
                    <a:pt x="645" y="1"/>
                    <a:pt x="417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3"/>
            <p:cNvSpPr/>
            <p:nvPr/>
          </p:nvSpPr>
          <p:spPr>
            <a:xfrm>
              <a:off x="4924125" y="4699025"/>
              <a:ext cx="31225" cy="448250"/>
            </a:xfrm>
            <a:custGeom>
              <a:rect b="b" l="l" r="r" t="t"/>
              <a:pathLst>
                <a:path extrusionOk="0" h="17930" w="1249">
                  <a:moveTo>
                    <a:pt x="1" y="0"/>
                  </a:moveTo>
                  <a:lnTo>
                    <a:pt x="1" y="17930"/>
                  </a:lnTo>
                  <a:lnTo>
                    <a:pt x="1248" y="17930"/>
                  </a:lnTo>
                  <a:lnTo>
                    <a:pt x="1248" y="0"/>
                  </a:ln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3" name="Google Shape;133;p3"/>
          <p:cNvSpPr/>
          <p:nvPr/>
        </p:nvSpPr>
        <p:spPr>
          <a:xfrm>
            <a:off x="1900850" y="945750"/>
            <a:ext cx="3819525" cy="2419350"/>
          </a:xfrm>
          <a:custGeom>
            <a:rect b="b" l="l" r="r" t="t"/>
            <a:pathLst>
              <a:path extrusionOk="0" h="96774" w="152781">
                <a:moveTo>
                  <a:pt x="7489" y="0"/>
                </a:moveTo>
                <a:lnTo>
                  <a:pt x="152781" y="46863"/>
                </a:lnTo>
                <a:lnTo>
                  <a:pt x="83439" y="96774"/>
                </a:lnTo>
                <a:lnTo>
                  <a:pt x="0" y="6096"/>
                </a:lnTo>
                <a:close/>
              </a:path>
            </a:pathLst>
          </a:custGeom>
          <a:gradFill>
            <a:gsLst>
              <a:gs pos="0">
                <a:srgbClr val="FFE89A">
                  <a:alpha val="48235"/>
                </a:srgbClr>
              </a:gs>
              <a:gs pos="66000">
                <a:srgbClr val="FFF4CD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lin ang="2700006" scaled="0"/>
          </a:gradFill>
          <a:ln>
            <a:noFill/>
          </a:ln>
        </p:spPr>
      </p:sp>
      <p:sp>
        <p:nvSpPr>
          <p:cNvPr id="134" name="Google Shape;134;p3"/>
          <p:cNvSpPr/>
          <p:nvPr/>
        </p:nvSpPr>
        <p:spPr>
          <a:xfrm>
            <a:off x="-13702" y="4374189"/>
            <a:ext cx="9172746" cy="1066823"/>
          </a:xfrm>
          <a:custGeom>
            <a:rect b="b" l="l" r="r" t="t"/>
            <a:pathLst>
              <a:path extrusionOk="0" h="11600" w="99739">
                <a:moveTo>
                  <a:pt x="1" y="1"/>
                </a:moveTo>
                <a:lnTo>
                  <a:pt x="1" y="11600"/>
                </a:lnTo>
                <a:lnTo>
                  <a:pt x="99739" y="11600"/>
                </a:lnTo>
                <a:lnTo>
                  <a:pt x="99739" y="1"/>
                </a:lnTo>
                <a:close/>
              </a:path>
            </a:pathLst>
          </a:custGeom>
          <a:solidFill>
            <a:srgbClr val="AC6C3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3"/>
          <p:cNvSpPr/>
          <p:nvPr/>
        </p:nvSpPr>
        <p:spPr>
          <a:xfrm>
            <a:off x="-13702" y="4120173"/>
            <a:ext cx="9172746" cy="508212"/>
          </a:xfrm>
          <a:custGeom>
            <a:rect b="b" l="l" r="r" t="t"/>
            <a:pathLst>
              <a:path extrusionOk="0" h="5526" w="99739">
                <a:moveTo>
                  <a:pt x="1" y="1"/>
                </a:moveTo>
                <a:lnTo>
                  <a:pt x="1" y="5525"/>
                </a:lnTo>
                <a:lnTo>
                  <a:pt x="99739" y="5525"/>
                </a:lnTo>
                <a:lnTo>
                  <a:pt x="99739" y="1"/>
                </a:lnTo>
                <a:close/>
              </a:path>
            </a:pathLst>
          </a:custGeom>
          <a:solidFill>
            <a:srgbClr val="F8A96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36" name="Google Shape;136;p3"/>
          <p:cNvGrpSpPr/>
          <p:nvPr/>
        </p:nvGrpSpPr>
        <p:grpSpPr>
          <a:xfrm flipH="1" rot="229324">
            <a:off x="8189199" y="3832272"/>
            <a:ext cx="839989" cy="1816161"/>
            <a:chOff x="4773700" y="4444775"/>
            <a:chExt cx="332100" cy="718100"/>
          </a:xfrm>
        </p:grpSpPr>
        <p:sp>
          <p:nvSpPr>
            <p:cNvPr id="137" name="Google Shape;137;p3"/>
            <p:cNvSpPr/>
            <p:nvPr/>
          </p:nvSpPr>
          <p:spPr>
            <a:xfrm>
              <a:off x="4773700" y="5131650"/>
              <a:ext cx="332100" cy="31225"/>
            </a:xfrm>
            <a:custGeom>
              <a:rect b="b" l="l" r="r" t="t"/>
              <a:pathLst>
                <a:path extrusionOk="0" h="1249" w="13284">
                  <a:moveTo>
                    <a:pt x="618" y="1"/>
                  </a:moveTo>
                  <a:cubicBezTo>
                    <a:pt x="280" y="1"/>
                    <a:pt x="1" y="280"/>
                    <a:pt x="1" y="625"/>
                  </a:cubicBezTo>
                  <a:cubicBezTo>
                    <a:pt x="1" y="970"/>
                    <a:pt x="280" y="1249"/>
                    <a:pt x="618" y="1249"/>
                  </a:cubicBezTo>
                  <a:lnTo>
                    <a:pt x="12660" y="1249"/>
                  </a:lnTo>
                  <a:cubicBezTo>
                    <a:pt x="13005" y="1249"/>
                    <a:pt x="13284" y="970"/>
                    <a:pt x="13284" y="625"/>
                  </a:cubicBezTo>
                  <a:cubicBezTo>
                    <a:pt x="13284" y="280"/>
                    <a:pt x="13005" y="1"/>
                    <a:pt x="126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3"/>
            <p:cNvSpPr/>
            <p:nvPr/>
          </p:nvSpPr>
          <p:spPr>
            <a:xfrm>
              <a:off x="4987175" y="4600425"/>
              <a:ext cx="103025" cy="50050"/>
            </a:xfrm>
            <a:custGeom>
              <a:rect b="b" l="l" r="r" t="t"/>
              <a:pathLst>
                <a:path extrusionOk="0" h="2002" w="4121">
                  <a:moveTo>
                    <a:pt x="0" y="0"/>
                  </a:moveTo>
                  <a:lnTo>
                    <a:pt x="0" y="2001"/>
                  </a:lnTo>
                  <a:lnTo>
                    <a:pt x="4121" y="2001"/>
                  </a:lnTo>
                  <a:lnTo>
                    <a:pt x="2118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3"/>
            <p:cNvSpPr/>
            <p:nvPr/>
          </p:nvSpPr>
          <p:spPr>
            <a:xfrm>
              <a:off x="4987175" y="4444775"/>
              <a:ext cx="103025" cy="50075"/>
            </a:xfrm>
            <a:custGeom>
              <a:rect b="b" l="l" r="r" t="t"/>
              <a:pathLst>
                <a:path extrusionOk="0" h="2003" w="4121">
                  <a:moveTo>
                    <a:pt x="0" y="0"/>
                  </a:moveTo>
                  <a:lnTo>
                    <a:pt x="0" y="2003"/>
                  </a:lnTo>
                  <a:lnTo>
                    <a:pt x="2118" y="2003"/>
                  </a:lnTo>
                  <a:lnTo>
                    <a:pt x="4121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" name="Google Shape;140;p3"/>
            <p:cNvSpPr/>
            <p:nvPr/>
          </p:nvSpPr>
          <p:spPr>
            <a:xfrm>
              <a:off x="4931300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715" y="1"/>
                  </a:moveTo>
                  <a:lnTo>
                    <a:pt x="1" y="417"/>
                  </a:lnTo>
                  <a:lnTo>
                    <a:pt x="3756" y="6929"/>
                  </a:lnTo>
                  <a:lnTo>
                    <a:pt x="4718" y="6929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3"/>
            <p:cNvSpPr/>
            <p:nvPr/>
          </p:nvSpPr>
          <p:spPr>
            <a:xfrm>
              <a:off x="4830225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3998" y="1"/>
                  </a:moveTo>
                  <a:lnTo>
                    <a:pt x="1" y="6929"/>
                  </a:lnTo>
                  <a:lnTo>
                    <a:pt x="963" y="6929"/>
                  </a:lnTo>
                  <a:lnTo>
                    <a:pt x="4719" y="417"/>
                  </a:lnTo>
                  <a:lnTo>
                    <a:pt x="3998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3"/>
            <p:cNvSpPr/>
            <p:nvPr/>
          </p:nvSpPr>
          <p:spPr>
            <a:xfrm>
              <a:off x="4929350" y="4640075"/>
              <a:ext cx="20800" cy="69375"/>
            </a:xfrm>
            <a:custGeom>
              <a:rect b="b" l="l" r="r" t="t"/>
              <a:pathLst>
                <a:path extrusionOk="0" h="2775" w="832">
                  <a:moveTo>
                    <a:pt x="1" y="0"/>
                  </a:moveTo>
                  <a:lnTo>
                    <a:pt x="1" y="2775"/>
                  </a:lnTo>
                  <a:lnTo>
                    <a:pt x="832" y="2775"/>
                  </a:lnTo>
                  <a:lnTo>
                    <a:pt x="832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Google Shape;143;p3"/>
            <p:cNvSpPr/>
            <p:nvPr/>
          </p:nvSpPr>
          <p:spPr>
            <a:xfrm>
              <a:off x="4954200" y="4537200"/>
              <a:ext cx="20650" cy="113275"/>
            </a:xfrm>
            <a:custGeom>
              <a:rect b="b" l="l" r="r" t="t"/>
              <a:pathLst>
                <a:path extrusionOk="0" h="4531" w="826">
                  <a:moveTo>
                    <a:pt x="410" y="1"/>
                  </a:moveTo>
                  <a:cubicBezTo>
                    <a:pt x="182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2" y="4530"/>
                    <a:pt x="410" y="4530"/>
                  </a:cubicBezTo>
                  <a:cubicBezTo>
                    <a:pt x="644" y="4530"/>
                    <a:pt x="825" y="4343"/>
                    <a:pt x="825" y="4115"/>
                  </a:cubicBezTo>
                  <a:lnTo>
                    <a:pt x="825" y="417"/>
                  </a:lnTo>
                  <a:cubicBezTo>
                    <a:pt x="825" y="190"/>
                    <a:pt x="644" y="1"/>
                    <a:pt x="410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" name="Google Shape;144;p3"/>
            <p:cNvSpPr/>
            <p:nvPr/>
          </p:nvSpPr>
          <p:spPr>
            <a:xfrm>
              <a:off x="5044850" y="4463125"/>
              <a:ext cx="45350" cy="169025"/>
            </a:xfrm>
            <a:custGeom>
              <a:rect b="b" l="l" r="r" t="t"/>
              <a:pathLst>
                <a:path extrusionOk="0" h="6761" w="1814">
                  <a:moveTo>
                    <a:pt x="1814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4" y="6760"/>
                  </a:lnTo>
                  <a:lnTo>
                    <a:pt x="1814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" name="Google Shape;145;p3"/>
            <p:cNvSpPr/>
            <p:nvPr/>
          </p:nvSpPr>
          <p:spPr>
            <a:xfrm>
              <a:off x="4844850" y="4478875"/>
              <a:ext cx="222600" cy="137475"/>
            </a:xfrm>
            <a:custGeom>
              <a:rect b="b" l="l" r="r" t="t"/>
              <a:pathLst>
                <a:path extrusionOk="0" h="5499" w="8904">
                  <a:moveTo>
                    <a:pt x="1815" y="1"/>
                  </a:moveTo>
                  <a:cubicBezTo>
                    <a:pt x="813" y="1"/>
                    <a:pt x="1" y="1230"/>
                    <a:pt x="1" y="2750"/>
                  </a:cubicBezTo>
                  <a:cubicBezTo>
                    <a:pt x="1" y="4271"/>
                    <a:pt x="813" y="5498"/>
                    <a:pt x="1815" y="5498"/>
                  </a:cubicBezTo>
                  <a:lnTo>
                    <a:pt x="7091" y="5498"/>
                  </a:lnTo>
                  <a:cubicBezTo>
                    <a:pt x="8092" y="5498"/>
                    <a:pt x="8903" y="4271"/>
                    <a:pt x="8903" y="2750"/>
                  </a:cubicBezTo>
                  <a:cubicBezTo>
                    <a:pt x="8903" y="1230"/>
                    <a:pt x="8092" y="1"/>
                    <a:pt x="7091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3"/>
            <p:cNvSpPr/>
            <p:nvPr/>
          </p:nvSpPr>
          <p:spPr>
            <a:xfrm>
              <a:off x="4987175" y="4489125"/>
              <a:ext cx="69900" cy="116850"/>
            </a:xfrm>
            <a:custGeom>
              <a:rect b="b" l="l" r="r" t="t"/>
              <a:pathLst>
                <a:path extrusionOk="0" h="4674" w="2796">
                  <a:moveTo>
                    <a:pt x="1398" y="1"/>
                  </a:moveTo>
                  <a:cubicBezTo>
                    <a:pt x="645" y="1"/>
                    <a:pt x="0" y="1072"/>
                    <a:pt x="0" y="2340"/>
                  </a:cubicBezTo>
                  <a:cubicBezTo>
                    <a:pt x="0" y="3607"/>
                    <a:pt x="645" y="4674"/>
                    <a:pt x="1398" y="4674"/>
                  </a:cubicBezTo>
                  <a:cubicBezTo>
                    <a:pt x="2157" y="4674"/>
                    <a:pt x="2795" y="3607"/>
                    <a:pt x="2795" y="2340"/>
                  </a:cubicBezTo>
                  <a:cubicBezTo>
                    <a:pt x="2795" y="1072"/>
                    <a:pt x="2157" y="1"/>
                    <a:pt x="13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" name="Google Shape;147;p3"/>
            <p:cNvSpPr/>
            <p:nvPr/>
          </p:nvSpPr>
          <p:spPr>
            <a:xfrm>
              <a:off x="4964600" y="4463125"/>
              <a:ext cx="45325" cy="169025"/>
            </a:xfrm>
            <a:custGeom>
              <a:rect b="b" l="l" r="r" t="t"/>
              <a:pathLst>
                <a:path extrusionOk="0" h="6761" w="1813">
                  <a:moveTo>
                    <a:pt x="1813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3" y="6760"/>
                  </a:lnTo>
                  <a:lnTo>
                    <a:pt x="1813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p3"/>
            <p:cNvSpPr/>
            <p:nvPr/>
          </p:nvSpPr>
          <p:spPr>
            <a:xfrm>
              <a:off x="4904475" y="4537200"/>
              <a:ext cx="70375" cy="113275"/>
            </a:xfrm>
            <a:custGeom>
              <a:rect b="b" l="l" r="r" t="t"/>
              <a:pathLst>
                <a:path extrusionOk="0" h="4531" w="2815">
                  <a:moveTo>
                    <a:pt x="417" y="1"/>
                  </a:moveTo>
                  <a:cubicBezTo>
                    <a:pt x="189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9" y="4530"/>
                    <a:pt x="417" y="4530"/>
                  </a:cubicBezTo>
                  <a:lnTo>
                    <a:pt x="2399" y="4530"/>
                  </a:lnTo>
                  <a:cubicBezTo>
                    <a:pt x="2633" y="4530"/>
                    <a:pt x="2814" y="4343"/>
                    <a:pt x="2814" y="4115"/>
                  </a:cubicBezTo>
                  <a:cubicBezTo>
                    <a:pt x="2814" y="3881"/>
                    <a:pt x="2633" y="3699"/>
                    <a:pt x="2399" y="3699"/>
                  </a:cubicBezTo>
                  <a:lnTo>
                    <a:pt x="833" y="3699"/>
                  </a:lnTo>
                  <a:lnTo>
                    <a:pt x="833" y="417"/>
                  </a:lnTo>
                  <a:cubicBezTo>
                    <a:pt x="833" y="190"/>
                    <a:pt x="645" y="1"/>
                    <a:pt x="417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3"/>
            <p:cNvSpPr/>
            <p:nvPr/>
          </p:nvSpPr>
          <p:spPr>
            <a:xfrm>
              <a:off x="4924125" y="4699025"/>
              <a:ext cx="31225" cy="448250"/>
            </a:xfrm>
            <a:custGeom>
              <a:rect b="b" l="l" r="r" t="t"/>
              <a:pathLst>
                <a:path extrusionOk="0" h="17930" w="1249">
                  <a:moveTo>
                    <a:pt x="1" y="0"/>
                  </a:moveTo>
                  <a:lnTo>
                    <a:pt x="1" y="17930"/>
                  </a:lnTo>
                  <a:lnTo>
                    <a:pt x="1248" y="17930"/>
                  </a:lnTo>
                  <a:lnTo>
                    <a:pt x="1248" y="0"/>
                  </a:ln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50" name="Google Shape;150;p3"/>
          <p:cNvSpPr/>
          <p:nvPr/>
        </p:nvSpPr>
        <p:spPr>
          <a:xfrm flipH="1" rot="2929653">
            <a:off x="4421030" y="2247364"/>
            <a:ext cx="3819365" cy="2419249"/>
          </a:xfrm>
          <a:custGeom>
            <a:rect b="b" l="l" r="r" t="t"/>
            <a:pathLst>
              <a:path extrusionOk="0" h="96774" w="152781">
                <a:moveTo>
                  <a:pt x="7489" y="0"/>
                </a:moveTo>
                <a:lnTo>
                  <a:pt x="152781" y="46863"/>
                </a:lnTo>
                <a:lnTo>
                  <a:pt x="83439" y="96774"/>
                </a:lnTo>
                <a:lnTo>
                  <a:pt x="0" y="6096"/>
                </a:lnTo>
                <a:close/>
              </a:path>
            </a:pathLst>
          </a:custGeom>
          <a:gradFill>
            <a:gsLst>
              <a:gs pos="0">
                <a:srgbClr val="FFE89A">
                  <a:alpha val="48235"/>
                </a:srgbClr>
              </a:gs>
              <a:gs pos="66000">
                <a:srgbClr val="FFF4CD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lin ang="0" scaled="0"/>
          </a:gradFill>
          <a:ln>
            <a:noFill/>
          </a:ln>
        </p:spPr>
      </p:sp>
      <p:sp>
        <p:nvSpPr>
          <p:cNvPr id="151" name="Google Shape;151;p3"/>
          <p:cNvSpPr/>
          <p:nvPr/>
        </p:nvSpPr>
        <p:spPr>
          <a:xfrm>
            <a:off x="8294463" y="2817343"/>
            <a:ext cx="864311" cy="2365680"/>
          </a:xfrm>
          <a:custGeom>
            <a:rect b="b" l="l" r="r" t="t"/>
            <a:pathLst>
              <a:path extrusionOk="0" h="25723" w="9398">
                <a:moveTo>
                  <a:pt x="9398" y="1"/>
                </a:moveTo>
                <a:cubicBezTo>
                  <a:pt x="3529" y="6947"/>
                  <a:pt x="1" y="15921"/>
                  <a:pt x="1" y="25722"/>
                </a:cubicBezTo>
                <a:lnTo>
                  <a:pt x="9398" y="25722"/>
                </a:lnTo>
                <a:lnTo>
                  <a:pt x="9398" y="1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3"/>
          <p:cNvSpPr/>
          <p:nvPr/>
        </p:nvSpPr>
        <p:spPr>
          <a:xfrm>
            <a:off x="8529901" y="3357655"/>
            <a:ext cx="628874" cy="1825371"/>
          </a:xfrm>
          <a:custGeom>
            <a:rect b="b" l="l" r="r" t="t"/>
            <a:pathLst>
              <a:path extrusionOk="0" h="19848" w="6838">
                <a:moveTo>
                  <a:pt x="5284" y="1"/>
                </a:moveTo>
                <a:cubicBezTo>
                  <a:pt x="1925" y="5843"/>
                  <a:pt x="0" y="12620"/>
                  <a:pt x="0" y="19847"/>
                </a:cubicBezTo>
                <a:lnTo>
                  <a:pt x="2567" y="19847"/>
                </a:lnTo>
                <a:cubicBezTo>
                  <a:pt x="2567" y="13387"/>
                  <a:pt x="4108" y="7286"/>
                  <a:pt x="6838" y="1885"/>
                </a:cubicBezTo>
                <a:lnTo>
                  <a:pt x="6838" y="1015"/>
                </a:lnTo>
                <a:cubicBezTo>
                  <a:pt x="6311" y="689"/>
                  <a:pt x="5791" y="352"/>
                  <a:pt x="5284" y="1"/>
                </a:cubicBez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3"/>
          <p:cNvSpPr/>
          <p:nvPr/>
        </p:nvSpPr>
        <p:spPr>
          <a:xfrm>
            <a:off x="8765983" y="3530923"/>
            <a:ext cx="392793" cy="1652104"/>
          </a:xfrm>
          <a:custGeom>
            <a:rect b="b" l="l" r="r" t="t"/>
            <a:pathLst>
              <a:path extrusionOk="0" h="17964" w="4271">
                <a:moveTo>
                  <a:pt x="4271" y="1"/>
                </a:moveTo>
                <a:cubicBezTo>
                  <a:pt x="1541" y="5402"/>
                  <a:pt x="0" y="11503"/>
                  <a:pt x="0" y="17963"/>
                </a:cubicBezTo>
                <a:lnTo>
                  <a:pt x="4271" y="17963"/>
                </a:lnTo>
                <a:lnTo>
                  <a:pt x="4271" y="1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3"/>
          <p:cNvSpPr/>
          <p:nvPr/>
        </p:nvSpPr>
        <p:spPr>
          <a:xfrm>
            <a:off x="9002065" y="4120163"/>
            <a:ext cx="156713" cy="1062868"/>
          </a:xfrm>
          <a:custGeom>
            <a:rect b="b" l="l" r="r" t="t"/>
            <a:pathLst>
              <a:path extrusionOk="0" h="11557" w="1704">
                <a:moveTo>
                  <a:pt x="1704" y="1"/>
                </a:moveTo>
                <a:cubicBezTo>
                  <a:pt x="598" y="3660"/>
                  <a:pt x="1" y="7540"/>
                  <a:pt x="1" y="11556"/>
                </a:cubicBezTo>
                <a:lnTo>
                  <a:pt x="1704" y="11556"/>
                </a:lnTo>
                <a:lnTo>
                  <a:pt x="1704" y="1"/>
                </a:ln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3"/>
          <p:cNvSpPr/>
          <p:nvPr/>
        </p:nvSpPr>
        <p:spPr>
          <a:xfrm>
            <a:off x="7430331" y="-119475"/>
            <a:ext cx="1728437" cy="3570454"/>
          </a:xfrm>
          <a:custGeom>
            <a:rect b="b" l="l" r="r" t="t"/>
            <a:pathLst>
              <a:path extrusionOk="0" h="38823" w="18794">
                <a:moveTo>
                  <a:pt x="0" y="0"/>
                </a:moveTo>
                <a:lnTo>
                  <a:pt x="0" y="4958"/>
                </a:lnTo>
                <a:cubicBezTo>
                  <a:pt x="0" y="19243"/>
                  <a:pt x="7505" y="31778"/>
                  <a:pt x="18794" y="38823"/>
                </a:cubicBezTo>
                <a:lnTo>
                  <a:pt x="18794" y="0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3"/>
          <p:cNvSpPr/>
          <p:nvPr/>
        </p:nvSpPr>
        <p:spPr>
          <a:xfrm>
            <a:off x="7668712" y="476938"/>
            <a:ext cx="1490057" cy="2813838"/>
          </a:xfrm>
          <a:custGeom>
            <a:rect b="b" l="l" r="r" t="t"/>
            <a:pathLst>
              <a:path extrusionOk="0" h="30596" w="16202">
                <a:moveTo>
                  <a:pt x="0" y="0"/>
                </a:moveTo>
                <a:lnTo>
                  <a:pt x="0" y="0"/>
                </a:lnTo>
                <a:cubicBezTo>
                  <a:pt x="474" y="12549"/>
                  <a:pt x="6739" y="23610"/>
                  <a:pt x="16202" y="30596"/>
                </a:cubicBezTo>
                <a:lnTo>
                  <a:pt x="16202" y="28529"/>
                </a:lnTo>
                <a:cubicBezTo>
                  <a:pt x="8650" y="21933"/>
                  <a:pt x="3608" y="12543"/>
                  <a:pt x="2691" y="1970"/>
                </a:cubicBezTo>
                <a:cubicBezTo>
                  <a:pt x="1677" y="1476"/>
                  <a:pt x="768" y="807"/>
                  <a:pt x="0" y="0"/>
                </a:cubicBez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3"/>
          <p:cNvSpPr/>
          <p:nvPr/>
        </p:nvSpPr>
        <p:spPr>
          <a:xfrm>
            <a:off x="7901759" y="-119475"/>
            <a:ext cx="1257012" cy="3220150"/>
          </a:xfrm>
          <a:custGeom>
            <a:rect b="b" l="l" r="r" t="t"/>
            <a:pathLst>
              <a:path extrusionOk="0" h="35014" w="13668">
                <a:moveTo>
                  <a:pt x="1" y="0"/>
                </a:moveTo>
                <a:lnTo>
                  <a:pt x="1" y="4958"/>
                </a:lnTo>
                <a:cubicBezTo>
                  <a:pt x="1" y="16949"/>
                  <a:pt x="5291" y="27704"/>
                  <a:pt x="13668" y="35014"/>
                </a:cubicBezTo>
                <a:lnTo>
                  <a:pt x="13668" y="0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3"/>
          <p:cNvSpPr/>
          <p:nvPr/>
        </p:nvSpPr>
        <p:spPr>
          <a:xfrm>
            <a:off x="8159362" y="734541"/>
            <a:ext cx="999411" cy="2140819"/>
          </a:xfrm>
          <a:custGeom>
            <a:rect b="b" l="l" r="r" t="t"/>
            <a:pathLst>
              <a:path extrusionOk="0" h="23278" w="10867">
                <a:moveTo>
                  <a:pt x="1" y="0"/>
                </a:moveTo>
                <a:cubicBezTo>
                  <a:pt x="969" y="8995"/>
                  <a:pt x="4926" y="17092"/>
                  <a:pt x="10867" y="23278"/>
                </a:cubicBezTo>
                <a:lnTo>
                  <a:pt x="10867" y="20329"/>
                </a:lnTo>
                <a:cubicBezTo>
                  <a:pt x="6369" y="14622"/>
                  <a:pt x="3399" y="7657"/>
                  <a:pt x="2574" y="46"/>
                </a:cubicBezTo>
                <a:cubicBezTo>
                  <a:pt x="2211" y="92"/>
                  <a:pt x="1840" y="111"/>
                  <a:pt x="1470" y="111"/>
                </a:cubicBezTo>
                <a:cubicBezTo>
                  <a:pt x="969" y="111"/>
                  <a:pt x="475" y="72"/>
                  <a:pt x="1" y="0"/>
                </a:cubicBez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3"/>
          <p:cNvSpPr/>
          <p:nvPr/>
        </p:nvSpPr>
        <p:spPr>
          <a:xfrm>
            <a:off x="8373923" y="-119475"/>
            <a:ext cx="784851" cy="2723618"/>
          </a:xfrm>
          <a:custGeom>
            <a:rect b="b" l="l" r="r" t="t"/>
            <a:pathLst>
              <a:path extrusionOk="0" h="29615" w="8534">
                <a:moveTo>
                  <a:pt x="1" y="0"/>
                </a:moveTo>
                <a:lnTo>
                  <a:pt x="1" y="4958"/>
                </a:lnTo>
                <a:cubicBezTo>
                  <a:pt x="1" y="14265"/>
                  <a:pt x="3192" y="22830"/>
                  <a:pt x="8534" y="29615"/>
                </a:cubicBezTo>
                <a:lnTo>
                  <a:pt x="8534" y="0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3"/>
          <p:cNvSpPr/>
          <p:nvPr/>
        </p:nvSpPr>
        <p:spPr>
          <a:xfrm>
            <a:off x="8625548" y="540856"/>
            <a:ext cx="533228" cy="1726230"/>
          </a:xfrm>
          <a:custGeom>
            <a:rect b="b" l="l" r="r" t="t"/>
            <a:pathLst>
              <a:path extrusionOk="0" h="18770" w="5798">
                <a:moveTo>
                  <a:pt x="2457" y="1"/>
                </a:moveTo>
                <a:cubicBezTo>
                  <a:pt x="1729" y="619"/>
                  <a:pt x="897" y="1132"/>
                  <a:pt x="1" y="1503"/>
                </a:cubicBezTo>
                <a:cubicBezTo>
                  <a:pt x="585" y="7799"/>
                  <a:pt x="2633" y="13668"/>
                  <a:pt x="5798" y="18769"/>
                </a:cubicBezTo>
                <a:lnTo>
                  <a:pt x="5798" y="13908"/>
                </a:lnTo>
                <a:cubicBezTo>
                  <a:pt x="3893" y="9619"/>
                  <a:pt x="2730" y="4928"/>
                  <a:pt x="2457" y="1"/>
                </a:cubicBez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3"/>
          <p:cNvSpPr/>
          <p:nvPr/>
        </p:nvSpPr>
        <p:spPr>
          <a:xfrm>
            <a:off x="8846179" y="-119475"/>
            <a:ext cx="312598" cy="1939503"/>
          </a:xfrm>
          <a:custGeom>
            <a:rect b="b" l="l" r="r" t="t"/>
            <a:pathLst>
              <a:path extrusionOk="0" h="21089" w="3399">
                <a:moveTo>
                  <a:pt x="0" y="0"/>
                </a:moveTo>
                <a:lnTo>
                  <a:pt x="0" y="4958"/>
                </a:lnTo>
                <a:cubicBezTo>
                  <a:pt x="0" y="10696"/>
                  <a:pt x="1215" y="16155"/>
                  <a:pt x="3399" y="21088"/>
                </a:cubicBezTo>
                <a:lnTo>
                  <a:pt x="3399" y="0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3"/>
          <p:cNvSpPr/>
          <p:nvPr/>
        </p:nvSpPr>
        <p:spPr>
          <a:xfrm>
            <a:off x="-14027" y="2817343"/>
            <a:ext cx="864311" cy="2365680"/>
          </a:xfrm>
          <a:custGeom>
            <a:rect b="b" l="l" r="r" t="t"/>
            <a:pathLst>
              <a:path extrusionOk="0" h="25723" w="9398">
                <a:moveTo>
                  <a:pt x="1" y="1"/>
                </a:moveTo>
                <a:lnTo>
                  <a:pt x="1" y="25722"/>
                </a:lnTo>
                <a:lnTo>
                  <a:pt x="9397" y="25722"/>
                </a:lnTo>
                <a:cubicBezTo>
                  <a:pt x="9397" y="15921"/>
                  <a:pt x="5862" y="6947"/>
                  <a:pt x="1" y="1"/>
                </a:cubicBez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3"/>
          <p:cNvSpPr/>
          <p:nvPr/>
        </p:nvSpPr>
        <p:spPr>
          <a:xfrm>
            <a:off x="-14027" y="3357655"/>
            <a:ext cx="628230" cy="1825371"/>
          </a:xfrm>
          <a:custGeom>
            <a:rect b="b" l="l" r="r" t="t"/>
            <a:pathLst>
              <a:path extrusionOk="0" h="19848" w="6831">
                <a:moveTo>
                  <a:pt x="1546" y="1"/>
                </a:moveTo>
                <a:cubicBezTo>
                  <a:pt x="1039" y="352"/>
                  <a:pt x="520" y="689"/>
                  <a:pt x="1" y="1015"/>
                </a:cubicBezTo>
                <a:lnTo>
                  <a:pt x="1" y="1885"/>
                </a:lnTo>
                <a:cubicBezTo>
                  <a:pt x="2724" y="7286"/>
                  <a:pt x="4263" y="13387"/>
                  <a:pt x="4263" y="19847"/>
                </a:cubicBezTo>
                <a:lnTo>
                  <a:pt x="6830" y="19847"/>
                </a:lnTo>
                <a:cubicBezTo>
                  <a:pt x="6830" y="12620"/>
                  <a:pt x="4907" y="5843"/>
                  <a:pt x="1546" y="1"/>
                </a:cubicBez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3"/>
          <p:cNvSpPr/>
          <p:nvPr/>
        </p:nvSpPr>
        <p:spPr>
          <a:xfrm>
            <a:off x="-14027" y="3530923"/>
            <a:ext cx="392149" cy="1652104"/>
          </a:xfrm>
          <a:custGeom>
            <a:rect b="b" l="l" r="r" t="t"/>
            <a:pathLst>
              <a:path extrusionOk="0" h="17964" w="4264">
                <a:moveTo>
                  <a:pt x="1" y="1"/>
                </a:moveTo>
                <a:lnTo>
                  <a:pt x="1" y="17963"/>
                </a:lnTo>
                <a:lnTo>
                  <a:pt x="4263" y="17963"/>
                </a:lnTo>
                <a:cubicBezTo>
                  <a:pt x="4263" y="11503"/>
                  <a:pt x="2724" y="5402"/>
                  <a:pt x="1" y="1"/>
                </a:cubicBez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3"/>
          <p:cNvSpPr/>
          <p:nvPr/>
        </p:nvSpPr>
        <p:spPr>
          <a:xfrm>
            <a:off x="-14027" y="4120163"/>
            <a:ext cx="155977" cy="1062868"/>
          </a:xfrm>
          <a:custGeom>
            <a:rect b="b" l="l" r="r" t="t"/>
            <a:pathLst>
              <a:path extrusionOk="0" h="11557" w="1696">
                <a:moveTo>
                  <a:pt x="1" y="1"/>
                </a:moveTo>
                <a:lnTo>
                  <a:pt x="1" y="11556"/>
                </a:lnTo>
                <a:lnTo>
                  <a:pt x="1696" y="11556"/>
                </a:lnTo>
                <a:cubicBezTo>
                  <a:pt x="1696" y="7540"/>
                  <a:pt x="1105" y="3660"/>
                  <a:pt x="1" y="1"/>
                </a:cubicBez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3"/>
          <p:cNvSpPr/>
          <p:nvPr/>
        </p:nvSpPr>
        <p:spPr>
          <a:xfrm>
            <a:off x="-14027" y="-119475"/>
            <a:ext cx="1728529" cy="3570454"/>
          </a:xfrm>
          <a:custGeom>
            <a:rect b="b" l="l" r="r" t="t"/>
            <a:pathLst>
              <a:path extrusionOk="0" h="38823" w="18795">
                <a:moveTo>
                  <a:pt x="1" y="0"/>
                </a:moveTo>
                <a:lnTo>
                  <a:pt x="1" y="38823"/>
                </a:lnTo>
                <a:cubicBezTo>
                  <a:pt x="11281" y="31778"/>
                  <a:pt x="18794" y="19243"/>
                  <a:pt x="18794" y="4958"/>
                </a:cubicBezTo>
                <a:lnTo>
                  <a:pt x="18794" y="0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3"/>
          <p:cNvSpPr/>
          <p:nvPr/>
        </p:nvSpPr>
        <p:spPr>
          <a:xfrm>
            <a:off x="-14027" y="476938"/>
            <a:ext cx="1489414" cy="2813838"/>
          </a:xfrm>
          <a:custGeom>
            <a:rect b="b" l="l" r="r" t="t"/>
            <a:pathLst>
              <a:path extrusionOk="0" h="30596" w="16195">
                <a:moveTo>
                  <a:pt x="16194" y="0"/>
                </a:moveTo>
                <a:cubicBezTo>
                  <a:pt x="15427" y="807"/>
                  <a:pt x="14518" y="1476"/>
                  <a:pt x="13510" y="1970"/>
                </a:cubicBezTo>
                <a:cubicBezTo>
                  <a:pt x="12588" y="12543"/>
                  <a:pt x="7545" y="21933"/>
                  <a:pt x="1" y="28529"/>
                </a:cubicBezTo>
                <a:lnTo>
                  <a:pt x="1" y="30596"/>
                </a:lnTo>
                <a:cubicBezTo>
                  <a:pt x="9461" y="23610"/>
                  <a:pt x="15726" y="12549"/>
                  <a:pt x="16194" y="0"/>
                </a:cubicBez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3"/>
          <p:cNvSpPr/>
          <p:nvPr/>
        </p:nvSpPr>
        <p:spPr>
          <a:xfrm>
            <a:off x="-14027" y="-119475"/>
            <a:ext cx="1256276" cy="3220150"/>
          </a:xfrm>
          <a:custGeom>
            <a:rect b="b" l="l" r="r" t="t"/>
            <a:pathLst>
              <a:path extrusionOk="0" h="35014" w="13660">
                <a:moveTo>
                  <a:pt x="1" y="0"/>
                </a:moveTo>
                <a:lnTo>
                  <a:pt x="1" y="35014"/>
                </a:lnTo>
                <a:cubicBezTo>
                  <a:pt x="8370" y="27704"/>
                  <a:pt x="13660" y="16949"/>
                  <a:pt x="13660" y="4958"/>
                </a:cubicBezTo>
                <a:lnTo>
                  <a:pt x="13660" y="0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3"/>
          <p:cNvSpPr/>
          <p:nvPr/>
        </p:nvSpPr>
        <p:spPr>
          <a:xfrm>
            <a:off x="-14027" y="734541"/>
            <a:ext cx="998675" cy="2140819"/>
          </a:xfrm>
          <a:custGeom>
            <a:rect b="b" l="l" r="r" t="t"/>
            <a:pathLst>
              <a:path extrusionOk="0" h="23278" w="10859">
                <a:moveTo>
                  <a:pt x="10859" y="0"/>
                </a:moveTo>
                <a:cubicBezTo>
                  <a:pt x="10385" y="72"/>
                  <a:pt x="9890" y="111"/>
                  <a:pt x="9397" y="111"/>
                </a:cubicBezTo>
                <a:cubicBezTo>
                  <a:pt x="9020" y="111"/>
                  <a:pt x="8650" y="92"/>
                  <a:pt x="8292" y="46"/>
                </a:cubicBezTo>
                <a:cubicBezTo>
                  <a:pt x="7460" y="7657"/>
                  <a:pt x="4491" y="14622"/>
                  <a:pt x="1" y="20329"/>
                </a:cubicBezTo>
                <a:lnTo>
                  <a:pt x="1" y="23278"/>
                </a:lnTo>
                <a:cubicBezTo>
                  <a:pt x="5933" y="17092"/>
                  <a:pt x="9890" y="8995"/>
                  <a:pt x="10859" y="0"/>
                </a:cubicBez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3"/>
          <p:cNvSpPr/>
          <p:nvPr/>
        </p:nvSpPr>
        <p:spPr>
          <a:xfrm>
            <a:off x="-14027" y="-119475"/>
            <a:ext cx="784115" cy="2723618"/>
          </a:xfrm>
          <a:custGeom>
            <a:rect b="b" l="l" r="r" t="t"/>
            <a:pathLst>
              <a:path extrusionOk="0" h="29615" w="8526">
                <a:moveTo>
                  <a:pt x="1" y="0"/>
                </a:moveTo>
                <a:lnTo>
                  <a:pt x="1" y="29615"/>
                </a:lnTo>
                <a:cubicBezTo>
                  <a:pt x="5342" y="22830"/>
                  <a:pt x="8526" y="14265"/>
                  <a:pt x="8526" y="4958"/>
                </a:cubicBezTo>
                <a:lnTo>
                  <a:pt x="8526" y="0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3"/>
          <p:cNvSpPr/>
          <p:nvPr/>
        </p:nvSpPr>
        <p:spPr>
          <a:xfrm>
            <a:off x="-14027" y="540856"/>
            <a:ext cx="532492" cy="1726230"/>
          </a:xfrm>
          <a:custGeom>
            <a:rect b="b" l="l" r="r" t="t"/>
            <a:pathLst>
              <a:path extrusionOk="0" h="18770" w="5790">
                <a:moveTo>
                  <a:pt x="3334" y="1"/>
                </a:moveTo>
                <a:cubicBezTo>
                  <a:pt x="3061" y="4928"/>
                  <a:pt x="1897" y="9619"/>
                  <a:pt x="1" y="13908"/>
                </a:cubicBezTo>
                <a:lnTo>
                  <a:pt x="1" y="18769"/>
                </a:lnTo>
                <a:cubicBezTo>
                  <a:pt x="3165" y="13668"/>
                  <a:pt x="5205" y="7799"/>
                  <a:pt x="5790" y="1503"/>
                </a:cubicBezTo>
                <a:cubicBezTo>
                  <a:pt x="4893" y="1132"/>
                  <a:pt x="4068" y="619"/>
                  <a:pt x="3334" y="1"/>
                </a:cubicBez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3"/>
          <p:cNvSpPr/>
          <p:nvPr/>
        </p:nvSpPr>
        <p:spPr>
          <a:xfrm>
            <a:off x="-14027" y="-119475"/>
            <a:ext cx="312046" cy="1939503"/>
          </a:xfrm>
          <a:custGeom>
            <a:rect b="b" l="l" r="r" t="t"/>
            <a:pathLst>
              <a:path extrusionOk="0" h="21089" w="3393">
                <a:moveTo>
                  <a:pt x="1" y="0"/>
                </a:moveTo>
                <a:lnTo>
                  <a:pt x="1" y="21088"/>
                </a:lnTo>
                <a:cubicBezTo>
                  <a:pt x="2184" y="16155"/>
                  <a:pt x="3393" y="10696"/>
                  <a:pt x="3393" y="4958"/>
                </a:cubicBezTo>
                <a:lnTo>
                  <a:pt x="3393" y="0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3"/>
          <p:cNvSpPr/>
          <p:nvPr/>
        </p:nvSpPr>
        <p:spPr>
          <a:xfrm>
            <a:off x="7430331" y="-119475"/>
            <a:ext cx="1728437" cy="864311"/>
          </a:xfrm>
          <a:custGeom>
            <a:rect b="b" l="l" r="r" t="t"/>
            <a:pathLst>
              <a:path extrusionOk="0" h="9398" w="18794">
                <a:moveTo>
                  <a:pt x="0" y="0"/>
                </a:moveTo>
                <a:cubicBezTo>
                  <a:pt x="0" y="5192"/>
                  <a:pt x="4205" y="9397"/>
                  <a:pt x="9397" y="9397"/>
                </a:cubicBezTo>
                <a:cubicBezTo>
                  <a:pt x="14583" y="9397"/>
                  <a:pt x="18794" y="5192"/>
                  <a:pt x="18794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3"/>
          <p:cNvSpPr/>
          <p:nvPr/>
        </p:nvSpPr>
        <p:spPr>
          <a:xfrm>
            <a:off x="9018252" y="-119475"/>
            <a:ext cx="107694" cy="92"/>
          </a:xfrm>
          <a:custGeom>
            <a:rect b="b" l="l" r="r" t="t"/>
            <a:pathLst>
              <a:path extrusionOk="0" h="1" w="1171">
                <a:moveTo>
                  <a:pt x="1171" y="0"/>
                </a:moveTo>
                <a:lnTo>
                  <a:pt x="1" y="0"/>
                </a:lnTo>
                <a:lnTo>
                  <a:pt x="1" y="0"/>
                </a:lnTo>
                <a:lnTo>
                  <a:pt x="1171" y="0"/>
                </a:lnTo>
                <a:close/>
              </a:path>
            </a:pathLst>
          </a:custGeom>
          <a:solidFill>
            <a:srgbClr val="B11E1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3"/>
          <p:cNvSpPr/>
          <p:nvPr/>
        </p:nvSpPr>
        <p:spPr>
          <a:xfrm>
            <a:off x="7532415" y="-119475"/>
            <a:ext cx="37799" cy="92"/>
          </a:xfrm>
          <a:custGeom>
            <a:rect b="b" l="l" r="r" t="t"/>
            <a:pathLst>
              <a:path extrusionOk="0" h="1" w="411">
                <a:moveTo>
                  <a:pt x="411" y="0"/>
                </a:moveTo>
                <a:lnTo>
                  <a:pt x="1" y="0"/>
                </a:lnTo>
                <a:lnTo>
                  <a:pt x="1" y="0"/>
                </a:lnTo>
                <a:lnTo>
                  <a:pt x="358" y="0"/>
                </a:lnTo>
                <a:lnTo>
                  <a:pt x="358" y="0"/>
                </a:lnTo>
                <a:lnTo>
                  <a:pt x="358" y="0"/>
                </a:lnTo>
                <a:lnTo>
                  <a:pt x="411" y="0"/>
                </a:lnTo>
                <a:close/>
              </a:path>
            </a:pathLst>
          </a:custGeom>
          <a:solidFill>
            <a:srgbClr val="B11E1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3"/>
          <p:cNvSpPr/>
          <p:nvPr/>
        </p:nvSpPr>
        <p:spPr>
          <a:xfrm>
            <a:off x="7543727" y="-119475"/>
            <a:ext cx="1582209" cy="628230"/>
          </a:xfrm>
          <a:custGeom>
            <a:rect b="b" l="l" r="r" t="t"/>
            <a:pathLst>
              <a:path extrusionOk="0" h="6831" w="17204">
                <a:moveTo>
                  <a:pt x="235" y="0"/>
                </a:moveTo>
                <a:cubicBezTo>
                  <a:pt x="235" y="723"/>
                  <a:pt x="151" y="1424"/>
                  <a:pt x="1" y="2093"/>
                </a:cubicBezTo>
                <a:cubicBezTo>
                  <a:pt x="1620" y="4926"/>
                  <a:pt x="4667" y="6830"/>
                  <a:pt x="8164" y="6830"/>
                </a:cubicBezTo>
                <a:cubicBezTo>
                  <a:pt x="12459" y="6830"/>
                  <a:pt x="16085" y="3945"/>
                  <a:pt x="17204" y="0"/>
                </a:cubicBezTo>
                <a:lnTo>
                  <a:pt x="16034" y="0"/>
                </a:lnTo>
                <a:cubicBezTo>
                  <a:pt x="14357" y="2568"/>
                  <a:pt x="11458" y="4271"/>
                  <a:pt x="8164" y="4271"/>
                </a:cubicBezTo>
                <a:cubicBezTo>
                  <a:pt x="4862" y="4271"/>
                  <a:pt x="1964" y="2568"/>
                  <a:pt x="288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3"/>
          <p:cNvSpPr/>
          <p:nvPr/>
        </p:nvSpPr>
        <p:spPr>
          <a:xfrm>
            <a:off x="7570122" y="-119475"/>
            <a:ext cx="1448212" cy="392793"/>
          </a:xfrm>
          <a:custGeom>
            <a:rect b="b" l="l" r="r" t="t"/>
            <a:pathLst>
              <a:path extrusionOk="0" h="4271" w="15747">
                <a:moveTo>
                  <a:pt x="1" y="0"/>
                </a:moveTo>
                <a:cubicBezTo>
                  <a:pt x="1677" y="2568"/>
                  <a:pt x="4575" y="4271"/>
                  <a:pt x="7877" y="4271"/>
                </a:cubicBezTo>
                <a:cubicBezTo>
                  <a:pt x="11171" y="4271"/>
                  <a:pt x="14070" y="2568"/>
                  <a:pt x="15747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3"/>
          <p:cNvSpPr/>
          <p:nvPr/>
        </p:nvSpPr>
        <p:spPr>
          <a:xfrm>
            <a:off x="7798387" y="-119475"/>
            <a:ext cx="991594" cy="156713"/>
          </a:xfrm>
          <a:custGeom>
            <a:rect b="b" l="l" r="r" t="t"/>
            <a:pathLst>
              <a:path extrusionOk="0" h="1704" w="10782">
                <a:moveTo>
                  <a:pt x="0" y="0"/>
                </a:moveTo>
                <a:cubicBezTo>
                  <a:pt x="1529" y="1073"/>
                  <a:pt x="3386" y="1704"/>
                  <a:pt x="5395" y="1704"/>
                </a:cubicBezTo>
                <a:cubicBezTo>
                  <a:pt x="7396" y="1704"/>
                  <a:pt x="9255" y="1073"/>
                  <a:pt x="10782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3"/>
          <p:cNvSpPr/>
          <p:nvPr/>
        </p:nvSpPr>
        <p:spPr>
          <a:xfrm>
            <a:off x="5836891" y="-119475"/>
            <a:ext cx="1728437" cy="864311"/>
          </a:xfrm>
          <a:custGeom>
            <a:rect b="b" l="l" r="r" t="t"/>
            <a:pathLst>
              <a:path extrusionOk="0" h="9398" w="18794">
                <a:moveTo>
                  <a:pt x="0" y="0"/>
                </a:moveTo>
                <a:cubicBezTo>
                  <a:pt x="0" y="5192"/>
                  <a:pt x="4205" y="9397"/>
                  <a:pt x="9397" y="9397"/>
                </a:cubicBezTo>
                <a:cubicBezTo>
                  <a:pt x="14583" y="9397"/>
                  <a:pt x="18794" y="5192"/>
                  <a:pt x="18794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3"/>
          <p:cNvSpPr/>
          <p:nvPr/>
        </p:nvSpPr>
        <p:spPr>
          <a:xfrm>
            <a:off x="7424813" y="-119475"/>
            <a:ext cx="5610" cy="92"/>
          </a:xfrm>
          <a:custGeom>
            <a:rect b="b" l="l" r="r" t="t"/>
            <a:pathLst>
              <a:path extrusionOk="0" h="1" w="61">
                <a:moveTo>
                  <a:pt x="60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1111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3"/>
          <p:cNvSpPr/>
          <p:nvPr/>
        </p:nvSpPr>
        <p:spPr>
          <a:xfrm>
            <a:off x="7430331" y="-119475"/>
            <a:ext cx="32373" cy="92"/>
          </a:xfrm>
          <a:custGeom>
            <a:rect b="b" l="l" r="r" t="t"/>
            <a:pathLst>
              <a:path extrusionOk="0" h="1" w="352">
                <a:moveTo>
                  <a:pt x="351" y="0"/>
                </a:moveTo>
                <a:lnTo>
                  <a:pt x="0" y="0"/>
                </a:lnTo>
                <a:lnTo>
                  <a:pt x="351" y="0"/>
                </a:lnTo>
                <a:close/>
              </a:path>
            </a:pathLst>
          </a:custGeom>
          <a:solidFill>
            <a:srgbClr val="B11E1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3"/>
          <p:cNvSpPr/>
          <p:nvPr/>
        </p:nvSpPr>
        <p:spPr>
          <a:xfrm>
            <a:off x="7462611" y="-119475"/>
            <a:ext cx="69895" cy="92"/>
          </a:xfrm>
          <a:custGeom>
            <a:rect b="b" l="l" r="r" t="t"/>
            <a:pathLst>
              <a:path extrusionOk="0" h="1" w="760">
                <a:moveTo>
                  <a:pt x="760" y="0"/>
                </a:moveTo>
                <a:lnTo>
                  <a:pt x="0" y="0"/>
                </a:lnTo>
                <a:lnTo>
                  <a:pt x="0" y="0"/>
                </a:lnTo>
                <a:lnTo>
                  <a:pt x="760" y="0"/>
                </a:lnTo>
                <a:close/>
              </a:path>
            </a:pathLst>
          </a:custGeom>
          <a:solidFill>
            <a:srgbClr val="A1121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3"/>
          <p:cNvSpPr/>
          <p:nvPr/>
        </p:nvSpPr>
        <p:spPr>
          <a:xfrm>
            <a:off x="5971993" y="-119475"/>
            <a:ext cx="4782" cy="92"/>
          </a:xfrm>
          <a:custGeom>
            <a:rect b="b" l="l" r="r" t="t"/>
            <a:pathLst>
              <a:path extrusionOk="0" h="1" w="52">
                <a:moveTo>
                  <a:pt x="52" y="0"/>
                </a:moveTo>
                <a:lnTo>
                  <a:pt x="0" y="0"/>
                </a:lnTo>
                <a:lnTo>
                  <a:pt x="0" y="0"/>
                </a:lnTo>
                <a:lnTo>
                  <a:pt x="52" y="0"/>
                </a:lnTo>
                <a:close/>
              </a:path>
            </a:pathLst>
          </a:custGeom>
          <a:solidFill>
            <a:srgbClr val="61111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3"/>
          <p:cNvSpPr/>
          <p:nvPr/>
        </p:nvSpPr>
        <p:spPr>
          <a:xfrm>
            <a:off x="5957094" y="-119475"/>
            <a:ext cx="1575403" cy="628230"/>
          </a:xfrm>
          <a:custGeom>
            <a:rect b="b" l="l" r="r" t="t"/>
            <a:pathLst>
              <a:path extrusionOk="0" h="6831" w="17130">
                <a:moveTo>
                  <a:pt x="162" y="0"/>
                </a:moveTo>
                <a:cubicBezTo>
                  <a:pt x="162" y="754"/>
                  <a:pt x="105" y="1495"/>
                  <a:pt x="0" y="2223"/>
                </a:cubicBezTo>
                <a:cubicBezTo>
                  <a:pt x="1638" y="4985"/>
                  <a:pt x="4646" y="6830"/>
                  <a:pt x="8090" y="6830"/>
                </a:cubicBezTo>
                <a:cubicBezTo>
                  <a:pt x="12387" y="6830"/>
                  <a:pt x="16013" y="3945"/>
                  <a:pt x="17130" y="0"/>
                </a:cubicBezTo>
                <a:lnTo>
                  <a:pt x="15960" y="0"/>
                </a:lnTo>
                <a:cubicBezTo>
                  <a:pt x="14283" y="2568"/>
                  <a:pt x="11386" y="4271"/>
                  <a:pt x="8090" y="4271"/>
                </a:cubicBezTo>
                <a:cubicBezTo>
                  <a:pt x="4796" y="4271"/>
                  <a:pt x="1898" y="2568"/>
                  <a:pt x="214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3"/>
          <p:cNvSpPr/>
          <p:nvPr/>
        </p:nvSpPr>
        <p:spPr>
          <a:xfrm>
            <a:off x="5976683" y="-119475"/>
            <a:ext cx="1448212" cy="392793"/>
          </a:xfrm>
          <a:custGeom>
            <a:rect b="b" l="l" r="r" t="t"/>
            <a:pathLst>
              <a:path extrusionOk="0" h="4271" w="15747">
                <a:moveTo>
                  <a:pt x="1" y="0"/>
                </a:moveTo>
                <a:cubicBezTo>
                  <a:pt x="1685" y="2568"/>
                  <a:pt x="4583" y="4271"/>
                  <a:pt x="7877" y="4271"/>
                </a:cubicBezTo>
                <a:cubicBezTo>
                  <a:pt x="11173" y="4271"/>
                  <a:pt x="14070" y="2568"/>
                  <a:pt x="15747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3"/>
          <p:cNvSpPr/>
          <p:nvPr/>
        </p:nvSpPr>
        <p:spPr>
          <a:xfrm>
            <a:off x="6205684" y="-119475"/>
            <a:ext cx="991042" cy="156713"/>
          </a:xfrm>
          <a:custGeom>
            <a:rect b="b" l="l" r="r" t="t"/>
            <a:pathLst>
              <a:path extrusionOk="0" h="1704" w="10776">
                <a:moveTo>
                  <a:pt x="0" y="0"/>
                </a:moveTo>
                <a:cubicBezTo>
                  <a:pt x="1521" y="1073"/>
                  <a:pt x="3380" y="1704"/>
                  <a:pt x="5387" y="1704"/>
                </a:cubicBezTo>
                <a:cubicBezTo>
                  <a:pt x="7390" y="1704"/>
                  <a:pt x="9247" y="1073"/>
                  <a:pt x="10776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3"/>
          <p:cNvSpPr/>
          <p:nvPr/>
        </p:nvSpPr>
        <p:spPr>
          <a:xfrm>
            <a:off x="-14027" y="-119475"/>
            <a:ext cx="1728529" cy="864311"/>
          </a:xfrm>
          <a:custGeom>
            <a:rect b="b" l="l" r="r" t="t"/>
            <a:pathLst>
              <a:path extrusionOk="0" h="9398" w="18795">
                <a:moveTo>
                  <a:pt x="1" y="0"/>
                </a:moveTo>
                <a:cubicBezTo>
                  <a:pt x="1" y="5192"/>
                  <a:pt x="4205" y="9397"/>
                  <a:pt x="9397" y="9397"/>
                </a:cubicBezTo>
                <a:cubicBezTo>
                  <a:pt x="14583" y="9397"/>
                  <a:pt x="18794" y="5192"/>
                  <a:pt x="18794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3"/>
          <p:cNvSpPr/>
          <p:nvPr/>
        </p:nvSpPr>
        <p:spPr>
          <a:xfrm>
            <a:off x="1573986" y="-119475"/>
            <a:ext cx="37615" cy="92"/>
          </a:xfrm>
          <a:custGeom>
            <a:rect b="b" l="l" r="r" t="t"/>
            <a:pathLst>
              <a:path extrusionOk="0" h="1" w="409">
                <a:moveTo>
                  <a:pt x="409" y="0"/>
                </a:moveTo>
                <a:lnTo>
                  <a:pt x="0" y="0"/>
                </a:lnTo>
                <a:lnTo>
                  <a:pt x="0" y="0"/>
                </a:lnTo>
                <a:lnTo>
                  <a:pt x="58" y="0"/>
                </a:lnTo>
                <a:lnTo>
                  <a:pt x="58" y="0"/>
                </a:lnTo>
                <a:lnTo>
                  <a:pt x="409" y="0"/>
                </a:lnTo>
                <a:close/>
              </a:path>
            </a:pathLst>
          </a:custGeom>
          <a:solidFill>
            <a:srgbClr val="B11E1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3"/>
          <p:cNvSpPr/>
          <p:nvPr/>
        </p:nvSpPr>
        <p:spPr>
          <a:xfrm>
            <a:off x="18254" y="-119475"/>
            <a:ext cx="107694" cy="92"/>
          </a:xfrm>
          <a:custGeom>
            <a:rect b="b" l="l" r="r" t="t"/>
            <a:pathLst>
              <a:path extrusionOk="0" h="1" w="1171">
                <a:moveTo>
                  <a:pt x="1170" y="0"/>
                </a:moveTo>
                <a:lnTo>
                  <a:pt x="1" y="0"/>
                </a:lnTo>
                <a:lnTo>
                  <a:pt x="1" y="0"/>
                </a:lnTo>
                <a:lnTo>
                  <a:pt x="1170" y="0"/>
                </a:lnTo>
                <a:close/>
              </a:path>
            </a:pathLst>
          </a:custGeom>
          <a:solidFill>
            <a:srgbClr val="B11E1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3"/>
          <p:cNvSpPr/>
          <p:nvPr/>
        </p:nvSpPr>
        <p:spPr>
          <a:xfrm>
            <a:off x="18254" y="-119475"/>
            <a:ext cx="1582577" cy="628230"/>
          </a:xfrm>
          <a:custGeom>
            <a:rect b="b" l="l" r="r" t="t"/>
            <a:pathLst>
              <a:path extrusionOk="0" h="6831" w="17208">
                <a:moveTo>
                  <a:pt x="1" y="0"/>
                </a:moveTo>
                <a:cubicBezTo>
                  <a:pt x="1117" y="3945"/>
                  <a:pt x="4743" y="6830"/>
                  <a:pt x="9046" y="6830"/>
                </a:cubicBezTo>
                <a:cubicBezTo>
                  <a:pt x="12535" y="6830"/>
                  <a:pt x="15583" y="4926"/>
                  <a:pt x="17208" y="2093"/>
                </a:cubicBezTo>
                <a:cubicBezTo>
                  <a:pt x="17052" y="1424"/>
                  <a:pt x="16974" y="723"/>
                  <a:pt x="16974" y="0"/>
                </a:cubicBezTo>
                <a:lnTo>
                  <a:pt x="16916" y="0"/>
                </a:lnTo>
                <a:cubicBezTo>
                  <a:pt x="15240" y="2568"/>
                  <a:pt x="12340" y="4271"/>
                  <a:pt x="9046" y="4271"/>
                </a:cubicBezTo>
                <a:cubicBezTo>
                  <a:pt x="5751" y="4271"/>
                  <a:pt x="2847" y="2568"/>
                  <a:pt x="1170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3"/>
          <p:cNvSpPr/>
          <p:nvPr/>
        </p:nvSpPr>
        <p:spPr>
          <a:xfrm>
            <a:off x="125857" y="-119475"/>
            <a:ext cx="1448212" cy="392793"/>
          </a:xfrm>
          <a:custGeom>
            <a:rect b="b" l="l" r="r" t="t"/>
            <a:pathLst>
              <a:path extrusionOk="0" h="4271" w="15747">
                <a:moveTo>
                  <a:pt x="0" y="0"/>
                </a:moveTo>
                <a:cubicBezTo>
                  <a:pt x="1677" y="2568"/>
                  <a:pt x="4581" y="4271"/>
                  <a:pt x="7876" y="4271"/>
                </a:cubicBezTo>
                <a:cubicBezTo>
                  <a:pt x="11170" y="4271"/>
                  <a:pt x="14070" y="2568"/>
                  <a:pt x="15746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3"/>
          <p:cNvSpPr/>
          <p:nvPr/>
        </p:nvSpPr>
        <p:spPr>
          <a:xfrm>
            <a:off x="354030" y="-119475"/>
            <a:ext cx="991686" cy="156713"/>
          </a:xfrm>
          <a:custGeom>
            <a:rect b="b" l="l" r="r" t="t"/>
            <a:pathLst>
              <a:path extrusionOk="0" h="1704" w="10783">
                <a:moveTo>
                  <a:pt x="1" y="0"/>
                </a:moveTo>
                <a:cubicBezTo>
                  <a:pt x="1529" y="1073"/>
                  <a:pt x="3387" y="1704"/>
                  <a:pt x="5395" y="1704"/>
                </a:cubicBezTo>
                <a:cubicBezTo>
                  <a:pt x="7396" y="1704"/>
                  <a:pt x="9255" y="1073"/>
                  <a:pt x="10782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3"/>
          <p:cNvSpPr/>
          <p:nvPr/>
        </p:nvSpPr>
        <p:spPr>
          <a:xfrm>
            <a:off x="1579229" y="-119475"/>
            <a:ext cx="1728529" cy="864311"/>
          </a:xfrm>
          <a:custGeom>
            <a:rect b="b" l="l" r="r" t="t"/>
            <a:pathLst>
              <a:path extrusionOk="0" h="9398" w="18795">
                <a:moveTo>
                  <a:pt x="1" y="0"/>
                </a:moveTo>
                <a:cubicBezTo>
                  <a:pt x="1" y="5192"/>
                  <a:pt x="4206" y="9397"/>
                  <a:pt x="9398" y="9397"/>
                </a:cubicBezTo>
                <a:cubicBezTo>
                  <a:pt x="14583" y="9397"/>
                  <a:pt x="18794" y="5192"/>
                  <a:pt x="18794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3"/>
          <p:cNvSpPr/>
          <p:nvPr/>
        </p:nvSpPr>
        <p:spPr>
          <a:xfrm>
            <a:off x="3167242" y="-119475"/>
            <a:ext cx="5426" cy="92"/>
          </a:xfrm>
          <a:custGeom>
            <a:rect b="b" l="l" r="r" t="t"/>
            <a:pathLst>
              <a:path extrusionOk="0" h="1" w="59">
                <a:moveTo>
                  <a:pt x="58" y="0"/>
                </a:moveTo>
                <a:lnTo>
                  <a:pt x="1" y="0"/>
                </a:lnTo>
                <a:lnTo>
                  <a:pt x="1" y="0"/>
                </a:lnTo>
                <a:lnTo>
                  <a:pt x="58" y="0"/>
                </a:lnTo>
                <a:close/>
              </a:path>
            </a:pathLst>
          </a:custGeom>
          <a:solidFill>
            <a:srgbClr val="61111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3"/>
          <p:cNvSpPr/>
          <p:nvPr/>
        </p:nvSpPr>
        <p:spPr>
          <a:xfrm>
            <a:off x="1714422" y="-119475"/>
            <a:ext cx="4782" cy="92"/>
          </a:xfrm>
          <a:custGeom>
            <a:rect b="b" l="l" r="r" t="t"/>
            <a:pathLst>
              <a:path extrusionOk="0" h="1" w="52">
                <a:moveTo>
                  <a:pt x="52" y="0"/>
                </a:moveTo>
                <a:lnTo>
                  <a:pt x="0" y="0"/>
                </a:lnTo>
                <a:lnTo>
                  <a:pt x="52" y="0"/>
                </a:lnTo>
                <a:close/>
              </a:path>
            </a:pathLst>
          </a:custGeom>
          <a:solidFill>
            <a:srgbClr val="61111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3"/>
          <p:cNvSpPr/>
          <p:nvPr/>
        </p:nvSpPr>
        <p:spPr>
          <a:xfrm>
            <a:off x="1681497" y="-119475"/>
            <a:ext cx="33016" cy="92"/>
          </a:xfrm>
          <a:custGeom>
            <a:rect b="b" l="l" r="r" t="t"/>
            <a:pathLst>
              <a:path extrusionOk="0" h="1" w="359">
                <a:moveTo>
                  <a:pt x="358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11E1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3"/>
          <p:cNvSpPr/>
          <p:nvPr/>
        </p:nvSpPr>
        <p:spPr>
          <a:xfrm>
            <a:off x="1611509" y="-119475"/>
            <a:ext cx="70079" cy="92"/>
          </a:xfrm>
          <a:custGeom>
            <a:rect b="b" l="l" r="r" t="t"/>
            <a:pathLst>
              <a:path extrusionOk="0" h="1" w="762">
                <a:moveTo>
                  <a:pt x="762" y="0"/>
                </a:moveTo>
                <a:lnTo>
                  <a:pt x="1" y="0"/>
                </a:lnTo>
                <a:lnTo>
                  <a:pt x="1" y="0"/>
                </a:lnTo>
                <a:lnTo>
                  <a:pt x="762" y="0"/>
                </a:lnTo>
                <a:close/>
              </a:path>
            </a:pathLst>
          </a:custGeom>
          <a:solidFill>
            <a:srgbClr val="A1121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3"/>
          <p:cNvSpPr/>
          <p:nvPr/>
        </p:nvSpPr>
        <p:spPr>
          <a:xfrm>
            <a:off x="1611509" y="-119475"/>
            <a:ext cx="1575495" cy="628230"/>
          </a:xfrm>
          <a:custGeom>
            <a:rect b="b" l="l" r="r" t="t"/>
            <a:pathLst>
              <a:path extrusionOk="0" h="6831" w="17131">
                <a:moveTo>
                  <a:pt x="1" y="0"/>
                </a:moveTo>
                <a:cubicBezTo>
                  <a:pt x="1119" y="3945"/>
                  <a:pt x="4745" y="6830"/>
                  <a:pt x="9047" y="6830"/>
                </a:cubicBezTo>
                <a:cubicBezTo>
                  <a:pt x="12484" y="6830"/>
                  <a:pt x="15493" y="4985"/>
                  <a:pt x="17130" y="2223"/>
                </a:cubicBezTo>
                <a:cubicBezTo>
                  <a:pt x="17027" y="1495"/>
                  <a:pt x="16974" y="754"/>
                  <a:pt x="16974" y="0"/>
                </a:cubicBezTo>
                <a:lnTo>
                  <a:pt x="16917" y="0"/>
                </a:lnTo>
                <a:cubicBezTo>
                  <a:pt x="15240" y="2568"/>
                  <a:pt x="12342" y="4271"/>
                  <a:pt x="9047" y="4271"/>
                </a:cubicBezTo>
                <a:cubicBezTo>
                  <a:pt x="5745" y="4271"/>
                  <a:pt x="2847" y="2568"/>
                  <a:pt x="1171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3"/>
          <p:cNvSpPr/>
          <p:nvPr/>
        </p:nvSpPr>
        <p:spPr>
          <a:xfrm>
            <a:off x="1719112" y="-119475"/>
            <a:ext cx="1448212" cy="392793"/>
          </a:xfrm>
          <a:custGeom>
            <a:rect b="b" l="l" r="r" t="t"/>
            <a:pathLst>
              <a:path extrusionOk="0" h="4271" w="15747">
                <a:moveTo>
                  <a:pt x="1" y="0"/>
                </a:moveTo>
                <a:cubicBezTo>
                  <a:pt x="1677" y="2568"/>
                  <a:pt x="4575" y="4271"/>
                  <a:pt x="7877" y="4271"/>
                </a:cubicBezTo>
                <a:cubicBezTo>
                  <a:pt x="11172" y="4271"/>
                  <a:pt x="14070" y="2568"/>
                  <a:pt x="15747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3"/>
          <p:cNvSpPr/>
          <p:nvPr/>
        </p:nvSpPr>
        <p:spPr>
          <a:xfrm>
            <a:off x="1947469" y="-119475"/>
            <a:ext cx="991502" cy="156713"/>
          </a:xfrm>
          <a:custGeom>
            <a:rect b="b" l="l" r="r" t="t"/>
            <a:pathLst>
              <a:path extrusionOk="0" h="1704" w="10781">
                <a:moveTo>
                  <a:pt x="0" y="0"/>
                </a:moveTo>
                <a:cubicBezTo>
                  <a:pt x="1527" y="1073"/>
                  <a:pt x="3386" y="1704"/>
                  <a:pt x="5394" y="1704"/>
                </a:cubicBezTo>
                <a:cubicBezTo>
                  <a:pt x="7395" y="1704"/>
                  <a:pt x="9254" y="1073"/>
                  <a:pt x="10781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3"/>
          <p:cNvSpPr/>
          <p:nvPr/>
        </p:nvSpPr>
        <p:spPr>
          <a:xfrm>
            <a:off x="3172576" y="-119475"/>
            <a:ext cx="2799491" cy="1399745"/>
          </a:xfrm>
          <a:custGeom>
            <a:rect b="b" l="l" r="r" t="t"/>
            <a:pathLst>
              <a:path extrusionOk="0" h="15220" w="30440">
                <a:moveTo>
                  <a:pt x="0" y="0"/>
                </a:moveTo>
                <a:cubicBezTo>
                  <a:pt x="0" y="8410"/>
                  <a:pt x="6811" y="15219"/>
                  <a:pt x="15221" y="15219"/>
                </a:cubicBezTo>
                <a:cubicBezTo>
                  <a:pt x="23622" y="15219"/>
                  <a:pt x="30439" y="8410"/>
                  <a:pt x="30439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3"/>
          <p:cNvSpPr/>
          <p:nvPr/>
        </p:nvSpPr>
        <p:spPr>
          <a:xfrm>
            <a:off x="3192349" y="-119475"/>
            <a:ext cx="2759301" cy="1164309"/>
          </a:xfrm>
          <a:custGeom>
            <a:rect b="b" l="l" r="r" t="t"/>
            <a:pathLst>
              <a:path extrusionOk="0" h="12660" w="30003">
                <a:moveTo>
                  <a:pt x="0" y="0"/>
                </a:moveTo>
                <a:cubicBezTo>
                  <a:pt x="1222" y="7187"/>
                  <a:pt x="7474" y="12660"/>
                  <a:pt x="15006" y="12660"/>
                </a:cubicBezTo>
                <a:cubicBezTo>
                  <a:pt x="22537" y="12660"/>
                  <a:pt x="28788" y="7187"/>
                  <a:pt x="30003" y="0"/>
                </a:cubicBezTo>
                <a:lnTo>
                  <a:pt x="29334" y="0"/>
                </a:lnTo>
                <a:cubicBezTo>
                  <a:pt x="27228" y="5882"/>
                  <a:pt x="21608" y="10093"/>
                  <a:pt x="15006" y="10093"/>
                </a:cubicBezTo>
                <a:cubicBezTo>
                  <a:pt x="8396" y="10093"/>
                  <a:pt x="2775" y="5882"/>
                  <a:pt x="670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3"/>
          <p:cNvSpPr/>
          <p:nvPr/>
        </p:nvSpPr>
        <p:spPr>
          <a:xfrm>
            <a:off x="3253876" y="-119475"/>
            <a:ext cx="2636248" cy="928228"/>
          </a:xfrm>
          <a:custGeom>
            <a:rect b="b" l="l" r="r" t="t"/>
            <a:pathLst>
              <a:path extrusionOk="0" h="10093" w="28665">
                <a:moveTo>
                  <a:pt x="1" y="0"/>
                </a:moveTo>
                <a:cubicBezTo>
                  <a:pt x="2106" y="5882"/>
                  <a:pt x="7727" y="10093"/>
                  <a:pt x="14337" y="10093"/>
                </a:cubicBezTo>
                <a:cubicBezTo>
                  <a:pt x="20939" y="10093"/>
                  <a:pt x="26559" y="5882"/>
                  <a:pt x="28665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3"/>
          <p:cNvSpPr/>
          <p:nvPr/>
        </p:nvSpPr>
        <p:spPr>
          <a:xfrm>
            <a:off x="3364513" y="-119475"/>
            <a:ext cx="2415067" cy="692147"/>
          </a:xfrm>
          <a:custGeom>
            <a:rect b="b" l="l" r="r" t="t"/>
            <a:pathLst>
              <a:path extrusionOk="0" h="7526" w="26260">
                <a:moveTo>
                  <a:pt x="0" y="0"/>
                </a:moveTo>
                <a:cubicBezTo>
                  <a:pt x="2645" y="4505"/>
                  <a:pt x="7531" y="7526"/>
                  <a:pt x="13134" y="7526"/>
                </a:cubicBezTo>
                <a:cubicBezTo>
                  <a:pt x="18728" y="7526"/>
                  <a:pt x="23616" y="4505"/>
                  <a:pt x="26259" y="0"/>
                </a:cubicBezTo>
                <a:lnTo>
                  <a:pt x="24369" y="0"/>
                </a:lnTo>
                <a:cubicBezTo>
                  <a:pt x="21588" y="3048"/>
                  <a:pt x="17579" y="4958"/>
                  <a:pt x="13134" y="4958"/>
                </a:cubicBezTo>
                <a:cubicBezTo>
                  <a:pt x="8682" y="4958"/>
                  <a:pt x="4679" y="3048"/>
                  <a:pt x="1890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3"/>
          <p:cNvSpPr/>
          <p:nvPr/>
        </p:nvSpPr>
        <p:spPr>
          <a:xfrm>
            <a:off x="3538333" y="-119475"/>
            <a:ext cx="2067429" cy="456067"/>
          </a:xfrm>
          <a:custGeom>
            <a:rect b="b" l="l" r="r" t="t"/>
            <a:pathLst>
              <a:path extrusionOk="0" h="4959" w="22480">
                <a:moveTo>
                  <a:pt x="0" y="0"/>
                </a:moveTo>
                <a:cubicBezTo>
                  <a:pt x="2789" y="3048"/>
                  <a:pt x="6792" y="4958"/>
                  <a:pt x="11244" y="4958"/>
                </a:cubicBezTo>
                <a:cubicBezTo>
                  <a:pt x="15689" y="4958"/>
                  <a:pt x="19698" y="3048"/>
                  <a:pt x="22479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3"/>
          <p:cNvSpPr/>
          <p:nvPr/>
        </p:nvSpPr>
        <p:spPr>
          <a:xfrm>
            <a:off x="3818744" y="-119475"/>
            <a:ext cx="1506704" cy="219986"/>
          </a:xfrm>
          <a:custGeom>
            <a:rect b="b" l="l" r="r" t="t"/>
            <a:pathLst>
              <a:path extrusionOk="0" h="2392" w="16383">
                <a:moveTo>
                  <a:pt x="0" y="0"/>
                </a:moveTo>
                <a:cubicBezTo>
                  <a:pt x="2365" y="1515"/>
                  <a:pt x="5178" y="2391"/>
                  <a:pt x="8195" y="2391"/>
                </a:cubicBezTo>
                <a:cubicBezTo>
                  <a:pt x="11209" y="2391"/>
                  <a:pt x="14017" y="1515"/>
                  <a:pt x="16383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3"/>
          <p:cNvSpPr/>
          <p:nvPr/>
        </p:nvSpPr>
        <p:spPr>
          <a:xfrm>
            <a:off x="4026365" y="4831362"/>
            <a:ext cx="1092022" cy="609653"/>
          </a:xfrm>
          <a:custGeom>
            <a:rect b="b" l="l" r="r" t="t"/>
            <a:pathLst>
              <a:path extrusionOk="0" h="6629" w="11874">
                <a:moveTo>
                  <a:pt x="1794" y="1"/>
                </a:moveTo>
                <a:cubicBezTo>
                  <a:pt x="806" y="1"/>
                  <a:pt x="0" y="807"/>
                  <a:pt x="0" y="1794"/>
                </a:cubicBezTo>
                <a:lnTo>
                  <a:pt x="0" y="6629"/>
                </a:lnTo>
                <a:lnTo>
                  <a:pt x="11873" y="6629"/>
                </a:lnTo>
                <a:lnTo>
                  <a:pt x="11873" y="1794"/>
                </a:lnTo>
                <a:cubicBezTo>
                  <a:pt x="11873" y="807"/>
                  <a:pt x="11073" y="1"/>
                  <a:pt x="10080" y="1"/>
                </a:cubicBezTo>
                <a:close/>
              </a:path>
            </a:pathLst>
          </a:custGeom>
          <a:solidFill>
            <a:srgbClr val="9E292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3"/>
          <p:cNvSpPr/>
          <p:nvPr/>
        </p:nvSpPr>
        <p:spPr>
          <a:xfrm>
            <a:off x="5245494" y="4831362"/>
            <a:ext cx="1092114" cy="609653"/>
          </a:xfrm>
          <a:custGeom>
            <a:rect b="b" l="l" r="r" t="t"/>
            <a:pathLst>
              <a:path extrusionOk="0" h="6629" w="11875">
                <a:moveTo>
                  <a:pt x="1794" y="1"/>
                </a:moveTo>
                <a:cubicBezTo>
                  <a:pt x="807" y="1"/>
                  <a:pt x="1" y="807"/>
                  <a:pt x="1" y="1794"/>
                </a:cubicBezTo>
                <a:lnTo>
                  <a:pt x="1" y="6629"/>
                </a:lnTo>
                <a:lnTo>
                  <a:pt x="11874" y="6629"/>
                </a:lnTo>
                <a:lnTo>
                  <a:pt x="11874" y="1794"/>
                </a:lnTo>
                <a:cubicBezTo>
                  <a:pt x="11874" y="807"/>
                  <a:pt x="11074" y="1"/>
                  <a:pt x="10081" y="1"/>
                </a:cubicBezTo>
                <a:close/>
              </a:path>
            </a:pathLst>
          </a:custGeom>
          <a:solidFill>
            <a:srgbClr val="9E292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3"/>
          <p:cNvSpPr/>
          <p:nvPr/>
        </p:nvSpPr>
        <p:spPr>
          <a:xfrm>
            <a:off x="6464715" y="4831362"/>
            <a:ext cx="1092114" cy="609653"/>
          </a:xfrm>
          <a:custGeom>
            <a:rect b="b" l="l" r="r" t="t"/>
            <a:pathLst>
              <a:path extrusionOk="0" h="6629" w="11875">
                <a:moveTo>
                  <a:pt x="1794" y="1"/>
                </a:moveTo>
                <a:cubicBezTo>
                  <a:pt x="801" y="1"/>
                  <a:pt x="1" y="807"/>
                  <a:pt x="1" y="1794"/>
                </a:cubicBezTo>
                <a:lnTo>
                  <a:pt x="1" y="6629"/>
                </a:lnTo>
                <a:lnTo>
                  <a:pt x="11874" y="6629"/>
                </a:lnTo>
                <a:lnTo>
                  <a:pt x="11874" y="1794"/>
                </a:lnTo>
                <a:cubicBezTo>
                  <a:pt x="11874" y="807"/>
                  <a:pt x="11068" y="1"/>
                  <a:pt x="10081" y="1"/>
                </a:cubicBezTo>
                <a:close/>
              </a:path>
            </a:pathLst>
          </a:custGeom>
          <a:solidFill>
            <a:srgbClr val="9E292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3"/>
          <p:cNvSpPr/>
          <p:nvPr/>
        </p:nvSpPr>
        <p:spPr>
          <a:xfrm>
            <a:off x="7683936" y="4831362"/>
            <a:ext cx="1092022" cy="609653"/>
          </a:xfrm>
          <a:custGeom>
            <a:rect b="b" l="l" r="r" t="t"/>
            <a:pathLst>
              <a:path extrusionOk="0" h="6629" w="11874">
                <a:moveTo>
                  <a:pt x="1794" y="1"/>
                </a:moveTo>
                <a:cubicBezTo>
                  <a:pt x="801" y="1"/>
                  <a:pt x="1" y="807"/>
                  <a:pt x="1" y="1794"/>
                </a:cubicBezTo>
                <a:lnTo>
                  <a:pt x="1" y="6629"/>
                </a:lnTo>
                <a:lnTo>
                  <a:pt x="11874" y="6629"/>
                </a:lnTo>
                <a:lnTo>
                  <a:pt x="11874" y="1794"/>
                </a:lnTo>
                <a:cubicBezTo>
                  <a:pt x="11874" y="807"/>
                  <a:pt x="11068" y="1"/>
                  <a:pt x="10080" y="1"/>
                </a:cubicBezTo>
                <a:close/>
              </a:path>
            </a:pathLst>
          </a:custGeom>
          <a:solidFill>
            <a:srgbClr val="9E292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3"/>
          <p:cNvSpPr/>
          <p:nvPr/>
        </p:nvSpPr>
        <p:spPr>
          <a:xfrm>
            <a:off x="-850519" y="4831362"/>
            <a:ext cx="1092666" cy="609653"/>
          </a:xfrm>
          <a:custGeom>
            <a:rect b="b" l="l" r="r" t="t"/>
            <a:pathLst>
              <a:path extrusionOk="0" h="6629" w="11881">
                <a:moveTo>
                  <a:pt x="1802" y="1"/>
                </a:moveTo>
                <a:cubicBezTo>
                  <a:pt x="807" y="1"/>
                  <a:pt x="1" y="807"/>
                  <a:pt x="1" y="1794"/>
                </a:cubicBezTo>
                <a:lnTo>
                  <a:pt x="1" y="6629"/>
                </a:lnTo>
                <a:lnTo>
                  <a:pt x="11880" y="6629"/>
                </a:lnTo>
                <a:lnTo>
                  <a:pt x="11880" y="1794"/>
                </a:lnTo>
                <a:cubicBezTo>
                  <a:pt x="11880" y="807"/>
                  <a:pt x="11074" y="1"/>
                  <a:pt x="10087" y="1"/>
                </a:cubicBezTo>
                <a:close/>
              </a:path>
            </a:pathLst>
          </a:custGeom>
          <a:solidFill>
            <a:srgbClr val="9E292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3"/>
          <p:cNvSpPr/>
          <p:nvPr/>
        </p:nvSpPr>
        <p:spPr>
          <a:xfrm>
            <a:off x="368702" y="4831362"/>
            <a:ext cx="1092666" cy="609653"/>
          </a:xfrm>
          <a:custGeom>
            <a:rect b="b" l="l" r="r" t="t"/>
            <a:pathLst>
              <a:path extrusionOk="0" h="6629" w="11881">
                <a:moveTo>
                  <a:pt x="1802" y="1"/>
                </a:moveTo>
                <a:cubicBezTo>
                  <a:pt x="807" y="1"/>
                  <a:pt x="1" y="807"/>
                  <a:pt x="1" y="1794"/>
                </a:cubicBezTo>
                <a:lnTo>
                  <a:pt x="1" y="6629"/>
                </a:lnTo>
                <a:lnTo>
                  <a:pt x="11880" y="6629"/>
                </a:lnTo>
                <a:lnTo>
                  <a:pt x="11880" y="1794"/>
                </a:lnTo>
                <a:cubicBezTo>
                  <a:pt x="11880" y="807"/>
                  <a:pt x="11074" y="1"/>
                  <a:pt x="10080" y="1"/>
                </a:cubicBezTo>
                <a:close/>
              </a:path>
            </a:pathLst>
          </a:custGeom>
          <a:solidFill>
            <a:srgbClr val="9E292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3"/>
          <p:cNvSpPr/>
          <p:nvPr/>
        </p:nvSpPr>
        <p:spPr>
          <a:xfrm>
            <a:off x="1587923" y="4831362"/>
            <a:ext cx="1092666" cy="609653"/>
          </a:xfrm>
          <a:custGeom>
            <a:rect b="b" l="l" r="r" t="t"/>
            <a:pathLst>
              <a:path extrusionOk="0" h="6629" w="11881">
                <a:moveTo>
                  <a:pt x="1794" y="1"/>
                </a:moveTo>
                <a:cubicBezTo>
                  <a:pt x="807" y="1"/>
                  <a:pt x="0" y="807"/>
                  <a:pt x="0" y="1794"/>
                </a:cubicBezTo>
                <a:lnTo>
                  <a:pt x="0" y="6629"/>
                </a:lnTo>
                <a:lnTo>
                  <a:pt x="11880" y="6629"/>
                </a:lnTo>
                <a:lnTo>
                  <a:pt x="11880" y="1794"/>
                </a:lnTo>
                <a:cubicBezTo>
                  <a:pt x="11880" y="807"/>
                  <a:pt x="11074" y="1"/>
                  <a:pt x="10080" y="1"/>
                </a:cubicBezTo>
                <a:close/>
              </a:path>
            </a:pathLst>
          </a:custGeom>
          <a:solidFill>
            <a:srgbClr val="9E292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3"/>
          <p:cNvSpPr/>
          <p:nvPr/>
        </p:nvSpPr>
        <p:spPr>
          <a:xfrm>
            <a:off x="2807144" y="4831362"/>
            <a:ext cx="1092022" cy="609653"/>
          </a:xfrm>
          <a:custGeom>
            <a:rect b="b" l="l" r="r" t="t"/>
            <a:pathLst>
              <a:path extrusionOk="0" h="6629" w="11874">
                <a:moveTo>
                  <a:pt x="1794" y="1"/>
                </a:moveTo>
                <a:cubicBezTo>
                  <a:pt x="807" y="1"/>
                  <a:pt x="0" y="807"/>
                  <a:pt x="0" y="1794"/>
                </a:cubicBezTo>
                <a:lnTo>
                  <a:pt x="0" y="6629"/>
                </a:lnTo>
                <a:lnTo>
                  <a:pt x="11874" y="6629"/>
                </a:lnTo>
                <a:lnTo>
                  <a:pt x="11874" y="1794"/>
                </a:lnTo>
                <a:cubicBezTo>
                  <a:pt x="11874" y="807"/>
                  <a:pt x="11074" y="1"/>
                  <a:pt x="10080" y="1"/>
                </a:cubicBezTo>
                <a:close/>
              </a:path>
            </a:pathLst>
          </a:custGeom>
          <a:solidFill>
            <a:srgbClr val="9E292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3"/>
          <p:cNvSpPr/>
          <p:nvPr/>
        </p:nvSpPr>
        <p:spPr>
          <a:xfrm>
            <a:off x="8902605" y="4831362"/>
            <a:ext cx="1092574" cy="609653"/>
          </a:xfrm>
          <a:custGeom>
            <a:rect b="b" l="l" r="r" t="t"/>
            <a:pathLst>
              <a:path extrusionOk="0" h="6629" w="11880">
                <a:moveTo>
                  <a:pt x="1800" y="1"/>
                </a:moveTo>
                <a:cubicBezTo>
                  <a:pt x="806" y="1"/>
                  <a:pt x="0" y="807"/>
                  <a:pt x="0" y="1794"/>
                </a:cubicBezTo>
                <a:lnTo>
                  <a:pt x="0" y="6629"/>
                </a:lnTo>
                <a:lnTo>
                  <a:pt x="11880" y="6629"/>
                </a:lnTo>
                <a:lnTo>
                  <a:pt x="11880" y="1794"/>
                </a:lnTo>
                <a:cubicBezTo>
                  <a:pt x="11880" y="807"/>
                  <a:pt x="11073" y="1"/>
                  <a:pt x="10086" y="1"/>
                </a:cubicBezTo>
                <a:close/>
              </a:path>
            </a:pathLst>
          </a:custGeom>
          <a:solidFill>
            <a:srgbClr val="9E292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3"/>
          <p:cNvSpPr/>
          <p:nvPr/>
        </p:nvSpPr>
        <p:spPr>
          <a:xfrm>
            <a:off x="5308952" y="5034612"/>
            <a:ext cx="1219305" cy="406404"/>
          </a:xfrm>
          <a:custGeom>
            <a:rect b="b" l="l" r="r" t="t"/>
            <a:pathLst>
              <a:path extrusionOk="0" h="4419" w="13258">
                <a:moveTo>
                  <a:pt x="1794" y="1"/>
                </a:moveTo>
                <a:cubicBezTo>
                  <a:pt x="807" y="1"/>
                  <a:pt x="0" y="807"/>
                  <a:pt x="0" y="1794"/>
                </a:cubicBezTo>
                <a:lnTo>
                  <a:pt x="0" y="4419"/>
                </a:lnTo>
                <a:lnTo>
                  <a:pt x="13257" y="4419"/>
                </a:lnTo>
                <a:lnTo>
                  <a:pt x="13257" y="1794"/>
                </a:lnTo>
                <a:cubicBezTo>
                  <a:pt x="13257" y="807"/>
                  <a:pt x="12451" y="1"/>
                  <a:pt x="11463" y="1"/>
                </a:cubicBezTo>
                <a:close/>
              </a:path>
            </a:pathLst>
          </a:custGeom>
          <a:solidFill>
            <a:srgbClr val="6A1C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3"/>
          <p:cNvSpPr/>
          <p:nvPr/>
        </p:nvSpPr>
        <p:spPr>
          <a:xfrm>
            <a:off x="6654813" y="5034612"/>
            <a:ext cx="1219213" cy="406404"/>
          </a:xfrm>
          <a:custGeom>
            <a:rect b="b" l="l" r="r" t="t"/>
            <a:pathLst>
              <a:path extrusionOk="0" h="4419" w="13257">
                <a:moveTo>
                  <a:pt x="1802" y="1"/>
                </a:moveTo>
                <a:cubicBezTo>
                  <a:pt x="807" y="1"/>
                  <a:pt x="0" y="807"/>
                  <a:pt x="0" y="1794"/>
                </a:cubicBezTo>
                <a:lnTo>
                  <a:pt x="0" y="4419"/>
                </a:lnTo>
                <a:lnTo>
                  <a:pt x="13257" y="4419"/>
                </a:lnTo>
                <a:lnTo>
                  <a:pt x="13257" y="1794"/>
                </a:lnTo>
                <a:cubicBezTo>
                  <a:pt x="13257" y="807"/>
                  <a:pt x="12458" y="1"/>
                  <a:pt x="11463" y="1"/>
                </a:cubicBezTo>
                <a:close/>
              </a:path>
            </a:pathLst>
          </a:custGeom>
          <a:solidFill>
            <a:srgbClr val="6A1C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3"/>
          <p:cNvSpPr/>
          <p:nvPr/>
        </p:nvSpPr>
        <p:spPr>
          <a:xfrm>
            <a:off x="-75228" y="5034612"/>
            <a:ext cx="1218569" cy="406404"/>
          </a:xfrm>
          <a:custGeom>
            <a:rect b="b" l="l" r="r" t="t"/>
            <a:pathLst>
              <a:path extrusionOk="0" h="4419" w="13250">
                <a:moveTo>
                  <a:pt x="1794" y="1"/>
                </a:moveTo>
                <a:cubicBezTo>
                  <a:pt x="799" y="1"/>
                  <a:pt x="1" y="807"/>
                  <a:pt x="1" y="1794"/>
                </a:cubicBezTo>
                <a:lnTo>
                  <a:pt x="1" y="4419"/>
                </a:lnTo>
                <a:lnTo>
                  <a:pt x="13250" y="4419"/>
                </a:lnTo>
                <a:lnTo>
                  <a:pt x="13250" y="1794"/>
                </a:lnTo>
                <a:cubicBezTo>
                  <a:pt x="13250" y="807"/>
                  <a:pt x="12451" y="1"/>
                  <a:pt x="11456" y="1"/>
                </a:cubicBezTo>
                <a:close/>
              </a:path>
            </a:pathLst>
          </a:custGeom>
          <a:solidFill>
            <a:srgbClr val="6A1C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3"/>
          <p:cNvSpPr/>
          <p:nvPr/>
        </p:nvSpPr>
        <p:spPr>
          <a:xfrm>
            <a:off x="-1421825" y="5034612"/>
            <a:ext cx="1219305" cy="406404"/>
          </a:xfrm>
          <a:custGeom>
            <a:rect b="b" l="l" r="r" t="t"/>
            <a:pathLst>
              <a:path extrusionOk="0" h="4419" w="13258">
                <a:moveTo>
                  <a:pt x="1801" y="1"/>
                </a:moveTo>
                <a:cubicBezTo>
                  <a:pt x="807" y="1"/>
                  <a:pt x="1" y="807"/>
                  <a:pt x="1" y="1794"/>
                </a:cubicBezTo>
                <a:lnTo>
                  <a:pt x="1" y="4419"/>
                </a:lnTo>
                <a:lnTo>
                  <a:pt x="13258" y="4419"/>
                </a:lnTo>
                <a:lnTo>
                  <a:pt x="13258" y="1794"/>
                </a:lnTo>
                <a:cubicBezTo>
                  <a:pt x="13258" y="807"/>
                  <a:pt x="12451" y="1"/>
                  <a:pt x="11464" y="1"/>
                </a:cubicBezTo>
                <a:close/>
              </a:path>
            </a:pathLst>
          </a:custGeom>
          <a:solidFill>
            <a:srgbClr val="6A1C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3"/>
          <p:cNvSpPr/>
          <p:nvPr/>
        </p:nvSpPr>
        <p:spPr>
          <a:xfrm>
            <a:off x="1270633" y="5034612"/>
            <a:ext cx="1219305" cy="406404"/>
          </a:xfrm>
          <a:custGeom>
            <a:rect b="b" l="l" r="r" t="t"/>
            <a:pathLst>
              <a:path extrusionOk="0" h="4419" w="13258">
                <a:moveTo>
                  <a:pt x="1794" y="1"/>
                </a:moveTo>
                <a:cubicBezTo>
                  <a:pt x="807" y="1"/>
                  <a:pt x="0" y="807"/>
                  <a:pt x="0" y="1794"/>
                </a:cubicBezTo>
                <a:lnTo>
                  <a:pt x="0" y="4419"/>
                </a:lnTo>
                <a:lnTo>
                  <a:pt x="13257" y="4419"/>
                </a:lnTo>
                <a:lnTo>
                  <a:pt x="13257" y="1794"/>
                </a:lnTo>
                <a:cubicBezTo>
                  <a:pt x="13257" y="807"/>
                  <a:pt x="12451" y="1"/>
                  <a:pt x="11464" y="1"/>
                </a:cubicBezTo>
                <a:close/>
              </a:path>
            </a:pathLst>
          </a:custGeom>
          <a:solidFill>
            <a:srgbClr val="6A1C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3"/>
          <p:cNvSpPr/>
          <p:nvPr/>
        </p:nvSpPr>
        <p:spPr>
          <a:xfrm>
            <a:off x="2616494" y="5034612"/>
            <a:ext cx="1219305" cy="406404"/>
          </a:xfrm>
          <a:custGeom>
            <a:rect b="b" l="l" r="r" t="t"/>
            <a:pathLst>
              <a:path extrusionOk="0" h="4419" w="13258">
                <a:moveTo>
                  <a:pt x="1800" y="1"/>
                </a:moveTo>
                <a:cubicBezTo>
                  <a:pt x="807" y="1"/>
                  <a:pt x="0" y="807"/>
                  <a:pt x="0" y="1794"/>
                </a:cubicBezTo>
                <a:lnTo>
                  <a:pt x="0" y="4419"/>
                </a:lnTo>
                <a:lnTo>
                  <a:pt x="13257" y="4419"/>
                </a:lnTo>
                <a:lnTo>
                  <a:pt x="13257" y="1794"/>
                </a:lnTo>
                <a:cubicBezTo>
                  <a:pt x="13257" y="807"/>
                  <a:pt x="12459" y="1"/>
                  <a:pt x="11464" y="1"/>
                </a:cubicBezTo>
                <a:close/>
              </a:path>
            </a:pathLst>
          </a:custGeom>
          <a:solidFill>
            <a:srgbClr val="6A1C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3"/>
          <p:cNvSpPr/>
          <p:nvPr/>
        </p:nvSpPr>
        <p:spPr>
          <a:xfrm>
            <a:off x="8001318" y="5034612"/>
            <a:ext cx="1219305" cy="406404"/>
          </a:xfrm>
          <a:custGeom>
            <a:rect b="b" l="l" r="r" t="t"/>
            <a:pathLst>
              <a:path extrusionOk="0" h="4419" w="13258">
                <a:moveTo>
                  <a:pt x="1795" y="1"/>
                </a:moveTo>
                <a:cubicBezTo>
                  <a:pt x="799" y="1"/>
                  <a:pt x="1" y="807"/>
                  <a:pt x="1" y="1794"/>
                </a:cubicBezTo>
                <a:lnTo>
                  <a:pt x="1" y="4419"/>
                </a:lnTo>
                <a:lnTo>
                  <a:pt x="13258" y="4419"/>
                </a:lnTo>
                <a:lnTo>
                  <a:pt x="13258" y="1794"/>
                </a:lnTo>
                <a:cubicBezTo>
                  <a:pt x="13258" y="807"/>
                  <a:pt x="12451" y="1"/>
                  <a:pt x="11458" y="1"/>
                </a:cubicBezTo>
                <a:close/>
              </a:path>
            </a:pathLst>
          </a:custGeom>
          <a:solidFill>
            <a:srgbClr val="6A1C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3"/>
          <p:cNvSpPr/>
          <p:nvPr/>
        </p:nvSpPr>
        <p:spPr>
          <a:xfrm>
            <a:off x="9347179" y="5034612"/>
            <a:ext cx="1219305" cy="406404"/>
          </a:xfrm>
          <a:custGeom>
            <a:rect b="b" l="l" r="r" t="t"/>
            <a:pathLst>
              <a:path extrusionOk="0" h="4419" w="13258">
                <a:moveTo>
                  <a:pt x="1794" y="1"/>
                </a:moveTo>
                <a:cubicBezTo>
                  <a:pt x="807" y="1"/>
                  <a:pt x="1" y="807"/>
                  <a:pt x="1" y="1794"/>
                </a:cubicBezTo>
                <a:lnTo>
                  <a:pt x="1" y="4419"/>
                </a:lnTo>
                <a:lnTo>
                  <a:pt x="13258" y="4419"/>
                </a:lnTo>
                <a:lnTo>
                  <a:pt x="13258" y="1794"/>
                </a:lnTo>
                <a:cubicBezTo>
                  <a:pt x="13258" y="807"/>
                  <a:pt x="12453" y="1"/>
                  <a:pt x="11464" y="1"/>
                </a:cubicBezTo>
                <a:close/>
              </a:path>
            </a:pathLst>
          </a:custGeom>
          <a:solidFill>
            <a:srgbClr val="6A1C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3"/>
          <p:cNvSpPr/>
          <p:nvPr/>
        </p:nvSpPr>
        <p:spPr>
          <a:xfrm>
            <a:off x="3963091" y="5034612"/>
            <a:ext cx="1219305" cy="406404"/>
          </a:xfrm>
          <a:custGeom>
            <a:rect b="b" l="l" r="r" t="t"/>
            <a:pathLst>
              <a:path extrusionOk="0" h="4419" w="13258">
                <a:moveTo>
                  <a:pt x="1794" y="1"/>
                </a:moveTo>
                <a:cubicBezTo>
                  <a:pt x="799" y="1"/>
                  <a:pt x="0" y="807"/>
                  <a:pt x="0" y="1794"/>
                </a:cubicBezTo>
                <a:lnTo>
                  <a:pt x="0" y="4419"/>
                </a:lnTo>
                <a:lnTo>
                  <a:pt x="13257" y="4419"/>
                </a:lnTo>
                <a:lnTo>
                  <a:pt x="13257" y="1794"/>
                </a:lnTo>
                <a:cubicBezTo>
                  <a:pt x="13257" y="807"/>
                  <a:pt x="12451" y="1"/>
                  <a:pt x="11457" y="1"/>
                </a:cubicBezTo>
                <a:close/>
              </a:path>
            </a:pathLst>
          </a:custGeom>
          <a:solidFill>
            <a:srgbClr val="6A1C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3"/>
          <p:cNvSpPr txBox="1"/>
          <p:nvPr>
            <p:ph type="title"/>
          </p:nvPr>
        </p:nvSpPr>
        <p:spPr>
          <a:xfrm>
            <a:off x="1989999" y="2239800"/>
            <a:ext cx="3003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5500">
                <a:solidFill>
                  <a:schemeClr val="accent6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26" name="Google Shape;226;p3"/>
          <p:cNvSpPr txBox="1"/>
          <p:nvPr>
            <p:ph hasCustomPrompt="1" idx="2" type="title"/>
          </p:nvPr>
        </p:nvSpPr>
        <p:spPr>
          <a:xfrm>
            <a:off x="1989999" y="1490525"/>
            <a:ext cx="1151700" cy="726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53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27" name="Google Shape;227;p3"/>
          <p:cNvSpPr txBox="1"/>
          <p:nvPr>
            <p:ph idx="1" type="subTitle"/>
          </p:nvPr>
        </p:nvSpPr>
        <p:spPr>
          <a:xfrm>
            <a:off x="1989999" y="3104275"/>
            <a:ext cx="2800500" cy="5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1">
  <p:cSld name="SECTION_HEADER_1">
    <p:spTree>
      <p:nvGrpSpPr>
        <p:cNvPr id="1695" name="Shape 16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96" name="Google Shape;1696;p21"/>
          <p:cNvGrpSpPr/>
          <p:nvPr/>
        </p:nvGrpSpPr>
        <p:grpSpPr>
          <a:xfrm rot="2700000">
            <a:off x="924799" y="377589"/>
            <a:ext cx="839987" cy="1816204"/>
            <a:chOff x="4773700" y="4444775"/>
            <a:chExt cx="332100" cy="718100"/>
          </a:xfrm>
        </p:grpSpPr>
        <p:sp>
          <p:nvSpPr>
            <p:cNvPr id="1697" name="Google Shape;1697;p21"/>
            <p:cNvSpPr/>
            <p:nvPr/>
          </p:nvSpPr>
          <p:spPr>
            <a:xfrm>
              <a:off x="4773700" y="5131650"/>
              <a:ext cx="332100" cy="31225"/>
            </a:xfrm>
            <a:custGeom>
              <a:rect b="b" l="l" r="r" t="t"/>
              <a:pathLst>
                <a:path extrusionOk="0" h="1249" w="13284">
                  <a:moveTo>
                    <a:pt x="618" y="1"/>
                  </a:moveTo>
                  <a:cubicBezTo>
                    <a:pt x="280" y="1"/>
                    <a:pt x="1" y="280"/>
                    <a:pt x="1" y="625"/>
                  </a:cubicBezTo>
                  <a:cubicBezTo>
                    <a:pt x="1" y="970"/>
                    <a:pt x="280" y="1249"/>
                    <a:pt x="618" y="1249"/>
                  </a:cubicBezTo>
                  <a:lnTo>
                    <a:pt x="12660" y="1249"/>
                  </a:lnTo>
                  <a:cubicBezTo>
                    <a:pt x="13005" y="1249"/>
                    <a:pt x="13284" y="970"/>
                    <a:pt x="13284" y="625"/>
                  </a:cubicBezTo>
                  <a:cubicBezTo>
                    <a:pt x="13284" y="280"/>
                    <a:pt x="13005" y="1"/>
                    <a:pt x="126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98" name="Google Shape;1698;p21"/>
            <p:cNvSpPr/>
            <p:nvPr/>
          </p:nvSpPr>
          <p:spPr>
            <a:xfrm>
              <a:off x="4987175" y="4600425"/>
              <a:ext cx="103025" cy="50050"/>
            </a:xfrm>
            <a:custGeom>
              <a:rect b="b" l="l" r="r" t="t"/>
              <a:pathLst>
                <a:path extrusionOk="0" h="2002" w="4121">
                  <a:moveTo>
                    <a:pt x="0" y="0"/>
                  </a:moveTo>
                  <a:lnTo>
                    <a:pt x="0" y="2001"/>
                  </a:lnTo>
                  <a:lnTo>
                    <a:pt x="4121" y="2001"/>
                  </a:lnTo>
                  <a:lnTo>
                    <a:pt x="2118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99" name="Google Shape;1699;p21"/>
            <p:cNvSpPr/>
            <p:nvPr/>
          </p:nvSpPr>
          <p:spPr>
            <a:xfrm>
              <a:off x="4987175" y="4444775"/>
              <a:ext cx="103025" cy="50075"/>
            </a:xfrm>
            <a:custGeom>
              <a:rect b="b" l="l" r="r" t="t"/>
              <a:pathLst>
                <a:path extrusionOk="0" h="2003" w="4121">
                  <a:moveTo>
                    <a:pt x="0" y="0"/>
                  </a:moveTo>
                  <a:lnTo>
                    <a:pt x="0" y="2003"/>
                  </a:lnTo>
                  <a:lnTo>
                    <a:pt x="2118" y="2003"/>
                  </a:lnTo>
                  <a:lnTo>
                    <a:pt x="4121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0" name="Google Shape;1700;p21"/>
            <p:cNvSpPr/>
            <p:nvPr/>
          </p:nvSpPr>
          <p:spPr>
            <a:xfrm>
              <a:off x="4931300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715" y="1"/>
                  </a:moveTo>
                  <a:lnTo>
                    <a:pt x="1" y="417"/>
                  </a:lnTo>
                  <a:lnTo>
                    <a:pt x="3756" y="6929"/>
                  </a:lnTo>
                  <a:lnTo>
                    <a:pt x="4718" y="6929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1" name="Google Shape;1701;p21"/>
            <p:cNvSpPr/>
            <p:nvPr/>
          </p:nvSpPr>
          <p:spPr>
            <a:xfrm>
              <a:off x="4830225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3998" y="1"/>
                  </a:moveTo>
                  <a:lnTo>
                    <a:pt x="1" y="6929"/>
                  </a:lnTo>
                  <a:lnTo>
                    <a:pt x="963" y="6929"/>
                  </a:lnTo>
                  <a:lnTo>
                    <a:pt x="4719" y="417"/>
                  </a:lnTo>
                  <a:lnTo>
                    <a:pt x="3998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2" name="Google Shape;1702;p21"/>
            <p:cNvSpPr/>
            <p:nvPr/>
          </p:nvSpPr>
          <p:spPr>
            <a:xfrm>
              <a:off x="4929350" y="4640075"/>
              <a:ext cx="20800" cy="69375"/>
            </a:xfrm>
            <a:custGeom>
              <a:rect b="b" l="l" r="r" t="t"/>
              <a:pathLst>
                <a:path extrusionOk="0" h="2775" w="832">
                  <a:moveTo>
                    <a:pt x="1" y="0"/>
                  </a:moveTo>
                  <a:lnTo>
                    <a:pt x="1" y="2775"/>
                  </a:lnTo>
                  <a:lnTo>
                    <a:pt x="832" y="2775"/>
                  </a:lnTo>
                  <a:lnTo>
                    <a:pt x="832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3" name="Google Shape;1703;p21"/>
            <p:cNvSpPr/>
            <p:nvPr/>
          </p:nvSpPr>
          <p:spPr>
            <a:xfrm>
              <a:off x="4954200" y="4537200"/>
              <a:ext cx="20650" cy="113275"/>
            </a:xfrm>
            <a:custGeom>
              <a:rect b="b" l="l" r="r" t="t"/>
              <a:pathLst>
                <a:path extrusionOk="0" h="4531" w="826">
                  <a:moveTo>
                    <a:pt x="410" y="1"/>
                  </a:moveTo>
                  <a:cubicBezTo>
                    <a:pt x="182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2" y="4530"/>
                    <a:pt x="410" y="4530"/>
                  </a:cubicBezTo>
                  <a:cubicBezTo>
                    <a:pt x="644" y="4530"/>
                    <a:pt x="825" y="4343"/>
                    <a:pt x="825" y="4115"/>
                  </a:cubicBezTo>
                  <a:lnTo>
                    <a:pt x="825" y="417"/>
                  </a:lnTo>
                  <a:cubicBezTo>
                    <a:pt x="825" y="190"/>
                    <a:pt x="644" y="1"/>
                    <a:pt x="410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4" name="Google Shape;1704;p21"/>
            <p:cNvSpPr/>
            <p:nvPr/>
          </p:nvSpPr>
          <p:spPr>
            <a:xfrm>
              <a:off x="5044850" y="4463125"/>
              <a:ext cx="45350" cy="169025"/>
            </a:xfrm>
            <a:custGeom>
              <a:rect b="b" l="l" r="r" t="t"/>
              <a:pathLst>
                <a:path extrusionOk="0" h="6761" w="1814">
                  <a:moveTo>
                    <a:pt x="1814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4" y="6760"/>
                  </a:lnTo>
                  <a:lnTo>
                    <a:pt x="1814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5" name="Google Shape;1705;p21"/>
            <p:cNvSpPr/>
            <p:nvPr/>
          </p:nvSpPr>
          <p:spPr>
            <a:xfrm>
              <a:off x="4844850" y="4478875"/>
              <a:ext cx="222600" cy="137475"/>
            </a:xfrm>
            <a:custGeom>
              <a:rect b="b" l="l" r="r" t="t"/>
              <a:pathLst>
                <a:path extrusionOk="0" h="5499" w="8904">
                  <a:moveTo>
                    <a:pt x="1815" y="1"/>
                  </a:moveTo>
                  <a:cubicBezTo>
                    <a:pt x="813" y="1"/>
                    <a:pt x="1" y="1230"/>
                    <a:pt x="1" y="2750"/>
                  </a:cubicBezTo>
                  <a:cubicBezTo>
                    <a:pt x="1" y="4271"/>
                    <a:pt x="813" y="5498"/>
                    <a:pt x="1815" y="5498"/>
                  </a:cubicBezTo>
                  <a:lnTo>
                    <a:pt x="7091" y="5498"/>
                  </a:lnTo>
                  <a:cubicBezTo>
                    <a:pt x="8092" y="5498"/>
                    <a:pt x="8903" y="4271"/>
                    <a:pt x="8903" y="2750"/>
                  </a:cubicBezTo>
                  <a:cubicBezTo>
                    <a:pt x="8903" y="1230"/>
                    <a:pt x="8092" y="1"/>
                    <a:pt x="7091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6" name="Google Shape;1706;p21"/>
            <p:cNvSpPr/>
            <p:nvPr/>
          </p:nvSpPr>
          <p:spPr>
            <a:xfrm>
              <a:off x="4987175" y="4489125"/>
              <a:ext cx="69900" cy="116850"/>
            </a:xfrm>
            <a:custGeom>
              <a:rect b="b" l="l" r="r" t="t"/>
              <a:pathLst>
                <a:path extrusionOk="0" h="4674" w="2796">
                  <a:moveTo>
                    <a:pt x="1398" y="1"/>
                  </a:moveTo>
                  <a:cubicBezTo>
                    <a:pt x="645" y="1"/>
                    <a:pt x="0" y="1072"/>
                    <a:pt x="0" y="2340"/>
                  </a:cubicBezTo>
                  <a:cubicBezTo>
                    <a:pt x="0" y="3607"/>
                    <a:pt x="645" y="4674"/>
                    <a:pt x="1398" y="4674"/>
                  </a:cubicBezTo>
                  <a:cubicBezTo>
                    <a:pt x="2157" y="4674"/>
                    <a:pt x="2795" y="3607"/>
                    <a:pt x="2795" y="2340"/>
                  </a:cubicBezTo>
                  <a:cubicBezTo>
                    <a:pt x="2795" y="1072"/>
                    <a:pt x="2157" y="1"/>
                    <a:pt x="13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7" name="Google Shape;1707;p21"/>
            <p:cNvSpPr/>
            <p:nvPr/>
          </p:nvSpPr>
          <p:spPr>
            <a:xfrm>
              <a:off x="4964600" y="4463125"/>
              <a:ext cx="45325" cy="169025"/>
            </a:xfrm>
            <a:custGeom>
              <a:rect b="b" l="l" r="r" t="t"/>
              <a:pathLst>
                <a:path extrusionOk="0" h="6761" w="1813">
                  <a:moveTo>
                    <a:pt x="1813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3" y="6760"/>
                  </a:lnTo>
                  <a:lnTo>
                    <a:pt x="1813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8" name="Google Shape;1708;p21"/>
            <p:cNvSpPr/>
            <p:nvPr/>
          </p:nvSpPr>
          <p:spPr>
            <a:xfrm>
              <a:off x="4904475" y="4537200"/>
              <a:ext cx="70375" cy="113275"/>
            </a:xfrm>
            <a:custGeom>
              <a:rect b="b" l="l" r="r" t="t"/>
              <a:pathLst>
                <a:path extrusionOk="0" h="4531" w="2815">
                  <a:moveTo>
                    <a:pt x="417" y="1"/>
                  </a:moveTo>
                  <a:cubicBezTo>
                    <a:pt x="189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9" y="4530"/>
                    <a:pt x="417" y="4530"/>
                  </a:cubicBezTo>
                  <a:lnTo>
                    <a:pt x="2399" y="4530"/>
                  </a:lnTo>
                  <a:cubicBezTo>
                    <a:pt x="2633" y="4530"/>
                    <a:pt x="2814" y="4343"/>
                    <a:pt x="2814" y="4115"/>
                  </a:cubicBezTo>
                  <a:cubicBezTo>
                    <a:pt x="2814" y="3881"/>
                    <a:pt x="2633" y="3699"/>
                    <a:pt x="2399" y="3699"/>
                  </a:cubicBezTo>
                  <a:lnTo>
                    <a:pt x="833" y="3699"/>
                  </a:lnTo>
                  <a:lnTo>
                    <a:pt x="833" y="417"/>
                  </a:lnTo>
                  <a:cubicBezTo>
                    <a:pt x="833" y="190"/>
                    <a:pt x="645" y="1"/>
                    <a:pt x="417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9" name="Google Shape;1709;p21"/>
            <p:cNvSpPr/>
            <p:nvPr/>
          </p:nvSpPr>
          <p:spPr>
            <a:xfrm>
              <a:off x="4924125" y="4699025"/>
              <a:ext cx="31225" cy="448250"/>
            </a:xfrm>
            <a:custGeom>
              <a:rect b="b" l="l" r="r" t="t"/>
              <a:pathLst>
                <a:path extrusionOk="0" h="17930" w="1249">
                  <a:moveTo>
                    <a:pt x="1" y="0"/>
                  </a:moveTo>
                  <a:lnTo>
                    <a:pt x="1" y="17930"/>
                  </a:lnTo>
                  <a:lnTo>
                    <a:pt x="1248" y="17930"/>
                  </a:lnTo>
                  <a:lnTo>
                    <a:pt x="1248" y="0"/>
                  </a:ln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710" name="Google Shape;1710;p21"/>
          <p:cNvGrpSpPr/>
          <p:nvPr/>
        </p:nvGrpSpPr>
        <p:grpSpPr>
          <a:xfrm flipH="1" rot="-2700000">
            <a:off x="7379214" y="377589"/>
            <a:ext cx="839987" cy="1816204"/>
            <a:chOff x="4773700" y="4444775"/>
            <a:chExt cx="332100" cy="718100"/>
          </a:xfrm>
        </p:grpSpPr>
        <p:sp>
          <p:nvSpPr>
            <p:cNvPr id="1711" name="Google Shape;1711;p21"/>
            <p:cNvSpPr/>
            <p:nvPr/>
          </p:nvSpPr>
          <p:spPr>
            <a:xfrm>
              <a:off x="4773700" y="5131650"/>
              <a:ext cx="332100" cy="31225"/>
            </a:xfrm>
            <a:custGeom>
              <a:rect b="b" l="l" r="r" t="t"/>
              <a:pathLst>
                <a:path extrusionOk="0" h="1249" w="13284">
                  <a:moveTo>
                    <a:pt x="618" y="1"/>
                  </a:moveTo>
                  <a:cubicBezTo>
                    <a:pt x="280" y="1"/>
                    <a:pt x="1" y="280"/>
                    <a:pt x="1" y="625"/>
                  </a:cubicBezTo>
                  <a:cubicBezTo>
                    <a:pt x="1" y="970"/>
                    <a:pt x="280" y="1249"/>
                    <a:pt x="618" y="1249"/>
                  </a:cubicBezTo>
                  <a:lnTo>
                    <a:pt x="12660" y="1249"/>
                  </a:lnTo>
                  <a:cubicBezTo>
                    <a:pt x="13005" y="1249"/>
                    <a:pt x="13284" y="970"/>
                    <a:pt x="13284" y="625"/>
                  </a:cubicBezTo>
                  <a:cubicBezTo>
                    <a:pt x="13284" y="280"/>
                    <a:pt x="13005" y="1"/>
                    <a:pt x="126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2" name="Google Shape;1712;p21"/>
            <p:cNvSpPr/>
            <p:nvPr/>
          </p:nvSpPr>
          <p:spPr>
            <a:xfrm>
              <a:off x="4987175" y="4600425"/>
              <a:ext cx="103025" cy="50050"/>
            </a:xfrm>
            <a:custGeom>
              <a:rect b="b" l="l" r="r" t="t"/>
              <a:pathLst>
                <a:path extrusionOk="0" h="2002" w="4121">
                  <a:moveTo>
                    <a:pt x="0" y="0"/>
                  </a:moveTo>
                  <a:lnTo>
                    <a:pt x="0" y="2001"/>
                  </a:lnTo>
                  <a:lnTo>
                    <a:pt x="4121" y="2001"/>
                  </a:lnTo>
                  <a:lnTo>
                    <a:pt x="2118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3" name="Google Shape;1713;p21"/>
            <p:cNvSpPr/>
            <p:nvPr/>
          </p:nvSpPr>
          <p:spPr>
            <a:xfrm>
              <a:off x="4987175" y="4444775"/>
              <a:ext cx="103025" cy="50075"/>
            </a:xfrm>
            <a:custGeom>
              <a:rect b="b" l="l" r="r" t="t"/>
              <a:pathLst>
                <a:path extrusionOk="0" h="2003" w="4121">
                  <a:moveTo>
                    <a:pt x="0" y="0"/>
                  </a:moveTo>
                  <a:lnTo>
                    <a:pt x="0" y="2003"/>
                  </a:lnTo>
                  <a:lnTo>
                    <a:pt x="2118" y="2003"/>
                  </a:lnTo>
                  <a:lnTo>
                    <a:pt x="4121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4" name="Google Shape;1714;p21"/>
            <p:cNvSpPr/>
            <p:nvPr/>
          </p:nvSpPr>
          <p:spPr>
            <a:xfrm>
              <a:off x="4931300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715" y="1"/>
                  </a:moveTo>
                  <a:lnTo>
                    <a:pt x="1" y="417"/>
                  </a:lnTo>
                  <a:lnTo>
                    <a:pt x="3756" y="6929"/>
                  </a:lnTo>
                  <a:lnTo>
                    <a:pt x="4718" y="6929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5" name="Google Shape;1715;p21"/>
            <p:cNvSpPr/>
            <p:nvPr/>
          </p:nvSpPr>
          <p:spPr>
            <a:xfrm>
              <a:off x="4830225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3998" y="1"/>
                  </a:moveTo>
                  <a:lnTo>
                    <a:pt x="1" y="6929"/>
                  </a:lnTo>
                  <a:lnTo>
                    <a:pt x="963" y="6929"/>
                  </a:lnTo>
                  <a:lnTo>
                    <a:pt x="4719" y="417"/>
                  </a:lnTo>
                  <a:lnTo>
                    <a:pt x="3998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6" name="Google Shape;1716;p21"/>
            <p:cNvSpPr/>
            <p:nvPr/>
          </p:nvSpPr>
          <p:spPr>
            <a:xfrm>
              <a:off x="4929350" y="4640075"/>
              <a:ext cx="20800" cy="69375"/>
            </a:xfrm>
            <a:custGeom>
              <a:rect b="b" l="l" r="r" t="t"/>
              <a:pathLst>
                <a:path extrusionOk="0" h="2775" w="832">
                  <a:moveTo>
                    <a:pt x="1" y="0"/>
                  </a:moveTo>
                  <a:lnTo>
                    <a:pt x="1" y="2775"/>
                  </a:lnTo>
                  <a:lnTo>
                    <a:pt x="832" y="2775"/>
                  </a:lnTo>
                  <a:lnTo>
                    <a:pt x="832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7" name="Google Shape;1717;p21"/>
            <p:cNvSpPr/>
            <p:nvPr/>
          </p:nvSpPr>
          <p:spPr>
            <a:xfrm>
              <a:off x="4954200" y="4537200"/>
              <a:ext cx="20650" cy="113275"/>
            </a:xfrm>
            <a:custGeom>
              <a:rect b="b" l="l" r="r" t="t"/>
              <a:pathLst>
                <a:path extrusionOk="0" h="4531" w="826">
                  <a:moveTo>
                    <a:pt x="410" y="1"/>
                  </a:moveTo>
                  <a:cubicBezTo>
                    <a:pt x="182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2" y="4530"/>
                    <a:pt x="410" y="4530"/>
                  </a:cubicBezTo>
                  <a:cubicBezTo>
                    <a:pt x="644" y="4530"/>
                    <a:pt x="825" y="4343"/>
                    <a:pt x="825" y="4115"/>
                  </a:cubicBezTo>
                  <a:lnTo>
                    <a:pt x="825" y="417"/>
                  </a:lnTo>
                  <a:cubicBezTo>
                    <a:pt x="825" y="190"/>
                    <a:pt x="644" y="1"/>
                    <a:pt x="410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8" name="Google Shape;1718;p21"/>
            <p:cNvSpPr/>
            <p:nvPr/>
          </p:nvSpPr>
          <p:spPr>
            <a:xfrm>
              <a:off x="5044850" y="4463125"/>
              <a:ext cx="45350" cy="169025"/>
            </a:xfrm>
            <a:custGeom>
              <a:rect b="b" l="l" r="r" t="t"/>
              <a:pathLst>
                <a:path extrusionOk="0" h="6761" w="1814">
                  <a:moveTo>
                    <a:pt x="1814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4" y="6760"/>
                  </a:lnTo>
                  <a:lnTo>
                    <a:pt x="1814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9" name="Google Shape;1719;p21"/>
            <p:cNvSpPr/>
            <p:nvPr/>
          </p:nvSpPr>
          <p:spPr>
            <a:xfrm>
              <a:off x="4844850" y="4478875"/>
              <a:ext cx="222600" cy="137475"/>
            </a:xfrm>
            <a:custGeom>
              <a:rect b="b" l="l" r="r" t="t"/>
              <a:pathLst>
                <a:path extrusionOk="0" h="5499" w="8904">
                  <a:moveTo>
                    <a:pt x="1815" y="1"/>
                  </a:moveTo>
                  <a:cubicBezTo>
                    <a:pt x="813" y="1"/>
                    <a:pt x="1" y="1230"/>
                    <a:pt x="1" y="2750"/>
                  </a:cubicBezTo>
                  <a:cubicBezTo>
                    <a:pt x="1" y="4271"/>
                    <a:pt x="813" y="5498"/>
                    <a:pt x="1815" y="5498"/>
                  </a:cubicBezTo>
                  <a:lnTo>
                    <a:pt x="7091" y="5498"/>
                  </a:lnTo>
                  <a:cubicBezTo>
                    <a:pt x="8092" y="5498"/>
                    <a:pt x="8903" y="4271"/>
                    <a:pt x="8903" y="2750"/>
                  </a:cubicBezTo>
                  <a:cubicBezTo>
                    <a:pt x="8903" y="1230"/>
                    <a:pt x="8092" y="1"/>
                    <a:pt x="7091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0" name="Google Shape;1720;p21"/>
            <p:cNvSpPr/>
            <p:nvPr/>
          </p:nvSpPr>
          <p:spPr>
            <a:xfrm>
              <a:off x="4987175" y="4489125"/>
              <a:ext cx="69900" cy="116850"/>
            </a:xfrm>
            <a:custGeom>
              <a:rect b="b" l="l" r="r" t="t"/>
              <a:pathLst>
                <a:path extrusionOk="0" h="4674" w="2796">
                  <a:moveTo>
                    <a:pt x="1398" y="1"/>
                  </a:moveTo>
                  <a:cubicBezTo>
                    <a:pt x="645" y="1"/>
                    <a:pt x="0" y="1072"/>
                    <a:pt x="0" y="2340"/>
                  </a:cubicBezTo>
                  <a:cubicBezTo>
                    <a:pt x="0" y="3607"/>
                    <a:pt x="645" y="4674"/>
                    <a:pt x="1398" y="4674"/>
                  </a:cubicBezTo>
                  <a:cubicBezTo>
                    <a:pt x="2157" y="4674"/>
                    <a:pt x="2795" y="3607"/>
                    <a:pt x="2795" y="2340"/>
                  </a:cubicBezTo>
                  <a:cubicBezTo>
                    <a:pt x="2795" y="1072"/>
                    <a:pt x="2157" y="1"/>
                    <a:pt x="13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1" name="Google Shape;1721;p21"/>
            <p:cNvSpPr/>
            <p:nvPr/>
          </p:nvSpPr>
          <p:spPr>
            <a:xfrm>
              <a:off x="4964600" y="4463125"/>
              <a:ext cx="45325" cy="169025"/>
            </a:xfrm>
            <a:custGeom>
              <a:rect b="b" l="l" r="r" t="t"/>
              <a:pathLst>
                <a:path extrusionOk="0" h="6761" w="1813">
                  <a:moveTo>
                    <a:pt x="1813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3" y="6760"/>
                  </a:lnTo>
                  <a:lnTo>
                    <a:pt x="1813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2" name="Google Shape;1722;p21"/>
            <p:cNvSpPr/>
            <p:nvPr/>
          </p:nvSpPr>
          <p:spPr>
            <a:xfrm>
              <a:off x="4904475" y="4537200"/>
              <a:ext cx="70375" cy="113275"/>
            </a:xfrm>
            <a:custGeom>
              <a:rect b="b" l="l" r="r" t="t"/>
              <a:pathLst>
                <a:path extrusionOk="0" h="4531" w="2815">
                  <a:moveTo>
                    <a:pt x="417" y="1"/>
                  </a:moveTo>
                  <a:cubicBezTo>
                    <a:pt x="189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9" y="4530"/>
                    <a:pt x="417" y="4530"/>
                  </a:cubicBezTo>
                  <a:lnTo>
                    <a:pt x="2399" y="4530"/>
                  </a:lnTo>
                  <a:cubicBezTo>
                    <a:pt x="2633" y="4530"/>
                    <a:pt x="2814" y="4343"/>
                    <a:pt x="2814" y="4115"/>
                  </a:cubicBezTo>
                  <a:cubicBezTo>
                    <a:pt x="2814" y="3881"/>
                    <a:pt x="2633" y="3699"/>
                    <a:pt x="2399" y="3699"/>
                  </a:cubicBezTo>
                  <a:lnTo>
                    <a:pt x="833" y="3699"/>
                  </a:lnTo>
                  <a:lnTo>
                    <a:pt x="833" y="417"/>
                  </a:lnTo>
                  <a:cubicBezTo>
                    <a:pt x="833" y="190"/>
                    <a:pt x="645" y="1"/>
                    <a:pt x="417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3" name="Google Shape;1723;p21"/>
            <p:cNvSpPr/>
            <p:nvPr/>
          </p:nvSpPr>
          <p:spPr>
            <a:xfrm>
              <a:off x="4924125" y="4699025"/>
              <a:ext cx="31225" cy="448250"/>
            </a:xfrm>
            <a:custGeom>
              <a:rect b="b" l="l" r="r" t="t"/>
              <a:pathLst>
                <a:path extrusionOk="0" h="17930" w="1249">
                  <a:moveTo>
                    <a:pt x="1" y="0"/>
                  </a:moveTo>
                  <a:lnTo>
                    <a:pt x="1" y="17930"/>
                  </a:lnTo>
                  <a:lnTo>
                    <a:pt x="1248" y="17930"/>
                  </a:lnTo>
                  <a:lnTo>
                    <a:pt x="1248" y="0"/>
                  </a:ln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724" name="Google Shape;1724;p21"/>
          <p:cNvSpPr/>
          <p:nvPr/>
        </p:nvSpPr>
        <p:spPr>
          <a:xfrm>
            <a:off x="1900850" y="945750"/>
            <a:ext cx="3819525" cy="2419350"/>
          </a:xfrm>
          <a:custGeom>
            <a:rect b="b" l="l" r="r" t="t"/>
            <a:pathLst>
              <a:path extrusionOk="0" h="96774" w="152781">
                <a:moveTo>
                  <a:pt x="7489" y="0"/>
                </a:moveTo>
                <a:lnTo>
                  <a:pt x="152781" y="46863"/>
                </a:lnTo>
                <a:lnTo>
                  <a:pt x="83439" y="96774"/>
                </a:lnTo>
                <a:lnTo>
                  <a:pt x="0" y="6096"/>
                </a:lnTo>
                <a:close/>
              </a:path>
            </a:pathLst>
          </a:custGeom>
          <a:gradFill>
            <a:gsLst>
              <a:gs pos="0">
                <a:srgbClr val="FFE89A">
                  <a:alpha val="48235"/>
                </a:srgbClr>
              </a:gs>
              <a:gs pos="66000">
                <a:srgbClr val="FFF4CD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lin ang="0" scaled="0"/>
          </a:gradFill>
          <a:ln>
            <a:noFill/>
          </a:ln>
        </p:spPr>
      </p:sp>
      <p:sp>
        <p:nvSpPr>
          <p:cNvPr id="1725" name="Google Shape;1725;p21"/>
          <p:cNvSpPr/>
          <p:nvPr/>
        </p:nvSpPr>
        <p:spPr>
          <a:xfrm flipH="1">
            <a:off x="3472475" y="878500"/>
            <a:ext cx="3819525" cy="2419350"/>
          </a:xfrm>
          <a:custGeom>
            <a:rect b="b" l="l" r="r" t="t"/>
            <a:pathLst>
              <a:path extrusionOk="0" h="96774" w="152781">
                <a:moveTo>
                  <a:pt x="7489" y="0"/>
                </a:moveTo>
                <a:lnTo>
                  <a:pt x="152781" y="46863"/>
                </a:lnTo>
                <a:lnTo>
                  <a:pt x="83439" y="96774"/>
                </a:lnTo>
                <a:lnTo>
                  <a:pt x="0" y="6096"/>
                </a:lnTo>
                <a:close/>
              </a:path>
            </a:pathLst>
          </a:custGeom>
          <a:gradFill>
            <a:gsLst>
              <a:gs pos="0">
                <a:srgbClr val="FFE89A">
                  <a:alpha val="48235"/>
                </a:srgbClr>
              </a:gs>
              <a:gs pos="66000">
                <a:srgbClr val="FFF4CD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lin ang="2700006" scaled="0"/>
          </a:gradFill>
          <a:ln>
            <a:noFill/>
          </a:ln>
        </p:spPr>
      </p:sp>
      <p:grpSp>
        <p:nvGrpSpPr>
          <p:cNvPr id="1726" name="Google Shape;1726;p21"/>
          <p:cNvGrpSpPr/>
          <p:nvPr/>
        </p:nvGrpSpPr>
        <p:grpSpPr>
          <a:xfrm>
            <a:off x="-1421825" y="-119475"/>
            <a:ext cx="11988309" cy="5560491"/>
            <a:chOff x="-1421825" y="-119475"/>
            <a:chExt cx="11988309" cy="5560491"/>
          </a:xfrm>
        </p:grpSpPr>
        <p:sp>
          <p:nvSpPr>
            <p:cNvPr id="1727" name="Google Shape;1727;p21"/>
            <p:cNvSpPr/>
            <p:nvPr/>
          </p:nvSpPr>
          <p:spPr>
            <a:xfrm>
              <a:off x="-13702" y="4374189"/>
              <a:ext cx="9172746" cy="1066823"/>
            </a:xfrm>
            <a:custGeom>
              <a:rect b="b" l="l" r="r" t="t"/>
              <a:pathLst>
                <a:path extrusionOk="0" h="11600" w="99739">
                  <a:moveTo>
                    <a:pt x="1" y="1"/>
                  </a:moveTo>
                  <a:lnTo>
                    <a:pt x="1" y="11600"/>
                  </a:lnTo>
                  <a:lnTo>
                    <a:pt x="99739" y="11600"/>
                  </a:lnTo>
                  <a:lnTo>
                    <a:pt x="99739" y="1"/>
                  </a:lnTo>
                  <a:close/>
                </a:path>
              </a:pathLst>
            </a:custGeom>
            <a:solidFill>
              <a:srgbClr val="AC6C3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8" name="Google Shape;1728;p21"/>
            <p:cNvSpPr/>
            <p:nvPr/>
          </p:nvSpPr>
          <p:spPr>
            <a:xfrm>
              <a:off x="-13702" y="4120173"/>
              <a:ext cx="9172746" cy="508212"/>
            </a:xfrm>
            <a:custGeom>
              <a:rect b="b" l="l" r="r" t="t"/>
              <a:pathLst>
                <a:path extrusionOk="0" h="5526" w="99739">
                  <a:moveTo>
                    <a:pt x="1" y="1"/>
                  </a:moveTo>
                  <a:lnTo>
                    <a:pt x="1" y="5525"/>
                  </a:lnTo>
                  <a:lnTo>
                    <a:pt x="99739" y="5525"/>
                  </a:lnTo>
                  <a:lnTo>
                    <a:pt x="99739" y="1"/>
                  </a:lnTo>
                  <a:close/>
                </a:path>
              </a:pathLst>
            </a:custGeom>
            <a:solidFill>
              <a:srgbClr val="F8A96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9" name="Google Shape;1729;p21"/>
            <p:cNvSpPr/>
            <p:nvPr/>
          </p:nvSpPr>
          <p:spPr>
            <a:xfrm>
              <a:off x="8294463" y="2817343"/>
              <a:ext cx="864311" cy="2365680"/>
            </a:xfrm>
            <a:custGeom>
              <a:rect b="b" l="l" r="r" t="t"/>
              <a:pathLst>
                <a:path extrusionOk="0" h="25723" w="9398">
                  <a:moveTo>
                    <a:pt x="9398" y="1"/>
                  </a:moveTo>
                  <a:cubicBezTo>
                    <a:pt x="3529" y="6947"/>
                    <a:pt x="1" y="15921"/>
                    <a:pt x="1" y="25722"/>
                  </a:cubicBezTo>
                  <a:lnTo>
                    <a:pt x="9398" y="25722"/>
                  </a:lnTo>
                  <a:lnTo>
                    <a:pt x="9398" y="1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0" name="Google Shape;1730;p21"/>
            <p:cNvSpPr/>
            <p:nvPr/>
          </p:nvSpPr>
          <p:spPr>
            <a:xfrm>
              <a:off x="8529901" y="3357655"/>
              <a:ext cx="628874" cy="1825371"/>
            </a:xfrm>
            <a:custGeom>
              <a:rect b="b" l="l" r="r" t="t"/>
              <a:pathLst>
                <a:path extrusionOk="0" h="19848" w="6838">
                  <a:moveTo>
                    <a:pt x="5284" y="1"/>
                  </a:moveTo>
                  <a:cubicBezTo>
                    <a:pt x="1925" y="5843"/>
                    <a:pt x="0" y="12620"/>
                    <a:pt x="0" y="19847"/>
                  </a:cubicBezTo>
                  <a:lnTo>
                    <a:pt x="2567" y="19847"/>
                  </a:lnTo>
                  <a:cubicBezTo>
                    <a:pt x="2567" y="13387"/>
                    <a:pt x="4108" y="7286"/>
                    <a:pt x="6838" y="1885"/>
                  </a:cubicBezTo>
                  <a:lnTo>
                    <a:pt x="6838" y="1015"/>
                  </a:lnTo>
                  <a:cubicBezTo>
                    <a:pt x="6311" y="689"/>
                    <a:pt x="5791" y="352"/>
                    <a:pt x="528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1" name="Google Shape;1731;p21"/>
            <p:cNvSpPr/>
            <p:nvPr/>
          </p:nvSpPr>
          <p:spPr>
            <a:xfrm>
              <a:off x="8765983" y="3530923"/>
              <a:ext cx="392793" cy="1652104"/>
            </a:xfrm>
            <a:custGeom>
              <a:rect b="b" l="l" r="r" t="t"/>
              <a:pathLst>
                <a:path extrusionOk="0" h="17964" w="4271">
                  <a:moveTo>
                    <a:pt x="4271" y="1"/>
                  </a:moveTo>
                  <a:cubicBezTo>
                    <a:pt x="1541" y="5402"/>
                    <a:pt x="0" y="11503"/>
                    <a:pt x="0" y="17963"/>
                  </a:cubicBezTo>
                  <a:lnTo>
                    <a:pt x="4271" y="17963"/>
                  </a:lnTo>
                  <a:lnTo>
                    <a:pt x="4271" y="1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2" name="Google Shape;1732;p21"/>
            <p:cNvSpPr/>
            <p:nvPr/>
          </p:nvSpPr>
          <p:spPr>
            <a:xfrm>
              <a:off x="9002065" y="4120163"/>
              <a:ext cx="156713" cy="1062868"/>
            </a:xfrm>
            <a:custGeom>
              <a:rect b="b" l="l" r="r" t="t"/>
              <a:pathLst>
                <a:path extrusionOk="0" h="11557" w="1704">
                  <a:moveTo>
                    <a:pt x="1704" y="1"/>
                  </a:moveTo>
                  <a:cubicBezTo>
                    <a:pt x="598" y="3660"/>
                    <a:pt x="1" y="7540"/>
                    <a:pt x="1" y="11556"/>
                  </a:cubicBezTo>
                  <a:lnTo>
                    <a:pt x="1704" y="11556"/>
                  </a:lnTo>
                  <a:lnTo>
                    <a:pt x="1704" y="1"/>
                  </a:ln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3" name="Google Shape;1733;p21"/>
            <p:cNvSpPr/>
            <p:nvPr/>
          </p:nvSpPr>
          <p:spPr>
            <a:xfrm>
              <a:off x="7430331" y="-119475"/>
              <a:ext cx="1728437" cy="3570454"/>
            </a:xfrm>
            <a:custGeom>
              <a:rect b="b" l="l" r="r" t="t"/>
              <a:pathLst>
                <a:path extrusionOk="0" h="38823" w="18794">
                  <a:moveTo>
                    <a:pt x="0" y="0"/>
                  </a:moveTo>
                  <a:lnTo>
                    <a:pt x="0" y="4958"/>
                  </a:lnTo>
                  <a:cubicBezTo>
                    <a:pt x="0" y="19243"/>
                    <a:pt x="7505" y="31778"/>
                    <a:pt x="18794" y="38823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4" name="Google Shape;1734;p21"/>
            <p:cNvSpPr/>
            <p:nvPr/>
          </p:nvSpPr>
          <p:spPr>
            <a:xfrm>
              <a:off x="7668712" y="476938"/>
              <a:ext cx="1490057" cy="2813838"/>
            </a:xfrm>
            <a:custGeom>
              <a:rect b="b" l="l" r="r" t="t"/>
              <a:pathLst>
                <a:path extrusionOk="0" h="30596" w="16202">
                  <a:moveTo>
                    <a:pt x="0" y="0"/>
                  </a:moveTo>
                  <a:lnTo>
                    <a:pt x="0" y="0"/>
                  </a:lnTo>
                  <a:cubicBezTo>
                    <a:pt x="474" y="12549"/>
                    <a:pt x="6739" y="23610"/>
                    <a:pt x="16202" y="30596"/>
                  </a:cubicBezTo>
                  <a:lnTo>
                    <a:pt x="16202" y="28529"/>
                  </a:lnTo>
                  <a:cubicBezTo>
                    <a:pt x="8650" y="21933"/>
                    <a:pt x="3608" y="12543"/>
                    <a:pt x="2691" y="1970"/>
                  </a:cubicBezTo>
                  <a:cubicBezTo>
                    <a:pt x="1677" y="1476"/>
                    <a:pt x="768" y="807"/>
                    <a:pt x="0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5" name="Google Shape;1735;p21"/>
            <p:cNvSpPr/>
            <p:nvPr/>
          </p:nvSpPr>
          <p:spPr>
            <a:xfrm>
              <a:off x="7901759" y="-119475"/>
              <a:ext cx="1257012" cy="3220150"/>
            </a:xfrm>
            <a:custGeom>
              <a:rect b="b" l="l" r="r" t="t"/>
              <a:pathLst>
                <a:path extrusionOk="0" h="35014" w="13668">
                  <a:moveTo>
                    <a:pt x="1" y="0"/>
                  </a:moveTo>
                  <a:lnTo>
                    <a:pt x="1" y="4958"/>
                  </a:lnTo>
                  <a:cubicBezTo>
                    <a:pt x="1" y="16949"/>
                    <a:pt x="5291" y="27704"/>
                    <a:pt x="13668" y="35014"/>
                  </a:cubicBezTo>
                  <a:lnTo>
                    <a:pt x="13668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6" name="Google Shape;1736;p21"/>
            <p:cNvSpPr/>
            <p:nvPr/>
          </p:nvSpPr>
          <p:spPr>
            <a:xfrm>
              <a:off x="8159362" y="734541"/>
              <a:ext cx="999411" cy="2140819"/>
            </a:xfrm>
            <a:custGeom>
              <a:rect b="b" l="l" r="r" t="t"/>
              <a:pathLst>
                <a:path extrusionOk="0" h="23278" w="10867">
                  <a:moveTo>
                    <a:pt x="1" y="0"/>
                  </a:moveTo>
                  <a:cubicBezTo>
                    <a:pt x="969" y="8995"/>
                    <a:pt x="4926" y="17092"/>
                    <a:pt x="10867" y="23278"/>
                  </a:cubicBezTo>
                  <a:lnTo>
                    <a:pt x="10867" y="20329"/>
                  </a:lnTo>
                  <a:cubicBezTo>
                    <a:pt x="6369" y="14622"/>
                    <a:pt x="3399" y="7657"/>
                    <a:pt x="2574" y="46"/>
                  </a:cubicBezTo>
                  <a:cubicBezTo>
                    <a:pt x="2211" y="92"/>
                    <a:pt x="1840" y="111"/>
                    <a:pt x="1470" y="111"/>
                  </a:cubicBezTo>
                  <a:cubicBezTo>
                    <a:pt x="969" y="111"/>
                    <a:pt x="475" y="72"/>
                    <a:pt x="1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7" name="Google Shape;1737;p21"/>
            <p:cNvSpPr/>
            <p:nvPr/>
          </p:nvSpPr>
          <p:spPr>
            <a:xfrm>
              <a:off x="8373923" y="-119475"/>
              <a:ext cx="784851" cy="2723618"/>
            </a:xfrm>
            <a:custGeom>
              <a:rect b="b" l="l" r="r" t="t"/>
              <a:pathLst>
                <a:path extrusionOk="0" h="29615" w="8534">
                  <a:moveTo>
                    <a:pt x="1" y="0"/>
                  </a:moveTo>
                  <a:lnTo>
                    <a:pt x="1" y="4958"/>
                  </a:lnTo>
                  <a:cubicBezTo>
                    <a:pt x="1" y="14265"/>
                    <a:pt x="3192" y="22830"/>
                    <a:pt x="8534" y="29615"/>
                  </a:cubicBezTo>
                  <a:lnTo>
                    <a:pt x="853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8" name="Google Shape;1738;p21"/>
            <p:cNvSpPr/>
            <p:nvPr/>
          </p:nvSpPr>
          <p:spPr>
            <a:xfrm>
              <a:off x="8625548" y="540856"/>
              <a:ext cx="533228" cy="1726230"/>
            </a:xfrm>
            <a:custGeom>
              <a:rect b="b" l="l" r="r" t="t"/>
              <a:pathLst>
                <a:path extrusionOk="0" h="18770" w="5798">
                  <a:moveTo>
                    <a:pt x="2457" y="1"/>
                  </a:moveTo>
                  <a:cubicBezTo>
                    <a:pt x="1729" y="619"/>
                    <a:pt x="897" y="1132"/>
                    <a:pt x="1" y="1503"/>
                  </a:cubicBezTo>
                  <a:cubicBezTo>
                    <a:pt x="585" y="7799"/>
                    <a:pt x="2633" y="13668"/>
                    <a:pt x="5798" y="18769"/>
                  </a:cubicBezTo>
                  <a:lnTo>
                    <a:pt x="5798" y="13908"/>
                  </a:lnTo>
                  <a:cubicBezTo>
                    <a:pt x="3893" y="9619"/>
                    <a:pt x="2730" y="4928"/>
                    <a:pt x="2457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9" name="Google Shape;1739;p21"/>
            <p:cNvSpPr/>
            <p:nvPr/>
          </p:nvSpPr>
          <p:spPr>
            <a:xfrm>
              <a:off x="8846179" y="-119475"/>
              <a:ext cx="312598" cy="1939503"/>
            </a:xfrm>
            <a:custGeom>
              <a:rect b="b" l="l" r="r" t="t"/>
              <a:pathLst>
                <a:path extrusionOk="0" h="21089" w="3399">
                  <a:moveTo>
                    <a:pt x="0" y="0"/>
                  </a:moveTo>
                  <a:lnTo>
                    <a:pt x="0" y="4958"/>
                  </a:lnTo>
                  <a:cubicBezTo>
                    <a:pt x="0" y="10696"/>
                    <a:pt x="1215" y="16155"/>
                    <a:pt x="3399" y="21088"/>
                  </a:cubicBezTo>
                  <a:lnTo>
                    <a:pt x="3399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0" name="Google Shape;1740;p21"/>
            <p:cNvSpPr/>
            <p:nvPr/>
          </p:nvSpPr>
          <p:spPr>
            <a:xfrm>
              <a:off x="-14027" y="2817343"/>
              <a:ext cx="864311" cy="2365680"/>
            </a:xfrm>
            <a:custGeom>
              <a:rect b="b" l="l" r="r" t="t"/>
              <a:pathLst>
                <a:path extrusionOk="0" h="25723" w="9398">
                  <a:moveTo>
                    <a:pt x="1" y="1"/>
                  </a:moveTo>
                  <a:lnTo>
                    <a:pt x="1" y="25722"/>
                  </a:lnTo>
                  <a:lnTo>
                    <a:pt x="9397" y="25722"/>
                  </a:lnTo>
                  <a:cubicBezTo>
                    <a:pt x="9397" y="15921"/>
                    <a:pt x="5862" y="6947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1" name="Google Shape;1741;p21"/>
            <p:cNvSpPr/>
            <p:nvPr/>
          </p:nvSpPr>
          <p:spPr>
            <a:xfrm>
              <a:off x="-14027" y="3357655"/>
              <a:ext cx="628230" cy="1825371"/>
            </a:xfrm>
            <a:custGeom>
              <a:rect b="b" l="l" r="r" t="t"/>
              <a:pathLst>
                <a:path extrusionOk="0" h="19848" w="6831">
                  <a:moveTo>
                    <a:pt x="1546" y="1"/>
                  </a:moveTo>
                  <a:cubicBezTo>
                    <a:pt x="1039" y="352"/>
                    <a:pt x="520" y="689"/>
                    <a:pt x="1" y="1015"/>
                  </a:cubicBezTo>
                  <a:lnTo>
                    <a:pt x="1" y="1885"/>
                  </a:lnTo>
                  <a:cubicBezTo>
                    <a:pt x="2724" y="7286"/>
                    <a:pt x="4263" y="13387"/>
                    <a:pt x="4263" y="19847"/>
                  </a:cubicBezTo>
                  <a:lnTo>
                    <a:pt x="6830" y="19847"/>
                  </a:lnTo>
                  <a:cubicBezTo>
                    <a:pt x="6830" y="12620"/>
                    <a:pt x="4907" y="5843"/>
                    <a:pt x="1546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2" name="Google Shape;1742;p21"/>
            <p:cNvSpPr/>
            <p:nvPr/>
          </p:nvSpPr>
          <p:spPr>
            <a:xfrm>
              <a:off x="-14027" y="3530923"/>
              <a:ext cx="392149" cy="1652104"/>
            </a:xfrm>
            <a:custGeom>
              <a:rect b="b" l="l" r="r" t="t"/>
              <a:pathLst>
                <a:path extrusionOk="0" h="17964" w="4264">
                  <a:moveTo>
                    <a:pt x="1" y="1"/>
                  </a:moveTo>
                  <a:lnTo>
                    <a:pt x="1" y="17963"/>
                  </a:lnTo>
                  <a:lnTo>
                    <a:pt x="4263" y="17963"/>
                  </a:lnTo>
                  <a:cubicBezTo>
                    <a:pt x="4263" y="11503"/>
                    <a:pt x="2724" y="5402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3" name="Google Shape;1743;p21"/>
            <p:cNvSpPr/>
            <p:nvPr/>
          </p:nvSpPr>
          <p:spPr>
            <a:xfrm>
              <a:off x="-14027" y="4120163"/>
              <a:ext cx="155977" cy="1062868"/>
            </a:xfrm>
            <a:custGeom>
              <a:rect b="b" l="l" r="r" t="t"/>
              <a:pathLst>
                <a:path extrusionOk="0" h="11557" w="1696">
                  <a:moveTo>
                    <a:pt x="1" y="1"/>
                  </a:moveTo>
                  <a:lnTo>
                    <a:pt x="1" y="11556"/>
                  </a:lnTo>
                  <a:lnTo>
                    <a:pt x="1696" y="11556"/>
                  </a:lnTo>
                  <a:cubicBezTo>
                    <a:pt x="1696" y="7540"/>
                    <a:pt x="1105" y="3660"/>
                    <a:pt x="1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4" name="Google Shape;1744;p21"/>
            <p:cNvSpPr/>
            <p:nvPr/>
          </p:nvSpPr>
          <p:spPr>
            <a:xfrm>
              <a:off x="-14027" y="-119475"/>
              <a:ext cx="1728529" cy="3570454"/>
            </a:xfrm>
            <a:custGeom>
              <a:rect b="b" l="l" r="r" t="t"/>
              <a:pathLst>
                <a:path extrusionOk="0" h="38823" w="18795">
                  <a:moveTo>
                    <a:pt x="1" y="0"/>
                  </a:moveTo>
                  <a:lnTo>
                    <a:pt x="1" y="38823"/>
                  </a:lnTo>
                  <a:cubicBezTo>
                    <a:pt x="11281" y="31778"/>
                    <a:pt x="18794" y="19243"/>
                    <a:pt x="18794" y="4958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5" name="Google Shape;1745;p21"/>
            <p:cNvSpPr/>
            <p:nvPr/>
          </p:nvSpPr>
          <p:spPr>
            <a:xfrm>
              <a:off x="-14027" y="476938"/>
              <a:ext cx="1489414" cy="2813838"/>
            </a:xfrm>
            <a:custGeom>
              <a:rect b="b" l="l" r="r" t="t"/>
              <a:pathLst>
                <a:path extrusionOk="0" h="30596" w="16195">
                  <a:moveTo>
                    <a:pt x="16194" y="0"/>
                  </a:moveTo>
                  <a:cubicBezTo>
                    <a:pt x="15427" y="807"/>
                    <a:pt x="14518" y="1476"/>
                    <a:pt x="13510" y="1970"/>
                  </a:cubicBezTo>
                  <a:cubicBezTo>
                    <a:pt x="12588" y="12543"/>
                    <a:pt x="7545" y="21933"/>
                    <a:pt x="1" y="28529"/>
                  </a:cubicBezTo>
                  <a:lnTo>
                    <a:pt x="1" y="30596"/>
                  </a:lnTo>
                  <a:cubicBezTo>
                    <a:pt x="9461" y="23610"/>
                    <a:pt x="15726" y="12549"/>
                    <a:pt x="16194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6" name="Google Shape;1746;p21"/>
            <p:cNvSpPr/>
            <p:nvPr/>
          </p:nvSpPr>
          <p:spPr>
            <a:xfrm>
              <a:off x="-14027" y="-119475"/>
              <a:ext cx="1256276" cy="3220150"/>
            </a:xfrm>
            <a:custGeom>
              <a:rect b="b" l="l" r="r" t="t"/>
              <a:pathLst>
                <a:path extrusionOk="0" h="35014" w="13660">
                  <a:moveTo>
                    <a:pt x="1" y="0"/>
                  </a:moveTo>
                  <a:lnTo>
                    <a:pt x="1" y="35014"/>
                  </a:lnTo>
                  <a:cubicBezTo>
                    <a:pt x="8370" y="27704"/>
                    <a:pt x="13660" y="16949"/>
                    <a:pt x="13660" y="4958"/>
                  </a:cubicBezTo>
                  <a:lnTo>
                    <a:pt x="13660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7" name="Google Shape;1747;p21"/>
            <p:cNvSpPr/>
            <p:nvPr/>
          </p:nvSpPr>
          <p:spPr>
            <a:xfrm>
              <a:off x="-14027" y="734541"/>
              <a:ext cx="998675" cy="2140819"/>
            </a:xfrm>
            <a:custGeom>
              <a:rect b="b" l="l" r="r" t="t"/>
              <a:pathLst>
                <a:path extrusionOk="0" h="23278" w="10859">
                  <a:moveTo>
                    <a:pt x="10859" y="0"/>
                  </a:moveTo>
                  <a:cubicBezTo>
                    <a:pt x="10385" y="72"/>
                    <a:pt x="9890" y="111"/>
                    <a:pt x="9397" y="111"/>
                  </a:cubicBezTo>
                  <a:cubicBezTo>
                    <a:pt x="9020" y="111"/>
                    <a:pt x="8650" y="92"/>
                    <a:pt x="8292" y="46"/>
                  </a:cubicBezTo>
                  <a:cubicBezTo>
                    <a:pt x="7460" y="7657"/>
                    <a:pt x="4491" y="14622"/>
                    <a:pt x="1" y="20329"/>
                  </a:cubicBezTo>
                  <a:lnTo>
                    <a:pt x="1" y="23278"/>
                  </a:lnTo>
                  <a:cubicBezTo>
                    <a:pt x="5933" y="17092"/>
                    <a:pt x="9890" y="8995"/>
                    <a:pt x="10859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8" name="Google Shape;1748;p21"/>
            <p:cNvSpPr/>
            <p:nvPr/>
          </p:nvSpPr>
          <p:spPr>
            <a:xfrm>
              <a:off x="-14027" y="-119475"/>
              <a:ext cx="784115" cy="2723618"/>
            </a:xfrm>
            <a:custGeom>
              <a:rect b="b" l="l" r="r" t="t"/>
              <a:pathLst>
                <a:path extrusionOk="0" h="29615" w="8526">
                  <a:moveTo>
                    <a:pt x="1" y="0"/>
                  </a:moveTo>
                  <a:lnTo>
                    <a:pt x="1" y="29615"/>
                  </a:lnTo>
                  <a:cubicBezTo>
                    <a:pt x="5342" y="22830"/>
                    <a:pt x="8526" y="14265"/>
                    <a:pt x="8526" y="4958"/>
                  </a:cubicBezTo>
                  <a:lnTo>
                    <a:pt x="8526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9" name="Google Shape;1749;p21"/>
            <p:cNvSpPr/>
            <p:nvPr/>
          </p:nvSpPr>
          <p:spPr>
            <a:xfrm>
              <a:off x="-14027" y="540856"/>
              <a:ext cx="532492" cy="1726230"/>
            </a:xfrm>
            <a:custGeom>
              <a:rect b="b" l="l" r="r" t="t"/>
              <a:pathLst>
                <a:path extrusionOk="0" h="18770" w="5790">
                  <a:moveTo>
                    <a:pt x="3334" y="1"/>
                  </a:moveTo>
                  <a:cubicBezTo>
                    <a:pt x="3061" y="4928"/>
                    <a:pt x="1897" y="9619"/>
                    <a:pt x="1" y="13908"/>
                  </a:cubicBezTo>
                  <a:lnTo>
                    <a:pt x="1" y="18769"/>
                  </a:lnTo>
                  <a:cubicBezTo>
                    <a:pt x="3165" y="13668"/>
                    <a:pt x="5205" y="7799"/>
                    <a:pt x="5790" y="1503"/>
                  </a:cubicBezTo>
                  <a:cubicBezTo>
                    <a:pt x="4893" y="1132"/>
                    <a:pt x="4068" y="619"/>
                    <a:pt x="333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0" name="Google Shape;1750;p21"/>
            <p:cNvSpPr/>
            <p:nvPr/>
          </p:nvSpPr>
          <p:spPr>
            <a:xfrm>
              <a:off x="-14027" y="-119475"/>
              <a:ext cx="312046" cy="1939503"/>
            </a:xfrm>
            <a:custGeom>
              <a:rect b="b" l="l" r="r" t="t"/>
              <a:pathLst>
                <a:path extrusionOk="0" h="21089" w="3393">
                  <a:moveTo>
                    <a:pt x="1" y="0"/>
                  </a:moveTo>
                  <a:lnTo>
                    <a:pt x="1" y="21088"/>
                  </a:lnTo>
                  <a:cubicBezTo>
                    <a:pt x="2184" y="16155"/>
                    <a:pt x="3393" y="10696"/>
                    <a:pt x="3393" y="4958"/>
                  </a:cubicBezTo>
                  <a:lnTo>
                    <a:pt x="3393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1" name="Google Shape;1751;p21"/>
            <p:cNvSpPr/>
            <p:nvPr/>
          </p:nvSpPr>
          <p:spPr>
            <a:xfrm>
              <a:off x="7430331" y="-119475"/>
              <a:ext cx="1728437" cy="864311"/>
            </a:xfrm>
            <a:custGeom>
              <a:rect b="b" l="l" r="r" t="t"/>
              <a:pathLst>
                <a:path extrusionOk="0" h="9398" w="18794">
                  <a:moveTo>
                    <a:pt x="0" y="0"/>
                  </a:moveTo>
                  <a:cubicBezTo>
                    <a:pt x="0" y="5192"/>
                    <a:pt x="4205" y="9397"/>
                    <a:pt x="9397" y="9397"/>
                  </a:cubicBezTo>
                  <a:cubicBezTo>
                    <a:pt x="14583" y="9397"/>
                    <a:pt x="18794" y="5192"/>
                    <a:pt x="18794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2" name="Google Shape;1752;p21"/>
            <p:cNvSpPr/>
            <p:nvPr/>
          </p:nvSpPr>
          <p:spPr>
            <a:xfrm>
              <a:off x="9018252" y="-119475"/>
              <a:ext cx="107694" cy="92"/>
            </a:xfrm>
            <a:custGeom>
              <a:rect b="b" l="l" r="r" t="t"/>
              <a:pathLst>
                <a:path extrusionOk="0" h="1" w="1171">
                  <a:moveTo>
                    <a:pt x="117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171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3" name="Google Shape;1753;p21"/>
            <p:cNvSpPr/>
            <p:nvPr/>
          </p:nvSpPr>
          <p:spPr>
            <a:xfrm>
              <a:off x="7532415" y="-119475"/>
              <a:ext cx="37799" cy="92"/>
            </a:xfrm>
            <a:custGeom>
              <a:rect b="b" l="l" r="r" t="t"/>
              <a:pathLst>
                <a:path extrusionOk="0" h="1" w="411">
                  <a:moveTo>
                    <a:pt x="41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358" y="0"/>
                  </a:lnTo>
                  <a:lnTo>
                    <a:pt x="358" y="0"/>
                  </a:lnTo>
                  <a:lnTo>
                    <a:pt x="358" y="0"/>
                  </a:lnTo>
                  <a:lnTo>
                    <a:pt x="411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4" name="Google Shape;1754;p21"/>
            <p:cNvSpPr/>
            <p:nvPr/>
          </p:nvSpPr>
          <p:spPr>
            <a:xfrm>
              <a:off x="7543727" y="-119475"/>
              <a:ext cx="1582209" cy="628230"/>
            </a:xfrm>
            <a:custGeom>
              <a:rect b="b" l="l" r="r" t="t"/>
              <a:pathLst>
                <a:path extrusionOk="0" h="6831" w="17204">
                  <a:moveTo>
                    <a:pt x="235" y="0"/>
                  </a:moveTo>
                  <a:cubicBezTo>
                    <a:pt x="235" y="723"/>
                    <a:pt x="151" y="1424"/>
                    <a:pt x="1" y="2093"/>
                  </a:cubicBezTo>
                  <a:cubicBezTo>
                    <a:pt x="1620" y="4926"/>
                    <a:pt x="4667" y="6830"/>
                    <a:pt x="8164" y="6830"/>
                  </a:cubicBezTo>
                  <a:cubicBezTo>
                    <a:pt x="12459" y="6830"/>
                    <a:pt x="16085" y="3945"/>
                    <a:pt x="17204" y="0"/>
                  </a:cubicBezTo>
                  <a:lnTo>
                    <a:pt x="16034" y="0"/>
                  </a:lnTo>
                  <a:cubicBezTo>
                    <a:pt x="14357" y="2568"/>
                    <a:pt x="11458" y="4271"/>
                    <a:pt x="8164" y="4271"/>
                  </a:cubicBezTo>
                  <a:cubicBezTo>
                    <a:pt x="4862" y="4271"/>
                    <a:pt x="1964" y="2568"/>
                    <a:pt x="288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5" name="Google Shape;1755;p21"/>
            <p:cNvSpPr/>
            <p:nvPr/>
          </p:nvSpPr>
          <p:spPr>
            <a:xfrm>
              <a:off x="7570122" y="-119475"/>
              <a:ext cx="1448212" cy="392793"/>
            </a:xfrm>
            <a:custGeom>
              <a:rect b="b" l="l" r="r" t="t"/>
              <a:pathLst>
                <a:path extrusionOk="0" h="4271" w="15747">
                  <a:moveTo>
                    <a:pt x="1" y="0"/>
                  </a:moveTo>
                  <a:cubicBezTo>
                    <a:pt x="1677" y="2568"/>
                    <a:pt x="4575" y="4271"/>
                    <a:pt x="7877" y="4271"/>
                  </a:cubicBezTo>
                  <a:cubicBezTo>
                    <a:pt x="11171" y="4271"/>
                    <a:pt x="14070" y="2568"/>
                    <a:pt x="15747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6" name="Google Shape;1756;p21"/>
            <p:cNvSpPr/>
            <p:nvPr/>
          </p:nvSpPr>
          <p:spPr>
            <a:xfrm>
              <a:off x="7798387" y="-119475"/>
              <a:ext cx="991594" cy="156713"/>
            </a:xfrm>
            <a:custGeom>
              <a:rect b="b" l="l" r="r" t="t"/>
              <a:pathLst>
                <a:path extrusionOk="0" h="1704" w="10782">
                  <a:moveTo>
                    <a:pt x="0" y="0"/>
                  </a:moveTo>
                  <a:cubicBezTo>
                    <a:pt x="1529" y="1073"/>
                    <a:pt x="3386" y="1704"/>
                    <a:pt x="5395" y="1704"/>
                  </a:cubicBezTo>
                  <a:cubicBezTo>
                    <a:pt x="7396" y="1704"/>
                    <a:pt x="9255" y="1073"/>
                    <a:pt x="10782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7" name="Google Shape;1757;p21"/>
            <p:cNvSpPr/>
            <p:nvPr/>
          </p:nvSpPr>
          <p:spPr>
            <a:xfrm>
              <a:off x="5836891" y="-119475"/>
              <a:ext cx="1728437" cy="864311"/>
            </a:xfrm>
            <a:custGeom>
              <a:rect b="b" l="l" r="r" t="t"/>
              <a:pathLst>
                <a:path extrusionOk="0" h="9398" w="18794">
                  <a:moveTo>
                    <a:pt x="0" y="0"/>
                  </a:moveTo>
                  <a:cubicBezTo>
                    <a:pt x="0" y="5192"/>
                    <a:pt x="4205" y="9397"/>
                    <a:pt x="9397" y="9397"/>
                  </a:cubicBezTo>
                  <a:cubicBezTo>
                    <a:pt x="14583" y="9397"/>
                    <a:pt x="18794" y="5192"/>
                    <a:pt x="18794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8" name="Google Shape;1758;p21"/>
            <p:cNvSpPr/>
            <p:nvPr/>
          </p:nvSpPr>
          <p:spPr>
            <a:xfrm>
              <a:off x="7424813" y="-119475"/>
              <a:ext cx="5610" cy="92"/>
            </a:xfrm>
            <a:custGeom>
              <a:rect b="b" l="l" r="r" t="t"/>
              <a:pathLst>
                <a:path extrusionOk="0" h="1" w="61">
                  <a:moveTo>
                    <a:pt x="60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111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9" name="Google Shape;1759;p21"/>
            <p:cNvSpPr/>
            <p:nvPr/>
          </p:nvSpPr>
          <p:spPr>
            <a:xfrm>
              <a:off x="7430331" y="-119475"/>
              <a:ext cx="32373" cy="92"/>
            </a:xfrm>
            <a:custGeom>
              <a:rect b="b" l="l" r="r" t="t"/>
              <a:pathLst>
                <a:path extrusionOk="0" h="1" w="352">
                  <a:moveTo>
                    <a:pt x="351" y="0"/>
                  </a:moveTo>
                  <a:lnTo>
                    <a:pt x="0" y="0"/>
                  </a:lnTo>
                  <a:lnTo>
                    <a:pt x="351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0" name="Google Shape;1760;p21"/>
            <p:cNvSpPr/>
            <p:nvPr/>
          </p:nvSpPr>
          <p:spPr>
            <a:xfrm>
              <a:off x="7462611" y="-119475"/>
              <a:ext cx="69895" cy="92"/>
            </a:xfrm>
            <a:custGeom>
              <a:rect b="b" l="l" r="r" t="t"/>
              <a:pathLst>
                <a:path extrusionOk="0" h="1" w="760">
                  <a:moveTo>
                    <a:pt x="76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760" y="0"/>
                  </a:lnTo>
                  <a:close/>
                </a:path>
              </a:pathLst>
            </a:custGeom>
            <a:solidFill>
              <a:srgbClr val="A1121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1" name="Google Shape;1761;p21"/>
            <p:cNvSpPr/>
            <p:nvPr/>
          </p:nvSpPr>
          <p:spPr>
            <a:xfrm>
              <a:off x="5971993" y="-119475"/>
              <a:ext cx="4782" cy="92"/>
            </a:xfrm>
            <a:custGeom>
              <a:rect b="b" l="l" r="r" t="t"/>
              <a:pathLst>
                <a:path extrusionOk="0" h="1" w="52">
                  <a:moveTo>
                    <a:pt x="52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111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2" name="Google Shape;1762;p21"/>
            <p:cNvSpPr/>
            <p:nvPr/>
          </p:nvSpPr>
          <p:spPr>
            <a:xfrm>
              <a:off x="5957094" y="-119475"/>
              <a:ext cx="1575403" cy="628230"/>
            </a:xfrm>
            <a:custGeom>
              <a:rect b="b" l="l" r="r" t="t"/>
              <a:pathLst>
                <a:path extrusionOk="0" h="6831" w="17130">
                  <a:moveTo>
                    <a:pt x="162" y="0"/>
                  </a:moveTo>
                  <a:cubicBezTo>
                    <a:pt x="162" y="754"/>
                    <a:pt x="105" y="1495"/>
                    <a:pt x="0" y="2223"/>
                  </a:cubicBezTo>
                  <a:cubicBezTo>
                    <a:pt x="1638" y="4985"/>
                    <a:pt x="4646" y="6830"/>
                    <a:pt x="8090" y="6830"/>
                  </a:cubicBezTo>
                  <a:cubicBezTo>
                    <a:pt x="12387" y="6830"/>
                    <a:pt x="16013" y="3945"/>
                    <a:pt x="17130" y="0"/>
                  </a:cubicBezTo>
                  <a:lnTo>
                    <a:pt x="15960" y="0"/>
                  </a:lnTo>
                  <a:cubicBezTo>
                    <a:pt x="14283" y="2568"/>
                    <a:pt x="11386" y="4271"/>
                    <a:pt x="8090" y="4271"/>
                  </a:cubicBezTo>
                  <a:cubicBezTo>
                    <a:pt x="4796" y="4271"/>
                    <a:pt x="1898" y="2568"/>
                    <a:pt x="214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3" name="Google Shape;1763;p21"/>
            <p:cNvSpPr/>
            <p:nvPr/>
          </p:nvSpPr>
          <p:spPr>
            <a:xfrm>
              <a:off x="5976683" y="-119475"/>
              <a:ext cx="1448212" cy="392793"/>
            </a:xfrm>
            <a:custGeom>
              <a:rect b="b" l="l" r="r" t="t"/>
              <a:pathLst>
                <a:path extrusionOk="0" h="4271" w="15747">
                  <a:moveTo>
                    <a:pt x="1" y="0"/>
                  </a:moveTo>
                  <a:cubicBezTo>
                    <a:pt x="1685" y="2568"/>
                    <a:pt x="4583" y="4271"/>
                    <a:pt x="7877" y="4271"/>
                  </a:cubicBezTo>
                  <a:cubicBezTo>
                    <a:pt x="11173" y="4271"/>
                    <a:pt x="14070" y="2568"/>
                    <a:pt x="15747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4" name="Google Shape;1764;p21"/>
            <p:cNvSpPr/>
            <p:nvPr/>
          </p:nvSpPr>
          <p:spPr>
            <a:xfrm>
              <a:off x="6205684" y="-119475"/>
              <a:ext cx="991042" cy="156713"/>
            </a:xfrm>
            <a:custGeom>
              <a:rect b="b" l="l" r="r" t="t"/>
              <a:pathLst>
                <a:path extrusionOk="0" h="1704" w="10776">
                  <a:moveTo>
                    <a:pt x="0" y="0"/>
                  </a:moveTo>
                  <a:cubicBezTo>
                    <a:pt x="1521" y="1073"/>
                    <a:pt x="3380" y="1704"/>
                    <a:pt x="5387" y="1704"/>
                  </a:cubicBezTo>
                  <a:cubicBezTo>
                    <a:pt x="7390" y="1704"/>
                    <a:pt x="9247" y="1073"/>
                    <a:pt x="10776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5" name="Google Shape;1765;p21"/>
            <p:cNvSpPr/>
            <p:nvPr/>
          </p:nvSpPr>
          <p:spPr>
            <a:xfrm>
              <a:off x="-14027" y="-119475"/>
              <a:ext cx="1728529" cy="864311"/>
            </a:xfrm>
            <a:custGeom>
              <a:rect b="b" l="l" r="r" t="t"/>
              <a:pathLst>
                <a:path extrusionOk="0" h="9398" w="18795">
                  <a:moveTo>
                    <a:pt x="1" y="0"/>
                  </a:moveTo>
                  <a:cubicBezTo>
                    <a:pt x="1" y="5192"/>
                    <a:pt x="4205" y="9397"/>
                    <a:pt x="9397" y="9397"/>
                  </a:cubicBezTo>
                  <a:cubicBezTo>
                    <a:pt x="14583" y="9397"/>
                    <a:pt x="18794" y="5192"/>
                    <a:pt x="18794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6" name="Google Shape;1766;p21"/>
            <p:cNvSpPr/>
            <p:nvPr/>
          </p:nvSpPr>
          <p:spPr>
            <a:xfrm>
              <a:off x="1573986" y="-119475"/>
              <a:ext cx="37615" cy="92"/>
            </a:xfrm>
            <a:custGeom>
              <a:rect b="b" l="l" r="r" t="t"/>
              <a:pathLst>
                <a:path extrusionOk="0" h="1" w="409">
                  <a:moveTo>
                    <a:pt x="409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409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7" name="Google Shape;1767;p21"/>
            <p:cNvSpPr/>
            <p:nvPr/>
          </p:nvSpPr>
          <p:spPr>
            <a:xfrm>
              <a:off x="18254" y="-119475"/>
              <a:ext cx="107694" cy="92"/>
            </a:xfrm>
            <a:custGeom>
              <a:rect b="b" l="l" r="r" t="t"/>
              <a:pathLst>
                <a:path extrusionOk="0" h="1" w="1171">
                  <a:moveTo>
                    <a:pt x="1170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8" name="Google Shape;1768;p21"/>
            <p:cNvSpPr/>
            <p:nvPr/>
          </p:nvSpPr>
          <p:spPr>
            <a:xfrm>
              <a:off x="18254" y="-119475"/>
              <a:ext cx="1582577" cy="628230"/>
            </a:xfrm>
            <a:custGeom>
              <a:rect b="b" l="l" r="r" t="t"/>
              <a:pathLst>
                <a:path extrusionOk="0" h="6831" w="17208">
                  <a:moveTo>
                    <a:pt x="1" y="0"/>
                  </a:moveTo>
                  <a:cubicBezTo>
                    <a:pt x="1117" y="3945"/>
                    <a:pt x="4743" y="6830"/>
                    <a:pt x="9046" y="6830"/>
                  </a:cubicBezTo>
                  <a:cubicBezTo>
                    <a:pt x="12535" y="6830"/>
                    <a:pt x="15583" y="4926"/>
                    <a:pt x="17208" y="2093"/>
                  </a:cubicBezTo>
                  <a:cubicBezTo>
                    <a:pt x="17052" y="1424"/>
                    <a:pt x="16974" y="723"/>
                    <a:pt x="16974" y="0"/>
                  </a:cubicBezTo>
                  <a:lnTo>
                    <a:pt x="16916" y="0"/>
                  </a:lnTo>
                  <a:cubicBezTo>
                    <a:pt x="15240" y="2568"/>
                    <a:pt x="12340" y="4271"/>
                    <a:pt x="9046" y="4271"/>
                  </a:cubicBezTo>
                  <a:cubicBezTo>
                    <a:pt x="5751" y="4271"/>
                    <a:pt x="2847" y="2568"/>
                    <a:pt x="1170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9" name="Google Shape;1769;p21"/>
            <p:cNvSpPr/>
            <p:nvPr/>
          </p:nvSpPr>
          <p:spPr>
            <a:xfrm>
              <a:off x="125857" y="-119475"/>
              <a:ext cx="1448212" cy="392793"/>
            </a:xfrm>
            <a:custGeom>
              <a:rect b="b" l="l" r="r" t="t"/>
              <a:pathLst>
                <a:path extrusionOk="0" h="4271" w="15747">
                  <a:moveTo>
                    <a:pt x="0" y="0"/>
                  </a:moveTo>
                  <a:cubicBezTo>
                    <a:pt x="1677" y="2568"/>
                    <a:pt x="4581" y="4271"/>
                    <a:pt x="7876" y="4271"/>
                  </a:cubicBezTo>
                  <a:cubicBezTo>
                    <a:pt x="11170" y="4271"/>
                    <a:pt x="14070" y="2568"/>
                    <a:pt x="15746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0" name="Google Shape;1770;p21"/>
            <p:cNvSpPr/>
            <p:nvPr/>
          </p:nvSpPr>
          <p:spPr>
            <a:xfrm>
              <a:off x="354030" y="-119475"/>
              <a:ext cx="991686" cy="156713"/>
            </a:xfrm>
            <a:custGeom>
              <a:rect b="b" l="l" r="r" t="t"/>
              <a:pathLst>
                <a:path extrusionOk="0" h="1704" w="10783">
                  <a:moveTo>
                    <a:pt x="1" y="0"/>
                  </a:moveTo>
                  <a:cubicBezTo>
                    <a:pt x="1529" y="1073"/>
                    <a:pt x="3387" y="1704"/>
                    <a:pt x="5395" y="1704"/>
                  </a:cubicBezTo>
                  <a:cubicBezTo>
                    <a:pt x="7396" y="1704"/>
                    <a:pt x="9255" y="1073"/>
                    <a:pt x="10782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1" name="Google Shape;1771;p21"/>
            <p:cNvSpPr/>
            <p:nvPr/>
          </p:nvSpPr>
          <p:spPr>
            <a:xfrm>
              <a:off x="1579229" y="-119475"/>
              <a:ext cx="1728529" cy="864311"/>
            </a:xfrm>
            <a:custGeom>
              <a:rect b="b" l="l" r="r" t="t"/>
              <a:pathLst>
                <a:path extrusionOk="0" h="9398" w="18795">
                  <a:moveTo>
                    <a:pt x="1" y="0"/>
                  </a:moveTo>
                  <a:cubicBezTo>
                    <a:pt x="1" y="5192"/>
                    <a:pt x="4206" y="9397"/>
                    <a:pt x="9398" y="9397"/>
                  </a:cubicBezTo>
                  <a:cubicBezTo>
                    <a:pt x="14583" y="9397"/>
                    <a:pt x="18794" y="5192"/>
                    <a:pt x="18794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2" name="Google Shape;1772;p21"/>
            <p:cNvSpPr/>
            <p:nvPr/>
          </p:nvSpPr>
          <p:spPr>
            <a:xfrm>
              <a:off x="3167242" y="-119475"/>
              <a:ext cx="5426" cy="92"/>
            </a:xfrm>
            <a:custGeom>
              <a:rect b="b" l="l" r="r" t="t"/>
              <a:pathLst>
                <a:path extrusionOk="0" h="1" w="59">
                  <a:moveTo>
                    <a:pt x="58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6111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3" name="Google Shape;1773;p21"/>
            <p:cNvSpPr/>
            <p:nvPr/>
          </p:nvSpPr>
          <p:spPr>
            <a:xfrm>
              <a:off x="1714422" y="-119475"/>
              <a:ext cx="4782" cy="92"/>
            </a:xfrm>
            <a:custGeom>
              <a:rect b="b" l="l" r="r" t="t"/>
              <a:pathLst>
                <a:path extrusionOk="0" h="1" w="52">
                  <a:moveTo>
                    <a:pt x="52" y="0"/>
                  </a:moveTo>
                  <a:lnTo>
                    <a:pt x="0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111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4" name="Google Shape;1774;p21"/>
            <p:cNvSpPr/>
            <p:nvPr/>
          </p:nvSpPr>
          <p:spPr>
            <a:xfrm>
              <a:off x="1681497" y="-119475"/>
              <a:ext cx="33016" cy="92"/>
            </a:xfrm>
            <a:custGeom>
              <a:rect b="b" l="l" r="r" t="t"/>
              <a:pathLst>
                <a:path extrusionOk="0" h="1" w="359">
                  <a:moveTo>
                    <a:pt x="358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5" name="Google Shape;1775;p21"/>
            <p:cNvSpPr/>
            <p:nvPr/>
          </p:nvSpPr>
          <p:spPr>
            <a:xfrm>
              <a:off x="1611509" y="-119475"/>
              <a:ext cx="70079" cy="92"/>
            </a:xfrm>
            <a:custGeom>
              <a:rect b="b" l="l" r="r" t="t"/>
              <a:pathLst>
                <a:path extrusionOk="0" h="1" w="762">
                  <a:moveTo>
                    <a:pt x="762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A1121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6" name="Google Shape;1776;p21"/>
            <p:cNvSpPr/>
            <p:nvPr/>
          </p:nvSpPr>
          <p:spPr>
            <a:xfrm>
              <a:off x="1611509" y="-119475"/>
              <a:ext cx="1575495" cy="628230"/>
            </a:xfrm>
            <a:custGeom>
              <a:rect b="b" l="l" r="r" t="t"/>
              <a:pathLst>
                <a:path extrusionOk="0" h="6831" w="17131">
                  <a:moveTo>
                    <a:pt x="1" y="0"/>
                  </a:moveTo>
                  <a:cubicBezTo>
                    <a:pt x="1119" y="3945"/>
                    <a:pt x="4745" y="6830"/>
                    <a:pt x="9047" y="6830"/>
                  </a:cubicBezTo>
                  <a:cubicBezTo>
                    <a:pt x="12484" y="6830"/>
                    <a:pt x="15493" y="4985"/>
                    <a:pt x="17130" y="2223"/>
                  </a:cubicBezTo>
                  <a:cubicBezTo>
                    <a:pt x="17027" y="1495"/>
                    <a:pt x="16974" y="754"/>
                    <a:pt x="16974" y="0"/>
                  </a:cubicBezTo>
                  <a:lnTo>
                    <a:pt x="16917" y="0"/>
                  </a:lnTo>
                  <a:cubicBezTo>
                    <a:pt x="15240" y="2568"/>
                    <a:pt x="12342" y="4271"/>
                    <a:pt x="9047" y="4271"/>
                  </a:cubicBezTo>
                  <a:cubicBezTo>
                    <a:pt x="5745" y="4271"/>
                    <a:pt x="2847" y="2568"/>
                    <a:pt x="1171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7" name="Google Shape;1777;p21"/>
            <p:cNvSpPr/>
            <p:nvPr/>
          </p:nvSpPr>
          <p:spPr>
            <a:xfrm>
              <a:off x="1719112" y="-119475"/>
              <a:ext cx="1448212" cy="392793"/>
            </a:xfrm>
            <a:custGeom>
              <a:rect b="b" l="l" r="r" t="t"/>
              <a:pathLst>
                <a:path extrusionOk="0" h="4271" w="15747">
                  <a:moveTo>
                    <a:pt x="1" y="0"/>
                  </a:moveTo>
                  <a:cubicBezTo>
                    <a:pt x="1677" y="2568"/>
                    <a:pt x="4575" y="4271"/>
                    <a:pt x="7877" y="4271"/>
                  </a:cubicBezTo>
                  <a:cubicBezTo>
                    <a:pt x="11172" y="4271"/>
                    <a:pt x="14070" y="2568"/>
                    <a:pt x="15747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8" name="Google Shape;1778;p21"/>
            <p:cNvSpPr/>
            <p:nvPr/>
          </p:nvSpPr>
          <p:spPr>
            <a:xfrm>
              <a:off x="1947469" y="-119475"/>
              <a:ext cx="991502" cy="156713"/>
            </a:xfrm>
            <a:custGeom>
              <a:rect b="b" l="l" r="r" t="t"/>
              <a:pathLst>
                <a:path extrusionOk="0" h="1704" w="10781">
                  <a:moveTo>
                    <a:pt x="0" y="0"/>
                  </a:moveTo>
                  <a:cubicBezTo>
                    <a:pt x="1527" y="1073"/>
                    <a:pt x="3386" y="1704"/>
                    <a:pt x="5394" y="1704"/>
                  </a:cubicBezTo>
                  <a:cubicBezTo>
                    <a:pt x="7395" y="1704"/>
                    <a:pt x="9254" y="1073"/>
                    <a:pt x="10781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9" name="Google Shape;1779;p21"/>
            <p:cNvSpPr/>
            <p:nvPr/>
          </p:nvSpPr>
          <p:spPr>
            <a:xfrm>
              <a:off x="3172576" y="-119475"/>
              <a:ext cx="2799491" cy="1399745"/>
            </a:xfrm>
            <a:custGeom>
              <a:rect b="b" l="l" r="r" t="t"/>
              <a:pathLst>
                <a:path extrusionOk="0" h="15220" w="30440">
                  <a:moveTo>
                    <a:pt x="0" y="0"/>
                  </a:moveTo>
                  <a:cubicBezTo>
                    <a:pt x="0" y="8410"/>
                    <a:pt x="6811" y="15219"/>
                    <a:pt x="15221" y="15219"/>
                  </a:cubicBezTo>
                  <a:cubicBezTo>
                    <a:pt x="23622" y="15219"/>
                    <a:pt x="30439" y="8410"/>
                    <a:pt x="30439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0" name="Google Shape;1780;p21"/>
            <p:cNvSpPr/>
            <p:nvPr/>
          </p:nvSpPr>
          <p:spPr>
            <a:xfrm>
              <a:off x="3192349" y="-119475"/>
              <a:ext cx="2759301" cy="1164309"/>
            </a:xfrm>
            <a:custGeom>
              <a:rect b="b" l="l" r="r" t="t"/>
              <a:pathLst>
                <a:path extrusionOk="0" h="12660" w="30003">
                  <a:moveTo>
                    <a:pt x="0" y="0"/>
                  </a:moveTo>
                  <a:cubicBezTo>
                    <a:pt x="1222" y="7187"/>
                    <a:pt x="7474" y="12660"/>
                    <a:pt x="15006" y="12660"/>
                  </a:cubicBezTo>
                  <a:cubicBezTo>
                    <a:pt x="22537" y="12660"/>
                    <a:pt x="28788" y="7187"/>
                    <a:pt x="30003" y="0"/>
                  </a:cubicBezTo>
                  <a:lnTo>
                    <a:pt x="29334" y="0"/>
                  </a:lnTo>
                  <a:cubicBezTo>
                    <a:pt x="27228" y="5882"/>
                    <a:pt x="21608" y="10093"/>
                    <a:pt x="15006" y="10093"/>
                  </a:cubicBezTo>
                  <a:cubicBezTo>
                    <a:pt x="8396" y="10093"/>
                    <a:pt x="2775" y="5882"/>
                    <a:pt x="670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1" name="Google Shape;1781;p21"/>
            <p:cNvSpPr/>
            <p:nvPr/>
          </p:nvSpPr>
          <p:spPr>
            <a:xfrm>
              <a:off x="3253876" y="-119475"/>
              <a:ext cx="2636248" cy="928228"/>
            </a:xfrm>
            <a:custGeom>
              <a:rect b="b" l="l" r="r" t="t"/>
              <a:pathLst>
                <a:path extrusionOk="0" h="10093" w="28665">
                  <a:moveTo>
                    <a:pt x="1" y="0"/>
                  </a:moveTo>
                  <a:cubicBezTo>
                    <a:pt x="2106" y="5882"/>
                    <a:pt x="7727" y="10093"/>
                    <a:pt x="14337" y="10093"/>
                  </a:cubicBezTo>
                  <a:cubicBezTo>
                    <a:pt x="20939" y="10093"/>
                    <a:pt x="26559" y="5882"/>
                    <a:pt x="28665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2" name="Google Shape;1782;p21"/>
            <p:cNvSpPr/>
            <p:nvPr/>
          </p:nvSpPr>
          <p:spPr>
            <a:xfrm>
              <a:off x="3364513" y="-119475"/>
              <a:ext cx="2415067" cy="692147"/>
            </a:xfrm>
            <a:custGeom>
              <a:rect b="b" l="l" r="r" t="t"/>
              <a:pathLst>
                <a:path extrusionOk="0" h="7526" w="26260">
                  <a:moveTo>
                    <a:pt x="0" y="0"/>
                  </a:moveTo>
                  <a:cubicBezTo>
                    <a:pt x="2645" y="4505"/>
                    <a:pt x="7531" y="7526"/>
                    <a:pt x="13134" y="7526"/>
                  </a:cubicBezTo>
                  <a:cubicBezTo>
                    <a:pt x="18728" y="7526"/>
                    <a:pt x="23616" y="4505"/>
                    <a:pt x="26259" y="0"/>
                  </a:cubicBezTo>
                  <a:lnTo>
                    <a:pt x="24369" y="0"/>
                  </a:lnTo>
                  <a:cubicBezTo>
                    <a:pt x="21588" y="3048"/>
                    <a:pt x="17579" y="4958"/>
                    <a:pt x="13134" y="4958"/>
                  </a:cubicBezTo>
                  <a:cubicBezTo>
                    <a:pt x="8682" y="4958"/>
                    <a:pt x="4679" y="3048"/>
                    <a:pt x="1890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3" name="Google Shape;1783;p21"/>
            <p:cNvSpPr/>
            <p:nvPr/>
          </p:nvSpPr>
          <p:spPr>
            <a:xfrm>
              <a:off x="3538333" y="-119475"/>
              <a:ext cx="2067429" cy="456067"/>
            </a:xfrm>
            <a:custGeom>
              <a:rect b="b" l="l" r="r" t="t"/>
              <a:pathLst>
                <a:path extrusionOk="0" h="4959" w="22480">
                  <a:moveTo>
                    <a:pt x="0" y="0"/>
                  </a:moveTo>
                  <a:cubicBezTo>
                    <a:pt x="2789" y="3048"/>
                    <a:pt x="6792" y="4958"/>
                    <a:pt x="11244" y="4958"/>
                  </a:cubicBezTo>
                  <a:cubicBezTo>
                    <a:pt x="15689" y="4958"/>
                    <a:pt x="19698" y="3048"/>
                    <a:pt x="22479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4" name="Google Shape;1784;p21"/>
            <p:cNvSpPr/>
            <p:nvPr/>
          </p:nvSpPr>
          <p:spPr>
            <a:xfrm>
              <a:off x="3818744" y="-119475"/>
              <a:ext cx="1506704" cy="219986"/>
            </a:xfrm>
            <a:custGeom>
              <a:rect b="b" l="l" r="r" t="t"/>
              <a:pathLst>
                <a:path extrusionOk="0" h="2392" w="16383">
                  <a:moveTo>
                    <a:pt x="0" y="0"/>
                  </a:moveTo>
                  <a:cubicBezTo>
                    <a:pt x="2365" y="1515"/>
                    <a:pt x="5178" y="2391"/>
                    <a:pt x="8195" y="2391"/>
                  </a:cubicBezTo>
                  <a:cubicBezTo>
                    <a:pt x="11209" y="2391"/>
                    <a:pt x="14017" y="1515"/>
                    <a:pt x="16383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5" name="Google Shape;1785;p21"/>
            <p:cNvSpPr/>
            <p:nvPr/>
          </p:nvSpPr>
          <p:spPr>
            <a:xfrm>
              <a:off x="4026365" y="4831362"/>
              <a:ext cx="1092022" cy="609653"/>
            </a:xfrm>
            <a:custGeom>
              <a:rect b="b" l="l" r="r" t="t"/>
              <a:pathLst>
                <a:path extrusionOk="0" h="6629" w="11874">
                  <a:moveTo>
                    <a:pt x="1794" y="1"/>
                  </a:moveTo>
                  <a:cubicBezTo>
                    <a:pt x="806" y="1"/>
                    <a:pt x="0" y="807"/>
                    <a:pt x="0" y="1794"/>
                  </a:cubicBezTo>
                  <a:lnTo>
                    <a:pt x="0" y="6629"/>
                  </a:lnTo>
                  <a:lnTo>
                    <a:pt x="11873" y="6629"/>
                  </a:lnTo>
                  <a:lnTo>
                    <a:pt x="11873" y="1794"/>
                  </a:lnTo>
                  <a:cubicBezTo>
                    <a:pt x="11873" y="807"/>
                    <a:pt x="11073" y="1"/>
                    <a:pt x="10080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6" name="Google Shape;1786;p21"/>
            <p:cNvSpPr/>
            <p:nvPr/>
          </p:nvSpPr>
          <p:spPr>
            <a:xfrm>
              <a:off x="5245494" y="4831362"/>
              <a:ext cx="1092114" cy="609653"/>
            </a:xfrm>
            <a:custGeom>
              <a:rect b="b" l="l" r="r" t="t"/>
              <a:pathLst>
                <a:path extrusionOk="0" h="6629" w="11875">
                  <a:moveTo>
                    <a:pt x="1794" y="1"/>
                  </a:moveTo>
                  <a:cubicBezTo>
                    <a:pt x="807" y="1"/>
                    <a:pt x="1" y="807"/>
                    <a:pt x="1" y="1794"/>
                  </a:cubicBezTo>
                  <a:lnTo>
                    <a:pt x="1" y="6629"/>
                  </a:lnTo>
                  <a:lnTo>
                    <a:pt x="11874" y="6629"/>
                  </a:lnTo>
                  <a:lnTo>
                    <a:pt x="11874" y="1794"/>
                  </a:lnTo>
                  <a:cubicBezTo>
                    <a:pt x="11874" y="807"/>
                    <a:pt x="11074" y="1"/>
                    <a:pt x="10081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7" name="Google Shape;1787;p21"/>
            <p:cNvSpPr/>
            <p:nvPr/>
          </p:nvSpPr>
          <p:spPr>
            <a:xfrm>
              <a:off x="6464715" y="4831362"/>
              <a:ext cx="1092114" cy="609653"/>
            </a:xfrm>
            <a:custGeom>
              <a:rect b="b" l="l" r="r" t="t"/>
              <a:pathLst>
                <a:path extrusionOk="0" h="6629" w="11875">
                  <a:moveTo>
                    <a:pt x="1794" y="1"/>
                  </a:moveTo>
                  <a:cubicBezTo>
                    <a:pt x="801" y="1"/>
                    <a:pt x="1" y="807"/>
                    <a:pt x="1" y="1794"/>
                  </a:cubicBezTo>
                  <a:lnTo>
                    <a:pt x="1" y="6629"/>
                  </a:lnTo>
                  <a:lnTo>
                    <a:pt x="11874" y="6629"/>
                  </a:lnTo>
                  <a:lnTo>
                    <a:pt x="11874" y="1794"/>
                  </a:lnTo>
                  <a:cubicBezTo>
                    <a:pt x="11874" y="807"/>
                    <a:pt x="11068" y="1"/>
                    <a:pt x="10081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8" name="Google Shape;1788;p21"/>
            <p:cNvSpPr/>
            <p:nvPr/>
          </p:nvSpPr>
          <p:spPr>
            <a:xfrm>
              <a:off x="7683936" y="4831362"/>
              <a:ext cx="1092022" cy="609653"/>
            </a:xfrm>
            <a:custGeom>
              <a:rect b="b" l="l" r="r" t="t"/>
              <a:pathLst>
                <a:path extrusionOk="0" h="6629" w="11874">
                  <a:moveTo>
                    <a:pt x="1794" y="1"/>
                  </a:moveTo>
                  <a:cubicBezTo>
                    <a:pt x="801" y="1"/>
                    <a:pt x="1" y="807"/>
                    <a:pt x="1" y="1794"/>
                  </a:cubicBezTo>
                  <a:lnTo>
                    <a:pt x="1" y="6629"/>
                  </a:lnTo>
                  <a:lnTo>
                    <a:pt x="11874" y="6629"/>
                  </a:lnTo>
                  <a:lnTo>
                    <a:pt x="11874" y="1794"/>
                  </a:lnTo>
                  <a:cubicBezTo>
                    <a:pt x="11874" y="807"/>
                    <a:pt x="11068" y="1"/>
                    <a:pt x="10080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9" name="Google Shape;1789;p21"/>
            <p:cNvSpPr/>
            <p:nvPr/>
          </p:nvSpPr>
          <p:spPr>
            <a:xfrm>
              <a:off x="-850519" y="4831362"/>
              <a:ext cx="1092666" cy="609653"/>
            </a:xfrm>
            <a:custGeom>
              <a:rect b="b" l="l" r="r" t="t"/>
              <a:pathLst>
                <a:path extrusionOk="0" h="6629" w="11881">
                  <a:moveTo>
                    <a:pt x="1802" y="1"/>
                  </a:moveTo>
                  <a:cubicBezTo>
                    <a:pt x="807" y="1"/>
                    <a:pt x="1" y="807"/>
                    <a:pt x="1" y="1794"/>
                  </a:cubicBezTo>
                  <a:lnTo>
                    <a:pt x="1" y="6629"/>
                  </a:lnTo>
                  <a:lnTo>
                    <a:pt x="11880" y="6629"/>
                  </a:lnTo>
                  <a:lnTo>
                    <a:pt x="11880" y="1794"/>
                  </a:lnTo>
                  <a:cubicBezTo>
                    <a:pt x="11880" y="807"/>
                    <a:pt x="11074" y="1"/>
                    <a:pt x="10087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0" name="Google Shape;1790;p21"/>
            <p:cNvSpPr/>
            <p:nvPr/>
          </p:nvSpPr>
          <p:spPr>
            <a:xfrm>
              <a:off x="368702" y="4831362"/>
              <a:ext cx="1092666" cy="609653"/>
            </a:xfrm>
            <a:custGeom>
              <a:rect b="b" l="l" r="r" t="t"/>
              <a:pathLst>
                <a:path extrusionOk="0" h="6629" w="11881">
                  <a:moveTo>
                    <a:pt x="1802" y="1"/>
                  </a:moveTo>
                  <a:cubicBezTo>
                    <a:pt x="807" y="1"/>
                    <a:pt x="1" y="807"/>
                    <a:pt x="1" y="1794"/>
                  </a:cubicBezTo>
                  <a:lnTo>
                    <a:pt x="1" y="6629"/>
                  </a:lnTo>
                  <a:lnTo>
                    <a:pt x="11880" y="6629"/>
                  </a:lnTo>
                  <a:lnTo>
                    <a:pt x="11880" y="1794"/>
                  </a:lnTo>
                  <a:cubicBezTo>
                    <a:pt x="11880" y="807"/>
                    <a:pt x="11074" y="1"/>
                    <a:pt x="10080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1" name="Google Shape;1791;p21"/>
            <p:cNvSpPr/>
            <p:nvPr/>
          </p:nvSpPr>
          <p:spPr>
            <a:xfrm>
              <a:off x="1587923" y="4831362"/>
              <a:ext cx="1092666" cy="609653"/>
            </a:xfrm>
            <a:custGeom>
              <a:rect b="b" l="l" r="r" t="t"/>
              <a:pathLst>
                <a:path extrusionOk="0" h="6629" w="11881">
                  <a:moveTo>
                    <a:pt x="1794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6629"/>
                  </a:lnTo>
                  <a:lnTo>
                    <a:pt x="11880" y="6629"/>
                  </a:lnTo>
                  <a:lnTo>
                    <a:pt x="11880" y="1794"/>
                  </a:lnTo>
                  <a:cubicBezTo>
                    <a:pt x="11880" y="807"/>
                    <a:pt x="11074" y="1"/>
                    <a:pt x="10080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2" name="Google Shape;1792;p21"/>
            <p:cNvSpPr/>
            <p:nvPr/>
          </p:nvSpPr>
          <p:spPr>
            <a:xfrm>
              <a:off x="2807144" y="4831362"/>
              <a:ext cx="1092022" cy="609653"/>
            </a:xfrm>
            <a:custGeom>
              <a:rect b="b" l="l" r="r" t="t"/>
              <a:pathLst>
                <a:path extrusionOk="0" h="6629" w="11874">
                  <a:moveTo>
                    <a:pt x="1794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6629"/>
                  </a:lnTo>
                  <a:lnTo>
                    <a:pt x="11874" y="6629"/>
                  </a:lnTo>
                  <a:lnTo>
                    <a:pt x="11874" y="1794"/>
                  </a:lnTo>
                  <a:cubicBezTo>
                    <a:pt x="11874" y="807"/>
                    <a:pt x="11074" y="1"/>
                    <a:pt x="10080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3" name="Google Shape;1793;p21"/>
            <p:cNvSpPr/>
            <p:nvPr/>
          </p:nvSpPr>
          <p:spPr>
            <a:xfrm>
              <a:off x="8902605" y="4831362"/>
              <a:ext cx="1092574" cy="609653"/>
            </a:xfrm>
            <a:custGeom>
              <a:rect b="b" l="l" r="r" t="t"/>
              <a:pathLst>
                <a:path extrusionOk="0" h="6629" w="11880">
                  <a:moveTo>
                    <a:pt x="1800" y="1"/>
                  </a:moveTo>
                  <a:cubicBezTo>
                    <a:pt x="806" y="1"/>
                    <a:pt x="0" y="807"/>
                    <a:pt x="0" y="1794"/>
                  </a:cubicBezTo>
                  <a:lnTo>
                    <a:pt x="0" y="6629"/>
                  </a:lnTo>
                  <a:lnTo>
                    <a:pt x="11880" y="6629"/>
                  </a:lnTo>
                  <a:lnTo>
                    <a:pt x="11880" y="1794"/>
                  </a:lnTo>
                  <a:cubicBezTo>
                    <a:pt x="11880" y="807"/>
                    <a:pt x="11073" y="1"/>
                    <a:pt x="10086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4" name="Google Shape;1794;p21"/>
            <p:cNvSpPr/>
            <p:nvPr/>
          </p:nvSpPr>
          <p:spPr>
            <a:xfrm>
              <a:off x="5308952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794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4419"/>
                  </a:lnTo>
                  <a:lnTo>
                    <a:pt x="13257" y="4419"/>
                  </a:lnTo>
                  <a:lnTo>
                    <a:pt x="13257" y="1794"/>
                  </a:lnTo>
                  <a:cubicBezTo>
                    <a:pt x="13257" y="807"/>
                    <a:pt x="12451" y="1"/>
                    <a:pt x="11463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5" name="Google Shape;1795;p21"/>
            <p:cNvSpPr/>
            <p:nvPr/>
          </p:nvSpPr>
          <p:spPr>
            <a:xfrm>
              <a:off x="6654813" y="5034612"/>
              <a:ext cx="1219213" cy="406404"/>
            </a:xfrm>
            <a:custGeom>
              <a:rect b="b" l="l" r="r" t="t"/>
              <a:pathLst>
                <a:path extrusionOk="0" h="4419" w="13257">
                  <a:moveTo>
                    <a:pt x="1802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4419"/>
                  </a:lnTo>
                  <a:lnTo>
                    <a:pt x="13257" y="4419"/>
                  </a:lnTo>
                  <a:lnTo>
                    <a:pt x="13257" y="1794"/>
                  </a:lnTo>
                  <a:cubicBezTo>
                    <a:pt x="13257" y="807"/>
                    <a:pt x="12458" y="1"/>
                    <a:pt x="11463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6" name="Google Shape;1796;p21"/>
            <p:cNvSpPr/>
            <p:nvPr/>
          </p:nvSpPr>
          <p:spPr>
            <a:xfrm>
              <a:off x="-75228" y="5034612"/>
              <a:ext cx="1218569" cy="406404"/>
            </a:xfrm>
            <a:custGeom>
              <a:rect b="b" l="l" r="r" t="t"/>
              <a:pathLst>
                <a:path extrusionOk="0" h="4419" w="13250">
                  <a:moveTo>
                    <a:pt x="1794" y="1"/>
                  </a:moveTo>
                  <a:cubicBezTo>
                    <a:pt x="799" y="1"/>
                    <a:pt x="1" y="807"/>
                    <a:pt x="1" y="1794"/>
                  </a:cubicBezTo>
                  <a:lnTo>
                    <a:pt x="1" y="4419"/>
                  </a:lnTo>
                  <a:lnTo>
                    <a:pt x="13250" y="4419"/>
                  </a:lnTo>
                  <a:lnTo>
                    <a:pt x="13250" y="1794"/>
                  </a:lnTo>
                  <a:cubicBezTo>
                    <a:pt x="13250" y="807"/>
                    <a:pt x="12451" y="1"/>
                    <a:pt x="11456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7" name="Google Shape;1797;p21"/>
            <p:cNvSpPr/>
            <p:nvPr/>
          </p:nvSpPr>
          <p:spPr>
            <a:xfrm>
              <a:off x="-1421825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801" y="1"/>
                  </a:moveTo>
                  <a:cubicBezTo>
                    <a:pt x="807" y="1"/>
                    <a:pt x="1" y="807"/>
                    <a:pt x="1" y="1794"/>
                  </a:cubicBezTo>
                  <a:lnTo>
                    <a:pt x="1" y="4419"/>
                  </a:lnTo>
                  <a:lnTo>
                    <a:pt x="13258" y="4419"/>
                  </a:lnTo>
                  <a:lnTo>
                    <a:pt x="13258" y="1794"/>
                  </a:lnTo>
                  <a:cubicBezTo>
                    <a:pt x="13258" y="807"/>
                    <a:pt x="12451" y="1"/>
                    <a:pt x="11464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8" name="Google Shape;1798;p21"/>
            <p:cNvSpPr/>
            <p:nvPr/>
          </p:nvSpPr>
          <p:spPr>
            <a:xfrm>
              <a:off x="1270633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794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4419"/>
                  </a:lnTo>
                  <a:lnTo>
                    <a:pt x="13257" y="4419"/>
                  </a:lnTo>
                  <a:lnTo>
                    <a:pt x="13257" y="1794"/>
                  </a:lnTo>
                  <a:cubicBezTo>
                    <a:pt x="13257" y="807"/>
                    <a:pt x="12451" y="1"/>
                    <a:pt x="11464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9" name="Google Shape;1799;p21"/>
            <p:cNvSpPr/>
            <p:nvPr/>
          </p:nvSpPr>
          <p:spPr>
            <a:xfrm>
              <a:off x="2616494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800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4419"/>
                  </a:lnTo>
                  <a:lnTo>
                    <a:pt x="13257" y="4419"/>
                  </a:lnTo>
                  <a:lnTo>
                    <a:pt x="13257" y="1794"/>
                  </a:lnTo>
                  <a:cubicBezTo>
                    <a:pt x="13257" y="807"/>
                    <a:pt x="12459" y="1"/>
                    <a:pt x="11464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0" name="Google Shape;1800;p21"/>
            <p:cNvSpPr/>
            <p:nvPr/>
          </p:nvSpPr>
          <p:spPr>
            <a:xfrm>
              <a:off x="8001318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795" y="1"/>
                  </a:moveTo>
                  <a:cubicBezTo>
                    <a:pt x="799" y="1"/>
                    <a:pt x="1" y="807"/>
                    <a:pt x="1" y="1794"/>
                  </a:cubicBezTo>
                  <a:lnTo>
                    <a:pt x="1" y="4419"/>
                  </a:lnTo>
                  <a:lnTo>
                    <a:pt x="13258" y="4419"/>
                  </a:lnTo>
                  <a:lnTo>
                    <a:pt x="13258" y="1794"/>
                  </a:lnTo>
                  <a:cubicBezTo>
                    <a:pt x="13258" y="807"/>
                    <a:pt x="12451" y="1"/>
                    <a:pt x="11458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1" name="Google Shape;1801;p21"/>
            <p:cNvSpPr/>
            <p:nvPr/>
          </p:nvSpPr>
          <p:spPr>
            <a:xfrm>
              <a:off x="9347179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794" y="1"/>
                  </a:moveTo>
                  <a:cubicBezTo>
                    <a:pt x="807" y="1"/>
                    <a:pt x="1" y="807"/>
                    <a:pt x="1" y="1794"/>
                  </a:cubicBezTo>
                  <a:lnTo>
                    <a:pt x="1" y="4419"/>
                  </a:lnTo>
                  <a:lnTo>
                    <a:pt x="13258" y="4419"/>
                  </a:lnTo>
                  <a:lnTo>
                    <a:pt x="13258" y="1794"/>
                  </a:lnTo>
                  <a:cubicBezTo>
                    <a:pt x="13258" y="807"/>
                    <a:pt x="12453" y="1"/>
                    <a:pt x="11464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2" name="Google Shape;1802;p21"/>
            <p:cNvSpPr/>
            <p:nvPr/>
          </p:nvSpPr>
          <p:spPr>
            <a:xfrm>
              <a:off x="3963091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794" y="1"/>
                  </a:moveTo>
                  <a:cubicBezTo>
                    <a:pt x="799" y="1"/>
                    <a:pt x="0" y="807"/>
                    <a:pt x="0" y="1794"/>
                  </a:cubicBezTo>
                  <a:lnTo>
                    <a:pt x="0" y="4419"/>
                  </a:lnTo>
                  <a:lnTo>
                    <a:pt x="13257" y="4419"/>
                  </a:lnTo>
                  <a:lnTo>
                    <a:pt x="13257" y="1794"/>
                  </a:lnTo>
                  <a:cubicBezTo>
                    <a:pt x="13257" y="807"/>
                    <a:pt x="12451" y="1"/>
                    <a:pt x="11457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803" name="Google Shape;1803;p21"/>
          <p:cNvSpPr txBox="1"/>
          <p:nvPr>
            <p:ph type="title"/>
          </p:nvPr>
        </p:nvSpPr>
        <p:spPr>
          <a:xfrm>
            <a:off x="2650950" y="2239800"/>
            <a:ext cx="38421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5500">
                <a:solidFill>
                  <a:schemeClr val="accent6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804" name="Google Shape;1804;p21"/>
          <p:cNvSpPr txBox="1"/>
          <p:nvPr>
            <p:ph hasCustomPrompt="1" idx="2" type="title"/>
          </p:nvPr>
        </p:nvSpPr>
        <p:spPr>
          <a:xfrm>
            <a:off x="3996150" y="1490525"/>
            <a:ext cx="1151700" cy="726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53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1805" name="Google Shape;1805;p21"/>
          <p:cNvSpPr txBox="1"/>
          <p:nvPr>
            <p:ph idx="1" type="subTitle"/>
          </p:nvPr>
        </p:nvSpPr>
        <p:spPr>
          <a:xfrm>
            <a:off x="3171750" y="3104275"/>
            <a:ext cx="2800500" cy="5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2">
  <p:cSld name="SECTION_HEADER_2">
    <p:spTree>
      <p:nvGrpSpPr>
        <p:cNvPr id="1806" name="Shape 1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7" name="Google Shape;1807;p22"/>
          <p:cNvSpPr/>
          <p:nvPr/>
        </p:nvSpPr>
        <p:spPr>
          <a:xfrm>
            <a:off x="-13702" y="4374189"/>
            <a:ext cx="9172746" cy="1066823"/>
          </a:xfrm>
          <a:custGeom>
            <a:rect b="b" l="l" r="r" t="t"/>
            <a:pathLst>
              <a:path extrusionOk="0" h="11600" w="99739">
                <a:moveTo>
                  <a:pt x="1" y="1"/>
                </a:moveTo>
                <a:lnTo>
                  <a:pt x="1" y="11600"/>
                </a:lnTo>
                <a:lnTo>
                  <a:pt x="99739" y="11600"/>
                </a:lnTo>
                <a:lnTo>
                  <a:pt x="99739" y="1"/>
                </a:lnTo>
                <a:close/>
              </a:path>
            </a:pathLst>
          </a:custGeom>
          <a:solidFill>
            <a:srgbClr val="AC6C3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8" name="Google Shape;1808;p22"/>
          <p:cNvSpPr/>
          <p:nvPr/>
        </p:nvSpPr>
        <p:spPr>
          <a:xfrm>
            <a:off x="-13702" y="4120173"/>
            <a:ext cx="9172746" cy="508212"/>
          </a:xfrm>
          <a:custGeom>
            <a:rect b="b" l="l" r="r" t="t"/>
            <a:pathLst>
              <a:path extrusionOk="0" h="5526" w="99739">
                <a:moveTo>
                  <a:pt x="1" y="1"/>
                </a:moveTo>
                <a:lnTo>
                  <a:pt x="1" y="5525"/>
                </a:lnTo>
                <a:lnTo>
                  <a:pt x="99739" y="5525"/>
                </a:lnTo>
                <a:lnTo>
                  <a:pt x="99739" y="1"/>
                </a:lnTo>
                <a:close/>
              </a:path>
            </a:pathLst>
          </a:custGeom>
          <a:solidFill>
            <a:srgbClr val="F8A96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809" name="Google Shape;1809;p22"/>
          <p:cNvGrpSpPr/>
          <p:nvPr/>
        </p:nvGrpSpPr>
        <p:grpSpPr>
          <a:xfrm rot="-2029358">
            <a:off x="668893" y="4435403"/>
            <a:ext cx="839999" cy="1816191"/>
            <a:chOff x="4773700" y="4444775"/>
            <a:chExt cx="332100" cy="718100"/>
          </a:xfrm>
        </p:grpSpPr>
        <p:sp>
          <p:nvSpPr>
            <p:cNvPr id="1810" name="Google Shape;1810;p22"/>
            <p:cNvSpPr/>
            <p:nvPr/>
          </p:nvSpPr>
          <p:spPr>
            <a:xfrm>
              <a:off x="4773700" y="5131650"/>
              <a:ext cx="332100" cy="31225"/>
            </a:xfrm>
            <a:custGeom>
              <a:rect b="b" l="l" r="r" t="t"/>
              <a:pathLst>
                <a:path extrusionOk="0" h="1249" w="13284">
                  <a:moveTo>
                    <a:pt x="618" y="1"/>
                  </a:moveTo>
                  <a:cubicBezTo>
                    <a:pt x="280" y="1"/>
                    <a:pt x="1" y="280"/>
                    <a:pt x="1" y="625"/>
                  </a:cubicBezTo>
                  <a:cubicBezTo>
                    <a:pt x="1" y="970"/>
                    <a:pt x="280" y="1249"/>
                    <a:pt x="618" y="1249"/>
                  </a:cubicBezTo>
                  <a:lnTo>
                    <a:pt x="12660" y="1249"/>
                  </a:lnTo>
                  <a:cubicBezTo>
                    <a:pt x="13005" y="1249"/>
                    <a:pt x="13284" y="970"/>
                    <a:pt x="13284" y="625"/>
                  </a:cubicBezTo>
                  <a:cubicBezTo>
                    <a:pt x="13284" y="280"/>
                    <a:pt x="13005" y="1"/>
                    <a:pt x="126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1" name="Google Shape;1811;p22"/>
            <p:cNvSpPr/>
            <p:nvPr/>
          </p:nvSpPr>
          <p:spPr>
            <a:xfrm>
              <a:off x="4987175" y="4600425"/>
              <a:ext cx="103025" cy="50050"/>
            </a:xfrm>
            <a:custGeom>
              <a:rect b="b" l="l" r="r" t="t"/>
              <a:pathLst>
                <a:path extrusionOk="0" h="2002" w="4121">
                  <a:moveTo>
                    <a:pt x="0" y="0"/>
                  </a:moveTo>
                  <a:lnTo>
                    <a:pt x="0" y="2001"/>
                  </a:lnTo>
                  <a:lnTo>
                    <a:pt x="4121" y="2001"/>
                  </a:lnTo>
                  <a:lnTo>
                    <a:pt x="2118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2" name="Google Shape;1812;p22"/>
            <p:cNvSpPr/>
            <p:nvPr/>
          </p:nvSpPr>
          <p:spPr>
            <a:xfrm>
              <a:off x="4987175" y="4444775"/>
              <a:ext cx="103025" cy="50075"/>
            </a:xfrm>
            <a:custGeom>
              <a:rect b="b" l="l" r="r" t="t"/>
              <a:pathLst>
                <a:path extrusionOk="0" h="2003" w="4121">
                  <a:moveTo>
                    <a:pt x="0" y="0"/>
                  </a:moveTo>
                  <a:lnTo>
                    <a:pt x="0" y="2003"/>
                  </a:lnTo>
                  <a:lnTo>
                    <a:pt x="2118" y="2003"/>
                  </a:lnTo>
                  <a:lnTo>
                    <a:pt x="4121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3" name="Google Shape;1813;p22"/>
            <p:cNvSpPr/>
            <p:nvPr/>
          </p:nvSpPr>
          <p:spPr>
            <a:xfrm>
              <a:off x="4931300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715" y="1"/>
                  </a:moveTo>
                  <a:lnTo>
                    <a:pt x="1" y="417"/>
                  </a:lnTo>
                  <a:lnTo>
                    <a:pt x="3756" y="6929"/>
                  </a:lnTo>
                  <a:lnTo>
                    <a:pt x="4718" y="6929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4" name="Google Shape;1814;p22"/>
            <p:cNvSpPr/>
            <p:nvPr/>
          </p:nvSpPr>
          <p:spPr>
            <a:xfrm>
              <a:off x="4830225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3998" y="1"/>
                  </a:moveTo>
                  <a:lnTo>
                    <a:pt x="1" y="6929"/>
                  </a:lnTo>
                  <a:lnTo>
                    <a:pt x="963" y="6929"/>
                  </a:lnTo>
                  <a:lnTo>
                    <a:pt x="4719" y="417"/>
                  </a:lnTo>
                  <a:lnTo>
                    <a:pt x="3998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5" name="Google Shape;1815;p22"/>
            <p:cNvSpPr/>
            <p:nvPr/>
          </p:nvSpPr>
          <p:spPr>
            <a:xfrm>
              <a:off x="4929350" y="4640075"/>
              <a:ext cx="20800" cy="69375"/>
            </a:xfrm>
            <a:custGeom>
              <a:rect b="b" l="l" r="r" t="t"/>
              <a:pathLst>
                <a:path extrusionOk="0" h="2775" w="832">
                  <a:moveTo>
                    <a:pt x="1" y="0"/>
                  </a:moveTo>
                  <a:lnTo>
                    <a:pt x="1" y="2775"/>
                  </a:lnTo>
                  <a:lnTo>
                    <a:pt x="832" y="2775"/>
                  </a:lnTo>
                  <a:lnTo>
                    <a:pt x="832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6" name="Google Shape;1816;p22"/>
            <p:cNvSpPr/>
            <p:nvPr/>
          </p:nvSpPr>
          <p:spPr>
            <a:xfrm>
              <a:off x="4954200" y="4537200"/>
              <a:ext cx="20650" cy="113275"/>
            </a:xfrm>
            <a:custGeom>
              <a:rect b="b" l="l" r="r" t="t"/>
              <a:pathLst>
                <a:path extrusionOk="0" h="4531" w="826">
                  <a:moveTo>
                    <a:pt x="410" y="1"/>
                  </a:moveTo>
                  <a:cubicBezTo>
                    <a:pt x="182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2" y="4530"/>
                    <a:pt x="410" y="4530"/>
                  </a:cubicBezTo>
                  <a:cubicBezTo>
                    <a:pt x="644" y="4530"/>
                    <a:pt x="825" y="4343"/>
                    <a:pt x="825" y="4115"/>
                  </a:cubicBezTo>
                  <a:lnTo>
                    <a:pt x="825" y="417"/>
                  </a:lnTo>
                  <a:cubicBezTo>
                    <a:pt x="825" y="190"/>
                    <a:pt x="644" y="1"/>
                    <a:pt x="410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7" name="Google Shape;1817;p22"/>
            <p:cNvSpPr/>
            <p:nvPr/>
          </p:nvSpPr>
          <p:spPr>
            <a:xfrm>
              <a:off x="5044850" y="4463125"/>
              <a:ext cx="45350" cy="169025"/>
            </a:xfrm>
            <a:custGeom>
              <a:rect b="b" l="l" r="r" t="t"/>
              <a:pathLst>
                <a:path extrusionOk="0" h="6761" w="1814">
                  <a:moveTo>
                    <a:pt x="1814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4" y="6760"/>
                  </a:lnTo>
                  <a:lnTo>
                    <a:pt x="1814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8" name="Google Shape;1818;p22"/>
            <p:cNvSpPr/>
            <p:nvPr/>
          </p:nvSpPr>
          <p:spPr>
            <a:xfrm>
              <a:off x="4844850" y="4478875"/>
              <a:ext cx="222600" cy="137475"/>
            </a:xfrm>
            <a:custGeom>
              <a:rect b="b" l="l" r="r" t="t"/>
              <a:pathLst>
                <a:path extrusionOk="0" h="5499" w="8904">
                  <a:moveTo>
                    <a:pt x="1815" y="1"/>
                  </a:moveTo>
                  <a:cubicBezTo>
                    <a:pt x="813" y="1"/>
                    <a:pt x="1" y="1230"/>
                    <a:pt x="1" y="2750"/>
                  </a:cubicBezTo>
                  <a:cubicBezTo>
                    <a:pt x="1" y="4271"/>
                    <a:pt x="813" y="5498"/>
                    <a:pt x="1815" y="5498"/>
                  </a:cubicBezTo>
                  <a:lnTo>
                    <a:pt x="7091" y="5498"/>
                  </a:lnTo>
                  <a:cubicBezTo>
                    <a:pt x="8092" y="5498"/>
                    <a:pt x="8903" y="4271"/>
                    <a:pt x="8903" y="2750"/>
                  </a:cubicBezTo>
                  <a:cubicBezTo>
                    <a:pt x="8903" y="1230"/>
                    <a:pt x="8092" y="1"/>
                    <a:pt x="7091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9" name="Google Shape;1819;p22"/>
            <p:cNvSpPr/>
            <p:nvPr/>
          </p:nvSpPr>
          <p:spPr>
            <a:xfrm>
              <a:off x="4987175" y="4489125"/>
              <a:ext cx="69900" cy="116850"/>
            </a:xfrm>
            <a:custGeom>
              <a:rect b="b" l="l" r="r" t="t"/>
              <a:pathLst>
                <a:path extrusionOk="0" h="4674" w="2796">
                  <a:moveTo>
                    <a:pt x="1398" y="1"/>
                  </a:moveTo>
                  <a:cubicBezTo>
                    <a:pt x="645" y="1"/>
                    <a:pt x="0" y="1072"/>
                    <a:pt x="0" y="2340"/>
                  </a:cubicBezTo>
                  <a:cubicBezTo>
                    <a:pt x="0" y="3607"/>
                    <a:pt x="645" y="4674"/>
                    <a:pt x="1398" y="4674"/>
                  </a:cubicBezTo>
                  <a:cubicBezTo>
                    <a:pt x="2157" y="4674"/>
                    <a:pt x="2795" y="3607"/>
                    <a:pt x="2795" y="2340"/>
                  </a:cubicBezTo>
                  <a:cubicBezTo>
                    <a:pt x="2795" y="1072"/>
                    <a:pt x="2157" y="1"/>
                    <a:pt x="13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0" name="Google Shape;1820;p22"/>
            <p:cNvSpPr/>
            <p:nvPr/>
          </p:nvSpPr>
          <p:spPr>
            <a:xfrm>
              <a:off x="4964600" y="4463125"/>
              <a:ext cx="45325" cy="169025"/>
            </a:xfrm>
            <a:custGeom>
              <a:rect b="b" l="l" r="r" t="t"/>
              <a:pathLst>
                <a:path extrusionOk="0" h="6761" w="1813">
                  <a:moveTo>
                    <a:pt x="1813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3" y="6760"/>
                  </a:lnTo>
                  <a:lnTo>
                    <a:pt x="1813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1" name="Google Shape;1821;p22"/>
            <p:cNvSpPr/>
            <p:nvPr/>
          </p:nvSpPr>
          <p:spPr>
            <a:xfrm>
              <a:off x="4904475" y="4537200"/>
              <a:ext cx="70375" cy="113275"/>
            </a:xfrm>
            <a:custGeom>
              <a:rect b="b" l="l" r="r" t="t"/>
              <a:pathLst>
                <a:path extrusionOk="0" h="4531" w="2815">
                  <a:moveTo>
                    <a:pt x="417" y="1"/>
                  </a:moveTo>
                  <a:cubicBezTo>
                    <a:pt x="189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9" y="4530"/>
                    <a:pt x="417" y="4530"/>
                  </a:cubicBezTo>
                  <a:lnTo>
                    <a:pt x="2399" y="4530"/>
                  </a:lnTo>
                  <a:cubicBezTo>
                    <a:pt x="2633" y="4530"/>
                    <a:pt x="2814" y="4343"/>
                    <a:pt x="2814" y="4115"/>
                  </a:cubicBezTo>
                  <a:cubicBezTo>
                    <a:pt x="2814" y="3881"/>
                    <a:pt x="2633" y="3699"/>
                    <a:pt x="2399" y="3699"/>
                  </a:cubicBezTo>
                  <a:lnTo>
                    <a:pt x="833" y="3699"/>
                  </a:lnTo>
                  <a:lnTo>
                    <a:pt x="833" y="417"/>
                  </a:lnTo>
                  <a:cubicBezTo>
                    <a:pt x="833" y="190"/>
                    <a:pt x="645" y="1"/>
                    <a:pt x="417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2" name="Google Shape;1822;p22"/>
            <p:cNvSpPr/>
            <p:nvPr/>
          </p:nvSpPr>
          <p:spPr>
            <a:xfrm>
              <a:off x="4924125" y="4699025"/>
              <a:ext cx="31225" cy="448250"/>
            </a:xfrm>
            <a:custGeom>
              <a:rect b="b" l="l" r="r" t="t"/>
              <a:pathLst>
                <a:path extrusionOk="0" h="17930" w="1249">
                  <a:moveTo>
                    <a:pt x="1" y="0"/>
                  </a:moveTo>
                  <a:lnTo>
                    <a:pt x="1" y="17930"/>
                  </a:lnTo>
                  <a:lnTo>
                    <a:pt x="1248" y="17930"/>
                  </a:lnTo>
                  <a:lnTo>
                    <a:pt x="1248" y="0"/>
                  </a:ln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823" name="Google Shape;1823;p22"/>
          <p:cNvSpPr/>
          <p:nvPr/>
        </p:nvSpPr>
        <p:spPr>
          <a:xfrm rot="-4729495">
            <a:off x="510649" y="1883295"/>
            <a:ext cx="3819371" cy="2419253"/>
          </a:xfrm>
          <a:custGeom>
            <a:rect b="b" l="l" r="r" t="t"/>
            <a:pathLst>
              <a:path extrusionOk="0" h="96774" w="152781">
                <a:moveTo>
                  <a:pt x="7489" y="0"/>
                </a:moveTo>
                <a:lnTo>
                  <a:pt x="152781" y="46863"/>
                </a:lnTo>
                <a:lnTo>
                  <a:pt x="83439" y="96774"/>
                </a:lnTo>
                <a:lnTo>
                  <a:pt x="0" y="6096"/>
                </a:lnTo>
                <a:close/>
              </a:path>
            </a:pathLst>
          </a:custGeom>
          <a:gradFill>
            <a:gsLst>
              <a:gs pos="0">
                <a:srgbClr val="FFE89A">
                  <a:alpha val="48235"/>
                </a:srgbClr>
              </a:gs>
              <a:gs pos="66000">
                <a:srgbClr val="FFF4CD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lin ang="2700006" scaled="0"/>
          </a:gradFill>
          <a:ln>
            <a:noFill/>
          </a:ln>
        </p:spPr>
      </p:sp>
      <p:grpSp>
        <p:nvGrpSpPr>
          <p:cNvPr id="1824" name="Google Shape;1824;p22"/>
          <p:cNvGrpSpPr/>
          <p:nvPr/>
        </p:nvGrpSpPr>
        <p:grpSpPr>
          <a:xfrm flipH="1" rot="2029358">
            <a:off x="7635108" y="4261765"/>
            <a:ext cx="839999" cy="1816191"/>
            <a:chOff x="4773700" y="4444775"/>
            <a:chExt cx="332100" cy="718100"/>
          </a:xfrm>
        </p:grpSpPr>
        <p:sp>
          <p:nvSpPr>
            <p:cNvPr id="1825" name="Google Shape;1825;p22"/>
            <p:cNvSpPr/>
            <p:nvPr/>
          </p:nvSpPr>
          <p:spPr>
            <a:xfrm>
              <a:off x="4773700" y="5131650"/>
              <a:ext cx="332100" cy="31225"/>
            </a:xfrm>
            <a:custGeom>
              <a:rect b="b" l="l" r="r" t="t"/>
              <a:pathLst>
                <a:path extrusionOk="0" h="1249" w="13284">
                  <a:moveTo>
                    <a:pt x="618" y="1"/>
                  </a:moveTo>
                  <a:cubicBezTo>
                    <a:pt x="280" y="1"/>
                    <a:pt x="1" y="280"/>
                    <a:pt x="1" y="625"/>
                  </a:cubicBezTo>
                  <a:cubicBezTo>
                    <a:pt x="1" y="970"/>
                    <a:pt x="280" y="1249"/>
                    <a:pt x="618" y="1249"/>
                  </a:cubicBezTo>
                  <a:lnTo>
                    <a:pt x="12660" y="1249"/>
                  </a:lnTo>
                  <a:cubicBezTo>
                    <a:pt x="13005" y="1249"/>
                    <a:pt x="13284" y="970"/>
                    <a:pt x="13284" y="625"/>
                  </a:cubicBezTo>
                  <a:cubicBezTo>
                    <a:pt x="13284" y="280"/>
                    <a:pt x="13005" y="1"/>
                    <a:pt x="126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6" name="Google Shape;1826;p22"/>
            <p:cNvSpPr/>
            <p:nvPr/>
          </p:nvSpPr>
          <p:spPr>
            <a:xfrm>
              <a:off x="4987175" y="4600425"/>
              <a:ext cx="103025" cy="50050"/>
            </a:xfrm>
            <a:custGeom>
              <a:rect b="b" l="l" r="r" t="t"/>
              <a:pathLst>
                <a:path extrusionOk="0" h="2002" w="4121">
                  <a:moveTo>
                    <a:pt x="0" y="0"/>
                  </a:moveTo>
                  <a:lnTo>
                    <a:pt x="0" y="2001"/>
                  </a:lnTo>
                  <a:lnTo>
                    <a:pt x="4121" y="2001"/>
                  </a:lnTo>
                  <a:lnTo>
                    <a:pt x="2118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7" name="Google Shape;1827;p22"/>
            <p:cNvSpPr/>
            <p:nvPr/>
          </p:nvSpPr>
          <p:spPr>
            <a:xfrm>
              <a:off x="4987175" y="4444775"/>
              <a:ext cx="103025" cy="50075"/>
            </a:xfrm>
            <a:custGeom>
              <a:rect b="b" l="l" r="r" t="t"/>
              <a:pathLst>
                <a:path extrusionOk="0" h="2003" w="4121">
                  <a:moveTo>
                    <a:pt x="0" y="0"/>
                  </a:moveTo>
                  <a:lnTo>
                    <a:pt x="0" y="2003"/>
                  </a:lnTo>
                  <a:lnTo>
                    <a:pt x="2118" y="2003"/>
                  </a:lnTo>
                  <a:lnTo>
                    <a:pt x="4121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8" name="Google Shape;1828;p22"/>
            <p:cNvSpPr/>
            <p:nvPr/>
          </p:nvSpPr>
          <p:spPr>
            <a:xfrm>
              <a:off x="4931300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715" y="1"/>
                  </a:moveTo>
                  <a:lnTo>
                    <a:pt x="1" y="417"/>
                  </a:lnTo>
                  <a:lnTo>
                    <a:pt x="3756" y="6929"/>
                  </a:lnTo>
                  <a:lnTo>
                    <a:pt x="4718" y="6929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9" name="Google Shape;1829;p22"/>
            <p:cNvSpPr/>
            <p:nvPr/>
          </p:nvSpPr>
          <p:spPr>
            <a:xfrm>
              <a:off x="4830225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3998" y="1"/>
                  </a:moveTo>
                  <a:lnTo>
                    <a:pt x="1" y="6929"/>
                  </a:lnTo>
                  <a:lnTo>
                    <a:pt x="963" y="6929"/>
                  </a:lnTo>
                  <a:lnTo>
                    <a:pt x="4719" y="417"/>
                  </a:lnTo>
                  <a:lnTo>
                    <a:pt x="3998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0" name="Google Shape;1830;p22"/>
            <p:cNvSpPr/>
            <p:nvPr/>
          </p:nvSpPr>
          <p:spPr>
            <a:xfrm>
              <a:off x="4929350" y="4640075"/>
              <a:ext cx="20800" cy="69375"/>
            </a:xfrm>
            <a:custGeom>
              <a:rect b="b" l="l" r="r" t="t"/>
              <a:pathLst>
                <a:path extrusionOk="0" h="2775" w="832">
                  <a:moveTo>
                    <a:pt x="1" y="0"/>
                  </a:moveTo>
                  <a:lnTo>
                    <a:pt x="1" y="2775"/>
                  </a:lnTo>
                  <a:lnTo>
                    <a:pt x="832" y="2775"/>
                  </a:lnTo>
                  <a:lnTo>
                    <a:pt x="832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1" name="Google Shape;1831;p22"/>
            <p:cNvSpPr/>
            <p:nvPr/>
          </p:nvSpPr>
          <p:spPr>
            <a:xfrm>
              <a:off x="4954200" y="4537200"/>
              <a:ext cx="20650" cy="113275"/>
            </a:xfrm>
            <a:custGeom>
              <a:rect b="b" l="l" r="r" t="t"/>
              <a:pathLst>
                <a:path extrusionOk="0" h="4531" w="826">
                  <a:moveTo>
                    <a:pt x="410" y="1"/>
                  </a:moveTo>
                  <a:cubicBezTo>
                    <a:pt x="182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2" y="4530"/>
                    <a:pt x="410" y="4530"/>
                  </a:cubicBezTo>
                  <a:cubicBezTo>
                    <a:pt x="644" y="4530"/>
                    <a:pt x="825" y="4343"/>
                    <a:pt x="825" y="4115"/>
                  </a:cubicBezTo>
                  <a:lnTo>
                    <a:pt x="825" y="417"/>
                  </a:lnTo>
                  <a:cubicBezTo>
                    <a:pt x="825" y="190"/>
                    <a:pt x="644" y="1"/>
                    <a:pt x="410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2" name="Google Shape;1832;p22"/>
            <p:cNvSpPr/>
            <p:nvPr/>
          </p:nvSpPr>
          <p:spPr>
            <a:xfrm>
              <a:off x="5044850" y="4463125"/>
              <a:ext cx="45350" cy="169025"/>
            </a:xfrm>
            <a:custGeom>
              <a:rect b="b" l="l" r="r" t="t"/>
              <a:pathLst>
                <a:path extrusionOk="0" h="6761" w="1814">
                  <a:moveTo>
                    <a:pt x="1814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4" y="6760"/>
                  </a:lnTo>
                  <a:lnTo>
                    <a:pt x="1814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3" name="Google Shape;1833;p22"/>
            <p:cNvSpPr/>
            <p:nvPr/>
          </p:nvSpPr>
          <p:spPr>
            <a:xfrm>
              <a:off x="4844850" y="4478875"/>
              <a:ext cx="222600" cy="137475"/>
            </a:xfrm>
            <a:custGeom>
              <a:rect b="b" l="l" r="r" t="t"/>
              <a:pathLst>
                <a:path extrusionOk="0" h="5499" w="8904">
                  <a:moveTo>
                    <a:pt x="1815" y="1"/>
                  </a:moveTo>
                  <a:cubicBezTo>
                    <a:pt x="813" y="1"/>
                    <a:pt x="1" y="1230"/>
                    <a:pt x="1" y="2750"/>
                  </a:cubicBezTo>
                  <a:cubicBezTo>
                    <a:pt x="1" y="4271"/>
                    <a:pt x="813" y="5498"/>
                    <a:pt x="1815" y="5498"/>
                  </a:cubicBezTo>
                  <a:lnTo>
                    <a:pt x="7091" y="5498"/>
                  </a:lnTo>
                  <a:cubicBezTo>
                    <a:pt x="8092" y="5498"/>
                    <a:pt x="8903" y="4271"/>
                    <a:pt x="8903" y="2750"/>
                  </a:cubicBezTo>
                  <a:cubicBezTo>
                    <a:pt x="8903" y="1230"/>
                    <a:pt x="8092" y="1"/>
                    <a:pt x="7091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4" name="Google Shape;1834;p22"/>
            <p:cNvSpPr/>
            <p:nvPr/>
          </p:nvSpPr>
          <p:spPr>
            <a:xfrm>
              <a:off x="4987175" y="4489125"/>
              <a:ext cx="69900" cy="116850"/>
            </a:xfrm>
            <a:custGeom>
              <a:rect b="b" l="l" r="r" t="t"/>
              <a:pathLst>
                <a:path extrusionOk="0" h="4674" w="2796">
                  <a:moveTo>
                    <a:pt x="1398" y="1"/>
                  </a:moveTo>
                  <a:cubicBezTo>
                    <a:pt x="645" y="1"/>
                    <a:pt x="0" y="1072"/>
                    <a:pt x="0" y="2340"/>
                  </a:cubicBezTo>
                  <a:cubicBezTo>
                    <a:pt x="0" y="3607"/>
                    <a:pt x="645" y="4674"/>
                    <a:pt x="1398" y="4674"/>
                  </a:cubicBezTo>
                  <a:cubicBezTo>
                    <a:pt x="2157" y="4674"/>
                    <a:pt x="2795" y="3607"/>
                    <a:pt x="2795" y="2340"/>
                  </a:cubicBezTo>
                  <a:cubicBezTo>
                    <a:pt x="2795" y="1072"/>
                    <a:pt x="2157" y="1"/>
                    <a:pt x="13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5" name="Google Shape;1835;p22"/>
            <p:cNvSpPr/>
            <p:nvPr/>
          </p:nvSpPr>
          <p:spPr>
            <a:xfrm>
              <a:off x="4964600" y="4463125"/>
              <a:ext cx="45325" cy="169025"/>
            </a:xfrm>
            <a:custGeom>
              <a:rect b="b" l="l" r="r" t="t"/>
              <a:pathLst>
                <a:path extrusionOk="0" h="6761" w="1813">
                  <a:moveTo>
                    <a:pt x="1813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3" y="6760"/>
                  </a:lnTo>
                  <a:lnTo>
                    <a:pt x="1813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6" name="Google Shape;1836;p22"/>
            <p:cNvSpPr/>
            <p:nvPr/>
          </p:nvSpPr>
          <p:spPr>
            <a:xfrm>
              <a:off x="4904475" y="4537200"/>
              <a:ext cx="70375" cy="113275"/>
            </a:xfrm>
            <a:custGeom>
              <a:rect b="b" l="l" r="r" t="t"/>
              <a:pathLst>
                <a:path extrusionOk="0" h="4531" w="2815">
                  <a:moveTo>
                    <a:pt x="417" y="1"/>
                  </a:moveTo>
                  <a:cubicBezTo>
                    <a:pt x="189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9" y="4530"/>
                    <a:pt x="417" y="4530"/>
                  </a:cubicBezTo>
                  <a:lnTo>
                    <a:pt x="2399" y="4530"/>
                  </a:lnTo>
                  <a:cubicBezTo>
                    <a:pt x="2633" y="4530"/>
                    <a:pt x="2814" y="4343"/>
                    <a:pt x="2814" y="4115"/>
                  </a:cubicBezTo>
                  <a:cubicBezTo>
                    <a:pt x="2814" y="3881"/>
                    <a:pt x="2633" y="3699"/>
                    <a:pt x="2399" y="3699"/>
                  </a:cubicBezTo>
                  <a:lnTo>
                    <a:pt x="833" y="3699"/>
                  </a:lnTo>
                  <a:lnTo>
                    <a:pt x="833" y="417"/>
                  </a:lnTo>
                  <a:cubicBezTo>
                    <a:pt x="833" y="190"/>
                    <a:pt x="645" y="1"/>
                    <a:pt x="417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7" name="Google Shape;1837;p22"/>
            <p:cNvSpPr/>
            <p:nvPr/>
          </p:nvSpPr>
          <p:spPr>
            <a:xfrm>
              <a:off x="4924125" y="4699025"/>
              <a:ext cx="31225" cy="448250"/>
            </a:xfrm>
            <a:custGeom>
              <a:rect b="b" l="l" r="r" t="t"/>
              <a:pathLst>
                <a:path extrusionOk="0" h="17930" w="1249">
                  <a:moveTo>
                    <a:pt x="1" y="0"/>
                  </a:moveTo>
                  <a:lnTo>
                    <a:pt x="1" y="17930"/>
                  </a:lnTo>
                  <a:lnTo>
                    <a:pt x="1248" y="17930"/>
                  </a:lnTo>
                  <a:lnTo>
                    <a:pt x="1248" y="0"/>
                  </a:ln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838" name="Google Shape;1838;p22"/>
          <p:cNvSpPr/>
          <p:nvPr/>
        </p:nvSpPr>
        <p:spPr>
          <a:xfrm flipH="1" rot="4729495">
            <a:off x="4813979" y="1709657"/>
            <a:ext cx="3819371" cy="2419253"/>
          </a:xfrm>
          <a:custGeom>
            <a:rect b="b" l="l" r="r" t="t"/>
            <a:pathLst>
              <a:path extrusionOk="0" h="96774" w="152781">
                <a:moveTo>
                  <a:pt x="7489" y="0"/>
                </a:moveTo>
                <a:lnTo>
                  <a:pt x="152781" y="46863"/>
                </a:lnTo>
                <a:lnTo>
                  <a:pt x="83439" y="96774"/>
                </a:lnTo>
                <a:lnTo>
                  <a:pt x="0" y="6096"/>
                </a:lnTo>
                <a:close/>
              </a:path>
            </a:pathLst>
          </a:custGeom>
          <a:gradFill>
            <a:gsLst>
              <a:gs pos="0">
                <a:srgbClr val="FFE89A">
                  <a:alpha val="48235"/>
                </a:srgbClr>
              </a:gs>
              <a:gs pos="66000">
                <a:srgbClr val="FFF4CD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lin ang="2700006" scaled="0"/>
          </a:gradFill>
          <a:ln>
            <a:noFill/>
          </a:ln>
        </p:spPr>
      </p:sp>
      <p:sp>
        <p:nvSpPr>
          <p:cNvPr id="1839" name="Google Shape;1839;p22"/>
          <p:cNvSpPr/>
          <p:nvPr/>
        </p:nvSpPr>
        <p:spPr>
          <a:xfrm>
            <a:off x="8294463" y="2817343"/>
            <a:ext cx="864311" cy="2365680"/>
          </a:xfrm>
          <a:custGeom>
            <a:rect b="b" l="l" r="r" t="t"/>
            <a:pathLst>
              <a:path extrusionOk="0" h="25723" w="9398">
                <a:moveTo>
                  <a:pt x="9398" y="1"/>
                </a:moveTo>
                <a:cubicBezTo>
                  <a:pt x="3529" y="6947"/>
                  <a:pt x="1" y="15921"/>
                  <a:pt x="1" y="25722"/>
                </a:cubicBezTo>
                <a:lnTo>
                  <a:pt x="9398" y="25722"/>
                </a:lnTo>
                <a:lnTo>
                  <a:pt x="9398" y="1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0" name="Google Shape;1840;p22"/>
          <p:cNvSpPr/>
          <p:nvPr/>
        </p:nvSpPr>
        <p:spPr>
          <a:xfrm>
            <a:off x="8529901" y="3357655"/>
            <a:ext cx="628874" cy="1825371"/>
          </a:xfrm>
          <a:custGeom>
            <a:rect b="b" l="l" r="r" t="t"/>
            <a:pathLst>
              <a:path extrusionOk="0" h="19848" w="6838">
                <a:moveTo>
                  <a:pt x="5284" y="1"/>
                </a:moveTo>
                <a:cubicBezTo>
                  <a:pt x="1925" y="5843"/>
                  <a:pt x="0" y="12620"/>
                  <a:pt x="0" y="19847"/>
                </a:cubicBezTo>
                <a:lnTo>
                  <a:pt x="2567" y="19847"/>
                </a:lnTo>
                <a:cubicBezTo>
                  <a:pt x="2567" y="13387"/>
                  <a:pt x="4108" y="7286"/>
                  <a:pt x="6838" y="1885"/>
                </a:cubicBezTo>
                <a:lnTo>
                  <a:pt x="6838" y="1015"/>
                </a:lnTo>
                <a:cubicBezTo>
                  <a:pt x="6311" y="689"/>
                  <a:pt x="5791" y="352"/>
                  <a:pt x="5284" y="1"/>
                </a:cubicBez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1" name="Google Shape;1841;p22"/>
          <p:cNvSpPr/>
          <p:nvPr/>
        </p:nvSpPr>
        <p:spPr>
          <a:xfrm>
            <a:off x="8765983" y="3530923"/>
            <a:ext cx="392793" cy="1652104"/>
          </a:xfrm>
          <a:custGeom>
            <a:rect b="b" l="l" r="r" t="t"/>
            <a:pathLst>
              <a:path extrusionOk="0" h="17964" w="4271">
                <a:moveTo>
                  <a:pt x="4271" y="1"/>
                </a:moveTo>
                <a:cubicBezTo>
                  <a:pt x="1541" y="5402"/>
                  <a:pt x="0" y="11503"/>
                  <a:pt x="0" y="17963"/>
                </a:cubicBezTo>
                <a:lnTo>
                  <a:pt x="4271" y="17963"/>
                </a:lnTo>
                <a:lnTo>
                  <a:pt x="4271" y="1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2" name="Google Shape;1842;p22"/>
          <p:cNvSpPr/>
          <p:nvPr/>
        </p:nvSpPr>
        <p:spPr>
          <a:xfrm>
            <a:off x="9002065" y="4120163"/>
            <a:ext cx="156713" cy="1062868"/>
          </a:xfrm>
          <a:custGeom>
            <a:rect b="b" l="l" r="r" t="t"/>
            <a:pathLst>
              <a:path extrusionOk="0" h="11557" w="1704">
                <a:moveTo>
                  <a:pt x="1704" y="1"/>
                </a:moveTo>
                <a:cubicBezTo>
                  <a:pt x="598" y="3660"/>
                  <a:pt x="1" y="7540"/>
                  <a:pt x="1" y="11556"/>
                </a:cubicBezTo>
                <a:lnTo>
                  <a:pt x="1704" y="11556"/>
                </a:lnTo>
                <a:lnTo>
                  <a:pt x="1704" y="1"/>
                </a:ln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3" name="Google Shape;1843;p22"/>
          <p:cNvSpPr/>
          <p:nvPr/>
        </p:nvSpPr>
        <p:spPr>
          <a:xfrm>
            <a:off x="7430331" y="-119475"/>
            <a:ext cx="1728437" cy="3570454"/>
          </a:xfrm>
          <a:custGeom>
            <a:rect b="b" l="l" r="r" t="t"/>
            <a:pathLst>
              <a:path extrusionOk="0" h="38823" w="18794">
                <a:moveTo>
                  <a:pt x="0" y="0"/>
                </a:moveTo>
                <a:lnTo>
                  <a:pt x="0" y="4958"/>
                </a:lnTo>
                <a:cubicBezTo>
                  <a:pt x="0" y="19243"/>
                  <a:pt x="7505" y="31778"/>
                  <a:pt x="18794" y="38823"/>
                </a:cubicBezTo>
                <a:lnTo>
                  <a:pt x="18794" y="0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4" name="Google Shape;1844;p22"/>
          <p:cNvSpPr/>
          <p:nvPr/>
        </p:nvSpPr>
        <p:spPr>
          <a:xfrm>
            <a:off x="7668712" y="476938"/>
            <a:ext cx="1490057" cy="2813838"/>
          </a:xfrm>
          <a:custGeom>
            <a:rect b="b" l="l" r="r" t="t"/>
            <a:pathLst>
              <a:path extrusionOk="0" h="30596" w="16202">
                <a:moveTo>
                  <a:pt x="0" y="0"/>
                </a:moveTo>
                <a:lnTo>
                  <a:pt x="0" y="0"/>
                </a:lnTo>
                <a:cubicBezTo>
                  <a:pt x="474" y="12549"/>
                  <a:pt x="6739" y="23610"/>
                  <a:pt x="16202" y="30596"/>
                </a:cubicBezTo>
                <a:lnTo>
                  <a:pt x="16202" y="28529"/>
                </a:lnTo>
                <a:cubicBezTo>
                  <a:pt x="8650" y="21933"/>
                  <a:pt x="3608" y="12543"/>
                  <a:pt x="2691" y="1970"/>
                </a:cubicBezTo>
                <a:cubicBezTo>
                  <a:pt x="1677" y="1476"/>
                  <a:pt x="768" y="807"/>
                  <a:pt x="0" y="0"/>
                </a:cubicBez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5" name="Google Shape;1845;p22"/>
          <p:cNvSpPr/>
          <p:nvPr/>
        </p:nvSpPr>
        <p:spPr>
          <a:xfrm>
            <a:off x="7901759" y="-119475"/>
            <a:ext cx="1257012" cy="3220150"/>
          </a:xfrm>
          <a:custGeom>
            <a:rect b="b" l="l" r="r" t="t"/>
            <a:pathLst>
              <a:path extrusionOk="0" h="35014" w="13668">
                <a:moveTo>
                  <a:pt x="1" y="0"/>
                </a:moveTo>
                <a:lnTo>
                  <a:pt x="1" y="4958"/>
                </a:lnTo>
                <a:cubicBezTo>
                  <a:pt x="1" y="16949"/>
                  <a:pt x="5291" y="27704"/>
                  <a:pt x="13668" y="35014"/>
                </a:cubicBezTo>
                <a:lnTo>
                  <a:pt x="13668" y="0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6" name="Google Shape;1846;p22"/>
          <p:cNvSpPr/>
          <p:nvPr/>
        </p:nvSpPr>
        <p:spPr>
          <a:xfrm>
            <a:off x="8159362" y="734541"/>
            <a:ext cx="999411" cy="2140819"/>
          </a:xfrm>
          <a:custGeom>
            <a:rect b="b" l="l" r="r" t="t"/>
            <a:pathLst>
              <a:path extrusionOk="0" h="23278" w="10867">
                <a:moveTo>
                  <a:pt x="1" y="0"/>
                </a:moveTo>
                <a:cubicBezTo>
                  <a:pt x="969" y="8995"/>
                  <a:pt x="4926" y="17092"/>
                  <a:pt x="10867" y="23278"/>
                </a:cubicBezTo>
                <a:lnTo>
                  <a:pt x="10867" y="20329"/>
                </a:lnTo>
                <a:cubicBezTo>
                  <a:pt x="6369" y="14622"/>
                  <a:pt x="3399" y="7657"/>
                  <a:pt x="2574" y="46"/>
                </a:cubicBezTo>
                <a:cubicBezTo>
                  <a:pt x="2211" y="92"/>
                  <a:pt x="1840" y="111"/>
                  <a:pt x="1470" y="111"/>
                </a:cubicBezTo>
                <a:cubicBezTo>
                  <a:pt x="969" y="111"/>
                  <a:pt x="475" y="72"/>
                  <a:pt x="1" y="0"/>
                </a:cubicBez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7" name="Google Shape;1847;p22"/>
          <p:cNvSpPr/>
          <p:nvPr/>
        </p:nvSpPr>
        <p:spPr>
          <a:xfrm>
            <a:off x="8373923" y="-119475"/>
            <a:ext cx="784851" cy="2723618"/>
          </a:xfrm>
          <a:custGeom>
            <a:rect b="b" l="l" r="r" t="t"/>
            <a:pathLst>
              <a:path extrusionOk="0" h="29615" w="8534">
                <a:moveTo>
                  <a:pt x="1" y="0"/>
                </a:moveTo>
                <a:lnTo>
                  <a:pt x="1" y="4958"/>
                </a:lnTo>
                <a:cubicBezTo>
                  <a:pt x="1" y="14265"/>
                  <a:pt x="3192" y="22830"/>
                  <a:pt x="8534" y="29615"/>
                </a:cubicBezTo>
                <a:lnTo>
                  <a:pt x="8534" y="0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8" name="Google Shape;1848;p22"/>
          <p:cNvSpPr/>
          <p:nvPr/>
        </p:nvSpPr>
        <p:spPr>
          <a:xfrm>
            <a:off x="8625548" y="540856"/>
            <a:ext cx="533228" cy="1726230"/>
          </a:xfrm>
          <a:custGeom>
            <a:rect b="b" l="l" r="r" t="t"/>
            <a:pathLst>
              <a:path extrusionOk="0" h="18770" w="5798">
                <a:moveTo>
                  <a:pt x="2457" y="1"/>
                </a:moveTo>
                <a:cubicBezTo>
                  <a:pt x="1729" y="619"/>
                  <a:pt x="897" y="1132"/>
                  <a:pt x="1" y="1503"/>
                </a:cubicBezTo>
                <a:cubicBezTo>
                  <a:pt x="585" y="7799"/>
                  <a:pt x="2633" y="13668"/>
                  <a:pt x="5798" y="18769"/>
                </a:cubicBezTo>
                <a:lnTo>
                  <a:pt x="5798" y="13908"/>
                </a:lnTo>
                <a:cubicBezTo>
                  <a:pt x="3893" y="9619"/>
                  <a:pt x="2730" y="4928"/>
                  <a:pt x="2457" y="1"/>
                </a:cubicBez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9" name="Google Shape;1849;p22"/>
          <p:cNvSpPr/>
          <p:nvPr/>
        </p:nvSpPr>
        <p:spPr>
          <a:xfrm>
            <a:off x="8846179" y="-119475"/>
            <a:ext cx="312598" cy="1939503"/>
          </a:xfrm>
          <a:custGeom>
            <a:rect b="b" l="l" r="r" t="t"/>
            <a:pathLst>
              <a:path extrusionOk="0" h="21089" w="3399">
                <a:moveTo>
                  <a:pt x="0" y="0"/>
                </a:moveTo>
                <a:lnTo>
                  <a:pt x="0" y="4958"/>
                </a:lnTo>
                <a:cubicBezTo>
                  <a:pt x="0" y="10696"/>
                  <a:pt x="1215" y="16155"/>
                  <a:pt x="3399" y="21088"/>
                </a:cubicBezTo>
                <a:lnTo>
                  <a:pt x="3399" y="0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0" name="Google Shape;1850;p22"/>
          <p:cNvSpPr/>
          <p:nvPr/>
        </p:nvSpPr>
        <p:spPr>
          <a:xfrm>
            <a:off x="-14027" y="2817343"/>
            <a:ext cx="864311" cy="2365680"/>
          </a:xfrm>
          <a:custGeom>
            <a:rect b="b" l="l" r="r" t="t"/>
            <a:pathLst>
              <a:path extrusionOk="0" h="25723" w="9398">
                <a:moveTo>
                  <a:pt x="1" y="1"/>
                </a:moveTo>
                <a:lnTo>
                  <a:pt x="1" y="25722"/>
                </a:lnTo>
                <a:lnTo>
                  <a:pt x="9397" y="25722"/>
                </a:lnTo>
                <a:cubicBezTo>
                  <a:pt x="9397" y="15921"/>
                  <a:pt x="5862" y="6947"/>
                  <a:pt x="1" y="1"/>
                </a:cubicBez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1" name="Google Shape;1851;p22"/>
          <p:cNvSpPr/>
          <p:nvPr/>
        </p:nvSpPr>
        <p:spPr>
          <a:xfrm>
            <a:off x="-14027" y="3357655"/>
            <a:ext cx="628230" cy="1825371"/>
          </a:xfrm>
          <a:custGeom>
            <a:rect b="b" l="l" r="r" t="t"/>
            <a:pathLst>
              <a:path extrusionOk="0" h="19848" w="6831">
                <a:moveTo>
                  <a:pt x="1546" y="1"/>
                </a:moveTo>
                <a:cubicBezTo>
                  <a:pt x="1039" y="352"/>
                  <a:pt x="520" y="689"/>
                  <a:pt x="1" y="1015"/>
                </a:cubicBezTo>
                <a:lnTo>
                  <a:pt x="1" y="1885"/>
                </a:lnTo>
                <a:cubicBezTo>
                  <a:pt x="2724" y="7286"/>
                  <a:pt x="4263" y="13387"/>
                  <a:pt x="4263" y="19847"/>
                </a:cubicBezTo>
                <a:lnTo>
                  <a:pt x="6830" y="19847"/>
                </a:lnTo>
                <a:cubicBezTo>
                  <a:pt x="6830" y="12620"/>
                  <a:pt x="4907" y="5843"/>
                  <a:pt x="1546" y="1"/>
                </a:cubicBez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2" name="Google Shape;1852;p22"/>
          <p:cNvSpPr/>
          <p:nvPr/>
        </p:nvSpPr>
        <p:spPr>
          <a:xfrm>
            <a:off x="-14027" y="3530923"/>
            <a:ext cx="392149" cy="1652104"/>
          </a:xfrm>
          <a:custGeom>
            <a:rect b="b" l="l" r="r" t="t"/>
            <a:pathLst>
              <a:path extrusionOk="0" h="17964" w="4264">
                <a:moveTo>
                  <a:pt x="1" y="1"/>
                </a:moveTo>
                <a:lnTo>
                  <a:pt x="1" y="17963"/>
                </a:lnTo>
                <a:lnTo>
                  <a:pt x="4263" y="17963"/>
                </a:lnTo>
                <a:cubicBezTo>
                  <a:pt x="4263" y="11503"/>
                  <a:pt x="2724" y="5402"/>
                  <a:pt x="1" y="1"/>
                </a:cubicBez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3" name="Google Shape;1853;p22"/>
          <p:cNvSpPr/>
          <p:nvPr/>
        </p:nvSpPr>
        <p:spPr>
          <a:xfrm>
            <a:off x="-14027" y="4120163"/>
            <a:ext cx="155977" cy="1062868"/>
          </a:xfrm>
          <a:custGeom>
            <a:rect b="b" l="l" r="r" t="t"/>
            <a:pathLst>
              <a:path extrusionOk="0" h="11557" w="1696">
                <a:moveTo>
                  <a:pt x="1" y="1"/>
                </a:moveTo>
                <a:lnTo>
                  <a:pt x="1" y="11556"/>
                </a:lnTo>
                <a:lnTo>
                  <a:pt x="1696" y="11556"/>
                </a:lnTo>
                <a:cubicBezTo>
                  <a:pt x="1696" y="7540"/>
                  <a:pt x="1105" y="3660"/>
                  <a:pt x="1" y="1"/>
                </a:cubicBez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4" name="Google Shape;1854;p22"/>
          <p:cNvSpPr/>
          <p:nvPr/>
        </p:nvSpPr>
        <p:spPr>
          <a:xfrm>
            <a:off x="-14027" y="-119475"/>
            <a:ext cx="1728529" cy="3570454"/>
          </a:xfrm>
          <a:custGeom>
            <a:rect b="b" l="l" r="r" t="t"/>
            <a:pathLst>
              <a:path extrusionOk="0" h="38823" w="18795">
                <a:moveTo>
                  <a:pt x="1" y="0"/>
                </a:moveTo>
                <a:lnTo>
                  <a:pt x="1" y="38823"/>
                </a:lnTo>
                <a:cubicBezTo>
                  <a:pt x="11281" y="31778"/>
                  <a:pt x="18794" y="19243"/>
                  <a:pt x="18794" y="4958"/>
                </a:cubicBezTo>
                <a:lnTo>
                  <a:pt x="18794" y="0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5" name="Google Shape;1855;p22"/>
          <p:cNvSpPr/>
          <p:nvPr/>
        </p:nvSpPr>
        <p:spPr>
          <a:xfrm>
            <a:off x="-14027" y="476938"/>
            <a:ext cx="1489414" cy="2813838"/>
          </a:xfrm>
          <a:custGeom>
            <a:rect b="b" l="l" r="r" t="t"/>
            <a:pathLst>
              <a:path extrusionOk="0" h="30596" w="16195">
                <a:moveTo>
                  <a:pt x="16194" y="0"/>
                </a:moveTo>
                <a:cubicBezTo>
                  <a:pt x="15427" y="807"/>
                  <a:pt x="14518" y="1476"/>
                  <a:pt x="13510" y="1970"/>
                </a:cubicBezTo>
                <a:cubicBezTo>
                  <a:pt x="12588" y="12543"/>
                  <a:pt x="7545" y="21933"/>
                  <a:pt x="1" y="28529"/>
                </a:cubicBezTo>
                <a:lnTo>
                  <a:pt x="1" y="30596"/>
                </a:lnTo>
                <a:cubicBezTo>
                  <a:pt x="9461" y="23610"/>
                  <a:pt x="15726" y="12549"/>
                  <a:pt x="16194" y="0"/>
                </a:cubicBez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6" name="Google Shape;1856;p22"/>
          <p:cNvSpPr/>
          <p:nvPr/>
        </p:nvSpPr>
        <p:spPr>
          <a:xfrm>
            <a:off x="-14027" y="-119475"/>
            <a:ext cx="1256276" cy="3220150"/>
          </a:xfrm>
          <a:custGeom>
            <a:rect b="b" l="l" r="r" t="t"/>
            <a:pathLst>
              <a:path extrusionOk="0" h="35014" w="13660">
                <a:moveTo>
                  <a:pt x="1" y="0"/>
                </a:moveTo>
                <a:lnTo>
                  <a:pt x="1" y="35014"/>
                </a:lnTo>
                <a:cubicBezTo>
                  <a:pt x="8370" y="27704"/>
                  <a:pt x="13660" y="16949"/>
                  <a:pt x="13660" y="4958"/>
                </a:cubicBezTo>
                <a:lnTo>
                  <a:pt x="13660" y="0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7" name="Google Shape;1857;p22"/>
          <p:cNvSpPr/>
          <p:nvPr/>
        </p:nvSpPr>
        <p:spPr>
          <a:xfrm>
            <a:off x="-14027" y="734541"/>
            <a:ext cx="998675" cy="2140819"/>
          </a:xfrm>
          <a:custGeom>
            <a:rect b="b" l="l" r="r" t="t"/>
            <a:pathLst>
              <a:path extrusionOk="0" h="23278" w="10859">
                <a:moveTo>
                  <a:pt x="10859" y="0"/>
                </a:moveTo>
                <a:cubicBezTo>
                  <a:pt x="10385" y="72"/>
                  <a:pt x="9890" y="111"/>
                  <a:pt x="9397" y="111"/>
                </a:cubicBezTo>
                <a:cubicBezTo>
                  <a:pt x="9020" y="111"/>
                  <a:pt x="8650" y="92"/>
                  <a:pt x="8292" y="46"/>
                </a:cubicBezTo>
                <a:cubicBezTo>
                  <a:pt x="7460" y="7657"/>
                  <a:pt x="4491" y="14622"/>
                  <a:pt x="1" y="20329"/>
                </a:cubicBezTo>
                <a:lnTo>
                  <a:pt x="1" y="23278"/>
                </a:lnTo>
                <a:cubicBezTo>
                  <a:pt x="5933" y="17092"/>
                  <a:pt x="9890" y="8995"/>
                  <a:pt x="10859" y="0"/>
                </a:cubicBez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8" name="Google Shape;1858;p22"/>
          <p:cNvSpPr/>
          <p:nvPr/>
        </p:nvSpPr>
        <p:spPr>
          <a:xfrm>
            <a:off x="-14027" y="-119475"/>
            <a:ext cx="784115" cy="2723618"/>
          </a:xfrm>
          <a:custGeom>
            <a:rect b="b" l="l" r="r" t="t"/>
            <a:pathLst>
              <a:path extrusionOk="0" h="29615" w="8526">
                <a:moveTo>
                  <a:pt x="1" y="0"/>
                </a:moveTo>
                <a:lnTo>
                  <a:pt x="1" y="29615"/>
                </a:lnTo>
                <a:cubicBezTo>
                  <a:pt x="5342" y="22830"/>
                  <a:pt x="8526" y="14265"/>
                  <a:pt x="8526" y="4958"/>
                </a:cubicBezTo>
                <a:lnTo>
                  <a:pt x="8526" y="0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9" name="Google Shape;1859;p22"/>
          <p:cNvSpPr/>
          <p:nvPr/>
        </p:nvSpPr>
        <p:spPr>
          <a:xfrm>
            <a:off x="-14027" y="540856"/>
            <a:ext cx="532492" cy="1726230"/>
          </a:xfrm>
          <a:custGeom>
            <a:rect b="b" l="l" r="r" t="t"/>
            <a:pathLst>
              <a:path extrusionOk="0" h="18770" w="5790">
                <a:moveTo>
                  <a:pt x="3334" y="1"/>
                </a:moveTo>
                <a:cubicBezTo>
                  <a:pt x="3061" y="4928"/>
                  <a:pt x="1897" y="9619"/>
                  <a:pt x="1" y="13908"/>
                </a:cubicBezTo>
                <a:lnTo>
                  <a:pt x="1" y="18769"/>
                </a:lnTo>
                <a:cubicBezTo>
                  <a:pt x="3165" y="13668"/>
                  <a:pt x="5205" y="7799"/>
                  <a:pt x="5790" y="1503"/>
                </a:cubicBezTo>
                <a:cubicBezTo>
                  <a:pt x="4893" y="1132"/>
                  <a:pt x="4068" y="619"/>
                  <a:pt x="3334" y="1"/>
                </a:cubicBez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0" name="Google Shape;1860;p22"/>
          <p:cNvSpPr/>
          <p:nvPr/>
        </p:nvSpPr>
        <p:spPr>
          <a:xfrm>
            <a:off x="-14027" y="-119475"/>
            <a:ext cx="312046" cy="1939503"/>
          </a:xfrm>
          <a:custGeom>
            <a:rect b="b" l="l" r="r" t="t"/>
            <a:pathLst>
              <a:path extrusionOk="0" h="21089" w="3393">
                <a:moveTo>
                  <a:pt x="1" y="0"/>
                </a:moveTo>
                <a:lnTo>
                  <a:pt x="1" y="21088"/>
                </a:lnTo>
                <a:cubicBezTo>
                  <a:pt x="2184" y="16155"/>
                  <a:pt x="3393" y="10696"/>
                  <a:pt x="3393" y="4958"/>
                </a:cubicBezTo>
                <a:lnTo>
                  <a:pt x="3393" y="0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1" name="Google Shape;1861;p22"/>
          <p:cNvSpPr/>
          <p:nvPr/>
        </p:nvSpPr>
        <p:spPr>
          <a:xfrm>
            <a:off x="7430331" y="-119475"/>
            <a:ext cx="1728437" cy="864311"/>
          </a:xfrm>
          <a:custGeom>
            <a:rect b="b" l="l" r="r" t="t"/>
            <a:pathLst>
              <a:path extrusionOk="0" h="9398" w="18794">
                <a:moveTo>
                  <a:pt x="0" y="0"/>
                </a:moveTo>
                <a:cubicBezTo>
                  <a:pt x="0" y="5192"/>
                  <a:pt x="4205" y="9397"/>
                  <a:pt x="9397" y="9397"/>
                </a:cubicBezTo>
                <a:cubicBezTo>
                  <a:pt x="14583" y="9397"/>
                  <a:pt x="18794" y="5192"/>
                  <a:pt x="18794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2" name="Google Shape;1862;p22"/>
          <p:cNvSpPr/>
          <p:nvPr/>
        </p:nvSpPr>
        <p:spPr>
          <a:xfrm>
            <a:off x="9018252" y="-119475"/>
            <a:ext cx="107694" cy="92"/>
          </a:xfrm>
          <a:custGeom>
            <a:rect b="b" l="l" r="r" t="t"/>
            <a:pathLst>
              <a:path extrusionOk="0" h="1" w="1171">
                <a:moveTo>
                  <a:pt x="1171" y="0"/>
                </a:moveTo>
                <a:lnTo>
                  <a:pt x="1" y="0"/>
                </a:lnTo>
                <a:lnTo>
                  <a:pt x="1" y="0"/>
                </a:lnTo>
                <a:lnTo>
                  <a:pt x="1171" y="0"/>
                </a:lnTo>
                <a:close/>
              </a:path>
            </a:pathLst>
          </a:custGeom>
          <a:solidFill>
            <a:srgbClr val="B11E1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3" name="Google Shape;1863;p22"/>
          <p:cNvSpPr/>
          <p:nvPr/>
        </p:nvSpPr>
        <p:spPr>
          <a:xfrm>
            <a:off x="7532415" y="-119475"/>
            <a:ext cx="37799" cy="92"/>
          </a:xfrm>
          <a:custGeom>
            <a:rect b="b" l="l" r="r" t="t"/>
            <a:pathLst>
              <a:path extrusionOk="0" h="1" w="411">
                <a:moveTo>
                  <a:pt x="411" y="0"/>
                </a:moveTo>
                <a:lnTo>
                  <a:pt x="1" y="0"/>
                </a:lnTo>
                <a:lnTo>
                  <a:pt x="1" y="0"/>
                </a:lnTo>
                <a:lnTo>
                  <a:pt x="358" y="0"/>
                </a:lnTo>
                <a:lnTo>
                  <a:pt x="358" y="0"/>
                </a:lnTo>
                <a:lnTo>
                  <a:pt x="358" y="0"/>
                </a:lnTo>
                <a:lnTo>
                  <a:pt x="411" y="0"/>
                </a:lnTo>
                <a:close/>
              </a:path>
            </a:pathLst>
          </a:custGeom>
          <a:solidFill>
            <a:srgbClr val="B11E1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4" name="Google Shape;1864;p22"/>
          <p:cNvSpPr/>
          <p:nvPr/>
        </p:nvSpPr>
        <p:spPr>
          <a:xfrm>
            <a:off x="7543727" y="-119475"/>
            <a:ext cx="1582209" cy="628230"/>
          </a:xfrm>
          <a:custGeom>
            <a:rect b="b" l="l" r="r" t="t"/>
            <a:pathLst>
              <a:path extrusionOk="0" h="6831" w="17204">
                <a:moveTo>
                  <a:pt x="235" y="0"/>
                </a:moveTo>
                <a:cubicBezTo>
                  <a:pt x="235" y="723"/>
                  <a:pt x="151" y="1424"/>
                  <a:pt x="1" y="2093"/>
                </a:cubicBezTo>
                <a:cubicBezTo>
                  <a:pt x="1620" y="4926"/>
                  <a:pt x="4667" y="6830"/>
                  <a:pt x="8164" y="6830"/>
                </a:cubicBezTo>
                <a:cubicBezTo>
                  <a:pt x="12459" y="6830"/>
                  <a:pt x="16085" y="3945"/>
                  <a:pt x="17204" y="0"/>
                </a:cubicBezTo>
                <a:lnTo>
                  <a:pt x="16034" y="0"/>
                </a:lnTo>
                <a:cubicBezTo>
                  <a:pt x="14357" y="2568"/>
                  <a:pt x="11458" y="4271"/>
                  <a:pt x="8164" y="4271"/>
                </a:cubicBezTo>
                <a:cubicBezTo>
                  <a:pt x="4862" y="4271"/>
                  <a:pt x="1964" y="2568"/>
                  <a:pt x="288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5" name="Google Shape;1865;p22"/>
          <p:cNvSpPr/>
          <p:nvPr/>
        </p:nvSpPr>
        <p:spPr>
          <a:xfrm>
            <a:off x="7570122" y="-119475"/>
            <a:ext cx="1448212" cy="392793"/>
          </a:xfrm>
          <a:custGeom>
            <a:rect b="b" l="l" r="r" t="t"/>
            <a:pathLst>
              <a:path extrusionOk="0" h="4271" w="15747">
                <a:moveTo>
                  <a:pt x="1" y="0"/>
                </a:moveTo>
                <a:cubicBezTo>
                  <a:pt x="1677" y="2568"/>
                  <a:pt x="4575" y="4271"/>
                  <a:pt x="7877" y="4271"/>
                </a:cubicBezTo>
                <a:cubicBezTo>
                  <a:pt x="11171" y="4271"/>
                  <a:pt x="14070" y="2568"/>
                  <a:pt x="15747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6" name="Google Shape;1866;p22"/>
          <p:cNvSpPr/>
          <p:nvPr/>
        </p:nvSpPr>
        <p:spPr>
          <a:xfrm>
            <a:off x="7798387" y="-119475"/>
            <a:ext cx="991594" cy="156713"/>
          </a:xfrm>
          <a:custGeom>
            <a:rect b="b" l="l" r="r" t="t"/>
            <a:pathLst>
              <a:path extrusionOk="0" h="1704" w="10782">
                <a:moveTo>
                  <a:pt x="0" y="0"/>
                </a:moveTo>
                <a:cubicBezTo>
                  <a:pt x="1529" y="1073"/>
                  <a:pt x="3386" y="1704"/>
                  <a:pt x="5395" y="1704"/>
                </a:cubicBezTo>
                <a:cubicBezTo>
                  <a:pt x="7396" y="1704"/>
                  <a:pt x="9255" y="1073"/>
                  <a:pt x="10782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7" name="Google Shape;1867;p22"/>
          <p:cNvSpPr/>
          <p:nvPr/>
        </p:nvSpPr>
        <p:spPr>
          <a:xfrm>
            <a:off x="5836891" y="-119475"/>
            <a:ext cx="1728437" cy="864311"/>
          </a:xfrm>
          <a:custGeom>
            <a:rect b="b" l="l" r="r" t="t"/>
            <a:pathLst>
              <a:path extrusionOk="0" h="9398" w="18794">
                <a:moveTo>
                  <a:pt x="0" y="0"/>
                </a:moveTo>
                <a:cubicBezTo>
                  <a:pt x="0" y="5192"/>
                  <a:pt x="4205" y="9397"/>
                  <a:pt x="9397" y="9397"/>
                </a:cubicBezTo>
                <a:cubicBezTo>
                  <a:pt x="14583" y="9397"/>
                  <a:pt x="18794" y="5192"/>
                  <a:pt x="18794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8" name="Google Shape;1868;p22"/>
          <p:cNvSpPr/>
          <p:nvPr/>
        </p:nvSpPr>
        <p:spPr>
          <a:xfrm>
            <a:off x="7424813" y="-119475"/>
            <a:ext cx="5610" cy="92"/>
          </a:xfrm>
          <a:custGeom>
            <a:rect b="b" l="l" r="r" t="t"/>
            <a:pathLst>
              <a:path extrusionOk="0" h="1" w="61">
                <a:moveTo>
                  <a:pt x="60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1111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9" name="Google Shape;1869;p22"/>
          <p:cNvSpPr/>
          <p:nvPr/>
        </p:nvSpPr>
        <p:spPr>
          <a:xfrm>
            <a:off x="7430331" y="-119475"/>
            <a:ext cx="32373" cy="92"/>
          </a:xfrm>
          <a:custGeom>
            <a:rect b="b" l="l" r="r" t="t"/>
            <a:pathLst>
              <a:path extrusionOk="0" h="1" w="352">
                <a:moveTo>
                  <a:pt x="351" y="0"/>
                </a:moveTo>
                <a:lnTo>
                  <a:pt x="0" y="0"/>
                </a:lnTo>
                <a:lnTo>
                  <a:pt x="351" y="0"/>
                </a:lnTo>
                <a:close/>
              </a:path>
            </a:pathLst>
          </a:custGeom>
          <a:solidFill>
            <a:srgbClr val="B11E1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0" name="Google Shape;1870;p22"/>
          <p:cNvSpPr/>
          <p:nvPr/>
        </p:nvSpPr>
        <p:spPr>
          <a:xfrm>
            <a:off x="7462611" y="-119475"/>
            <a:ext cx="69895" cy="92"/>
          </a:xfrm>
          <a:custGeom>
            <a:rect b="b" l="l" r="r" t="t"/>
            <a:pathLst>
              <a:path extrusionOk="0" h="1" w="760">
                <a:moveTo>
                  <a:pt x="760" y="0"/>
                </a:moveTo>
                <a:lnTo>
                  <a:pt x="0" y="0"/>
                </a:lnTo>
                <a:lnTo>
                  <a:pt x="0" y="0"/>
                </a:lnTo>
                <a:lnTo>
                  <a:pt x="760" y="0"/>
                </a:lnTo>
                <a:close/>
              </a:path>
            </a:pathLst>
          </a:custGeom>
          <a:solidFill>
            <a:srgbClr val="A1121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1" name="Google Shape;1871;p22"/>
          <p:cNvSpPr/>
          <p:nvPr/>
        </p:nvSpPr>
        <p:spPr>
          <a:xfrm>
            <a:off x="5971993" y="-119475"/>
            <a:ext cx="4782" cy="92"/>
          </a:xfrm>
          <a:custGeom>
            <a:rect b="b" l="l" r="r" t="t"/>
            <a:pathLst>
              <a:path extrusionOk="0" h="1" w="52">
                <a:moveTo>
                  <a:pt x="52" y="0"/>
                </a:moveTo>
                <a:lnTo>
                  <a:pt x="0" y="0"/>
                </a:lnTo>
                <a:lnTo>
                  <a:pt x="0" y="0"/>
                </a:lnTo>
                <a:lnTo>
                  <a:pt x="52" y="0"/>
                </a:lnTo>
                <a:close/>
              </a:path>
            </a:pathLst>
          </a:custGeom>
          <a:solidFill>
            <a:srgbClr val="61111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2" name="Google Shape;1872;p22"/>
          <p:cNvSpPr/>
          <p:nvPr/>
        </p:nvSpPr>
        <p:spPr>
          <a:xfrm>
            <a:off x="5957094" y="-119475"/>
            <a:ext cx="1575403" cy="628230"/>
          </a:xfrm>
          <a:custGeom>
            <a:rect b="b" l="l" r="r" t="t"/>
            <a:pathLst>
              <a:path extrusionOk="0" h="6831" w="17130">
                <a:moveTo>
                  <a:pt x="162" y="0"/>
                </a:moveTo>
                <a:cubicBezTo>
                  <a:pt x="162" y="754"/>
                  <a:pt x="105" y="1495"/>
                  <a:pt x="0" y="2223"/>
                </a:cubicBezTo>
                <a:cubicBezTo>
                  <a:pt x="1638" y="4985"/>
                  <a:pt x="4646" y="6830"/>
                  <a:pt x="8090" y="6830"/>
                </a:cubicBezTo>
                <a:cubicBezTo>
                  <a:pt x="12387" y="6830"/>
                  <a:pt x="16013" y="3945"/>
                  <a:pt x="17130" y="0"/>
                </a:cubicBezTo>
                <a:lnTo>
                  <a:pt x="15960" y="0"/>
                </a:lnTo>
                <a:cubicBezTo>
                  <a:pt x="14283" y="2568"/>
                  <a:pt x="11386" y="4271"/>
                  <a:pt x="8090" y="4271"/>
                </a:cubicBezTo>
                <a:cubicBezTo>
                  <a:pt x="4796" y="4271"/>
                  <a:pt x="1898" y="2568"/>
                  <a:pt x="214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3" name="Google Shape;1873;p22"/>
          <p:cNvSpPr/>
          <p:nvPr/>
        </p:nvSpPr>
        <p:spPr>
          <a:xfrm>
            <a:off x="5976683" y="-119475"/>
            <a:ext cx="1448212" cy="392793"/>
          </a:xfrm>
          <a:custGeom>
            <a:rect b="b" l="l" r="r" t="t"/>
            <a:pathLst>
              <a:path extrusionOk="0" h="4271" w="15747">
                <a:moveTo>
                  <a:pt x="1" y="0"/>
                </a:moveTo>
                <a:cubicBezTo>
                  <a:pt x="1685" y="2568"/>
                  <a:pt x="4583" y="4271"/>
                  <a:pt x="7877" y="4271"/>
                </a:cubicBezTo>
                <a:cubicBezTo>
                  <a:pt x="11173" y="4271"/>
                  <a:pt x="14070" y="2568"/>
                  <a:pt x="15747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4" name="Google Shape;1874;p22"/>
          <p:cNvSpPr/>
          <p:nvPr/>
        </p:nvSpPr>
        <p:spPr>
          <a:xfrm>
            <a:off x="6205684" y="-119475"/>
            <a:ext cx="991042" cy="156713"/>
          </a:xfrm>
          <a:custGeom>
            <a:rect b="b" l="l" r="r" t="t"/>
            <a:pathLst>
              <a:path extrusionOk="0" h="1704" w="10776">
                <a:moveTo>
                  <a:pt x="0" y="0"/>
                </a:moveTo>
                <a:cubicBezTo>
                  <a:pt x="1521" y="1073"/>
                  <a:pt x="3380" y="1704"/>
                  <a:pt x="5387" y="1704"/>
                </a:cubicBezTo>
                <a:cubicBezTo>
                  <a:pt x="7390" y="1704"/>
                  <a:pt x="9247" y="1073"/>
                  <a:pt x="10776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5" name="Google Shape;1875;p22"/>
          <p:cNvSpPr/>
          <p:nvPr/>
        </p:nvSpPr>
        <p:spPr>
          <a:xfrm>
            <a:off x="-14027" y="-119475"/>
            <a:ext cx="1728529" cy="864311"/>
          </a:xfrm>
          <a:custGeom>
            <a:rect b="b" l="l" r="r" t="t"/>
            <a:pathLst>
              <a:path extrusionOk="0" h="9398" w="18795">
                <a:moveTo>
                  <a:pt x="1" y="0"/>
                </a:moveTo>
                <a:cubicBezTo>
                  <a:pt x="1" y="5192"/>
                  <a:pt x="4205" y="9397"/>
                  <a:pt x="9397" y="9397"/>
                </a:cubicBezTo>
                <a:cubicBezTo>
                  <a:pt x="14583" y="9397"/>
                  <a:pt x="18794" y="5192"/>
                  <a:pt x="18794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6" name="Google Shape;1876;p22"/>
          <p:cNvSpPr/>
          <p:nvPr/>
        </p:nvSpPr>
        <p:spPr>
          <a:xfrm>
            <a:off x="1573986" y="-119475"/>
            <a:ext cx="37615" cy="92"/>
          </a:xfrm>
          <a:custGeom>
            <a:rect b="b" l="l" r="r" t="t"/>
            <a:pathLst>
              <a:path extrusionOk="0" h="1" w="409">
                <a:moveTo>
                  <a:pt x="409" y="0"/>
                </a:moveTo>
                <a:lnTo>
                  <a:pt x="0" y="0"/>
                </a:lnTo>
                <a:lnTo>
                  <a:pt x="0" y="0"/>
                </a:lnTo>
                <a:lnTo>
                  <a:pt x="58" y="0"/>
                </a:lnTo>
                <a:lnTo>
                  <a:pt x="58" y="0"/>
                </a:lnTo>
                <a:lnTo>
                  <a:pt x="409" y="0"/>
                </a:lnTo>
                <a:close/>
              </a:path>
            </a:pathLst>
          </a:custGeom>
          <a:solidFill>
            <a:srgbClr val="B11E1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7" name="Google Shape;1877;p22"/>
          <p:cNvSpPr/>
          <p:nvPr/>
        </p:nvSpPr>
        <p:spPr>
          <a:xfrm>
            <a:off x="18254" y="-119475"/>
            <a:ext cx="107694" cy="92"/>
          </a:xfrm>
          <a:custGeom>
            <a:rect b="b" l="l" r="r" t="t"/>
            <a:pathLst>
              <a:path extrusionOk="0" h="1" w="1171">
                <a:moveTo>
                  <a:pt x="1170" y="0"/>
                </a:moveTo>
                <a:lnTo>
                  <a:pt x="1" y="0"/>
                </a:lnTo>
                <a:lnTo>
                  <a:pt x="1" y="0"/>
                </a:lnTo>
                <a:lnTo>
                  <a:pt x="1170" y="0"/>
                </a:lnTo>
                <a:close/>
              </a:path>
            </a:pathLst>
          </a:custGeom>
          <a:solidFill>
            <a:srgbClr val="B11E1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8" name="Google Shape;1878;p22"/>
          <p:cNvSpPr/>
          <p:nvPr/>
        </p:nvSpPr>
        <p:spPr>
          <a:xfrm>
            <a:off x="18254" y="-119475"/>
            <a:ext cx="1582577" cy="628230"/>
          </a:xfrm>
          <a:custGeom>
            <a:rect b="b" l="l" r="r" t="t"/>
            <a:pathLst>
              <a:path extrusionOk="0" h="6831" w="17208">
                <a:moveTo>
                  <a:pt x="1" y="0"/>
                </a:moveTo>
                <a:cubicBezTo>
                  <a:pt x="1117" y="3945"/>
                  <a:pt x="4743" y="6830"/>
                  <a:pt x="9046" y="6830"/>
                </a:cubicBezTo>
                <a:cubicBezTo>
                  <a:pt x="12535" y="6830"/>
                  <a:pt x="15583" y="4926"/>
                  <a:pt x="17208" y="2093"/>
                </a:cubicBezTo>
                <a:cubicBezTo>
                  <a:pt x="17052" y="1424"/>
                  <a:pt x="16974" y="723"/>
                  <a:pt x="16974" y="0"/>
                </a:cubicBezTo>
                <a:lnTo>
                  <a:pt x="16916" y="0"/>
                </a:lnTo>
                <a:cubicBezTo>
                  <a:pt x="15240" y="2568"/>
                  <a:pt x="12340" y="4271"/>
                  <a:pt x="9046" y="4271"/>
                </a:cubicBezTo>
                <a:cubicBezTo>
                  <a:pt x="5751" y="4271"/>
                  <a:pt x="2847" y="2568"/>
                  <a:pt x="1170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9" name="Google Shape;1879;p22"/>
          <p:cNvSpPr/>
          <p:nvPr/>
        </p:nvSpPr>
        <p:spPr>
          <a:xfrm>
            <a:off x="125857" y="-119475"/>
            <a:ext cx="1448212" cy="392793"/>
          </a:xfrm>
          <a:custGeom>
            <a:rect b="b" l="l" r="r" t="t"/>
            <a:pathLst>
              <a:path extrusionOk="0" h="4271" w="15747">
                <a:moveTo>
                  <a:pt x="0" y="0"/>
                </a:moveTo>
                <a:cubicBezTo>
                  <a:pt x="1677" y="2568"/>
                  <a:pt x="4581" y="4271"/>
                  <a:pt x="7876" y="4271"/>
                </a:cubicBezTo>
                <a:cubicBezTo>
                  <a:pt x="11170" y="4271"/>
                  <a:pt x="14070" y="2568"/>
                  <a:pt x="15746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0" name="Google Shape;1880;p22"/>
          <p:cNvSpPr/>
          <p:nvPr/>
        </p:nvSpPr>
        <p:spPr>
          <a:xfrm>
            <a:off x="354030" y="-119475"/>
            <a:ext cx="991686" cy="156713"/>
          </a:xfrm>
          <a:custGeom>
            <a:rect b="b" l="l" r="r" t="t"/>
            <a:pathLst>
              <a:path extrusionOk="0" h="1704" w="10783">
                <a:moveTo>
                  <a:pt x="1" y="0"/>
                </a:moveTo>
                <a:cubicBezTo>
                  <a:pt x="1529" y="1073"/>
                  <a:pt x="3387" y="1704"/>
                  <a:pt x="5395" y="1704"/>
                </a:cubicBezTo>
                <a:cubicBezTo>
                  <a:pt x="7396" y="1704"/>
                  <a:pt x="9255" y="1073"/>
                  <a:pt x="10782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1" name="Google Shape;1881;p22"/>
          <p:cNvSpPr/>
          <p:nvPr/>
        </p:nvSpPr>
        <p:spPr>
          <a:xfrm>
            <a:off x="1579229" y="-119475"/>
            <a:ext cx="1728529" cy="864311"/>
          </a:xfrm>
          <a:custGeom>
            <a:rect b="b" l="l" r="r" t="t"/>
            <a:pathLst>
              <a:path extrusionOk="0" h="9398" w="18795">
                <a:moveTo>
                  <a:pt x="1" y="0"/>
                </a:moveTo>
                <a:cubicBezTo>
                  <a:pt x="1" y="5192"/>
                  <a:pt x="4206" y="9397"/>
                  <a:pt x="9398" y="9397"/>
                </a:cubicBezTo>
                <a:cubicBezTo>
                  <a:pt x="14583" y="9397"/>
                  <a:pt x="18794" y="5192"/>
                  <a:pt x="18794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2" name="Google Shape;1882;p22"/>
          <p:cNvSpPr/>
          <p:nvPr/>
        </p:nvSpPr>
        <p:spPr>
          <a:xfrm>
            <a:off x="3167242" y="-119475"/>
            <a:ext cx="5426" cy="92"/>
          </a:xfrm>
          <a:custGeom>
            <a:rect b="b" l="l" r="r" t="t"/>
            <a:pathLst>
              <a:path extrusionOk="0" h="1" w="59">
                <a:moveTo>
                  <a:pt x="58" y="0"/>
                </a:moveTo>
                <a:lnTo>
                  <a:pt x="1" y="0"/>
                </a:lnTo>
                <a:lnTo>
                  <a:pt x="1" y="0"/>
                </a:lnTo>
                <a:lnTo>
                  <a:pt x="58" y="0"/>
                </a:lnTo>
                <a:close/>
              </a:path>
            </a:pathLst>
          </a:custGeom>
          <a:solidFill>
            <a:srgbClr val="61111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3" name="Google Shape;1883;p22"/>
          <p:cNvSpPr/>
          <p:nvPr/>
        </p:nvSpPr>
        <p:spPr>
          <a:xfrm>
            <a:off x="1714422" y="-119475"/>
            <a:ext cx="4782" cy="92"/>
          </a:xfrm>
          <a:custGeom>
            <a:rect b="b" l="l" r="r" t="t"/>
            <a:pathLst>
              <a:path extrusionOk="0" h="1" w="52">
                <a:moveTo>
                  <a:pt x="52" y="0"/>
                </a:moveTo>
                <a:lnTo>
                  <a:pt x="0" y="0"/>
                </a:lnTo>
                <a:lnTo>
                  <a:pt x="52" y="0"/>
                </a:lnTo>
                <a:close/>
              </a:path>
            </a:pathLst>
          </a:custGeom>
          <a:solidFill>
            <a:srgbClr val="61111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4" name="Google Shape;1884;p22"/>
          <p:cNvSpPr/>
          <p:nvPr/>
        </p:nvSpPr>
        <p:spPr>
          <a:xfrm>
            <a:off x="1681497" y="-119475"/>
            <a:ext cx="33016" cy="92"/>
          </a:xfrm>
          <a:custGeom>
            <a:rect b="b" l="l" r="r" t="t"/>
            <a:pathLst>
              <a:path extrusionOk="0" h="1" w="359">
                <a:moveTo>
                  <a:pt x="358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11E1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5" name="Google Shape;1885;p22"/>
          <p:cNvSpPr/>
          <p:nvPr/>
        </p:nvSpPr>
        <p:spPr>
          <a:xfrm>
            <a:off x="1611509" y="-119475"/>
            <a:ext cx="70079" cy="92"/>
          </a:xfrm>
          <a:custGeom>
            <a:rect b="b" l="l" r="r" t="t"/>
            <a:pathLst>
              <a:path extrusionOk="0" h="1" w="762">
                <a:moveTo>
                  <a:pt x="762" y="0"/>
                </a:moveTo>
                <a:lnTo>
                  <a:pt x="1" y="0"/>
                </a:lnTo>
                <a:lnTo>
                  <a:pt x="1" y="0"/>
                </a:lnTo>
                <a:lnTo>
                  <a:pt x="762" y="0"/>
                </a:lnTo>
                <a:close/>
              </a:path>
            </a:pathLst>
          </a:custGeom>
          <a:solidFill>
            <a:srgbClr val="A1121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6" name="Google Shape;1886;p22"/>
          <p:cNvSpPr/>
          <p:nvPr/>
        </p:nvSpPr>
        <p:spPr>
          <a:xfrm>
            <a:off x="1611509" y="-119475"/>
            <a:ext cx="1575495" cy="628230"/>
          </a:xfrm>
          <a:custGeom>
            <a:rect b="b" l="l" r="r" t="t"/>
            <a:pathLst>
              <a:path extrusionOk="0" h="6831" w="17131">
                <a:moveTo>
                  <a:pt x="1" y="0"/>
                </a:moveTo>
                <a:cubicBezTo>
                  <a:pt x="1119" y="3945"/>
                  <a:pt x="4745" y="6830"/>
                  <a:pt x="9047" y="6830"/>
                </a:cubicBezTo>
                <a:cubicBezTo>
                  <a:pt x="12484" y="6830"/>
                  <a:pt x="15493" y="4985"/>
                  <a:pt x="17130" y="2223"/>
                </a:cubicBezTo>
                <a:cubicBezTo>
                  <a:pt x="17027" y="1495"/>
                  <a:pt x="16974" y="754"/>
                  <a:pt x="16974" y="0"/>
                </a:cubicBezTo>
                <a:lnTo>
                  <a:pt x="16917" y="0"/>
                </a:lnTo>
                <a:cubicBezTo>
                  <a:pt x="15240" y="2568"/>
                  <a:pt x="12342" y="4271"/>
                  <a:pt x="9047" y="4271"/>
                </a:cubicBezTo>
                <a:cubicBezTo>
                  <a:pt x="5745" y="4271"/>
                  <a:pt x="2847" y="2568"/>
                  <a:pt x="1171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7" name="Google Shape;1887;p22"/>
          <p:cNvSpPr/>
          <p:nvPr/>
        </p:nvSpPr>
        <p:spPr>
          <a:xfrm>
            <a:off x="1719112" y="-119475"/>
            <a:ext cx="1448212" cy="392793"/>
          </a:xfrm>
          <a:custGeom>
            <a:rect b="b" l="l" r="r" t="t"/>
            <a:pathLst>
              <a:path extrusionOk="0" h="4271" w="15747">
                <a:moveTo>
                  <a:pt x="1" y="0"/>
                </a:moveTo>
                <a:cubicBezTo>
                  <a:pt x="1677" y="2568"/>
                  <a:pt x="4575" y="4271"/>
                  <a:pt x="7877" y="4271"/>
                </a:cubicBezTo>
                <a:cubicBezTo>
                  <a:pt x="11172" y="4271"/>
                  <a:pt x="14070" y="2568"/>
                  <a:pt x="15747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8" name="Google Shape;1888;p22"/>
          <p:cNvSpPr/>
          <p:nvPr/>
        </p:nvSpPr>
        <p:spPr>
          <a:xfrm>
            <a:off x="1947469" y="-119475"/>
            <a:ext cx="991502" cy="156713"/>
          </a:xfrm>
          <a:custGeom>
            <a:rect b="b" l="l" r="r" t="t"/>
            <a:pathLst>
              <a:path extrusionOk="0" h="1704" w="10781">
                <a:moveTo>
                  <a:pt x="0" y="0"/>
                </a:moveTo>
                <a:cubicBezTo>
                  <a:pt x="1527" y="1073"/>
                  <a:pt x="3386" y="1704"/>
                  <a:pt x="5394" y="1704"/>
                </a:cubicBezTo>
                <a:cubicBezTo>
                  <a:pt x="7395" y="1704"/>
                  <a:pt x="9254" y="1073"/>
                  <a:pt x="10781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9" name="Google Shape;1889;p22"/>
          <p:cNvSpPr/>
          <p:nvPr/>
        </p:nvSpPr>
        <p:spPr>
          <a:xfrm>
            <a:off x="3172576" y="-119475"/>
            <a:ext cx="2799491" cy="1399745"/>
          </a:xfrm>
          <a:custGeom>
            <a:rect b="b" l="l" r="r" t="t"/>
            <a:pathLst>
              <a:path extrusionOk="0" h="15220" w="30440">
                <a:moveTo>
                  <a:pt x="0" y="0"/>
                </a:moveTo>
                <a:cubicBezTo>
                  <a:pt x="0" y="8410"/>
                  <a:pt x="6811" y="15219"/>
                  <a:pt x="15221" y="15219"/>
                </a:cubicBezTo>
                <a:cubicBezTo>
                  <a:pt x="23622" y="15219"/>
                  <a:pt x="30439" y="8410"/>
                  <a:pt x="30439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0" name="Google Shape;1890;p22"/>
          <p:cNvSpPr/>
          <p:nvPr/>
        </p:nvSpPr>
        <p:spPr>
          <a:xfrm>
            <a:off x="3192349" y="-119475"/>
            <a:ext cx="2759301" cy="1164309"/>
          </a:xfrm>
          <a:custGeom>
            <a:rect b="b" l="l" r="r" t="t"/>
            <a:pathLst>
              <a:path extrusionOk="0" h="12660" w="30003">
                <a:moveTo>
                  <a:pt x="0" y="0"/>
                </a:moveTo>
                <a:cubicBezTo>
                  <a:pt x="1222" y="7187"/>
                  <a:pt x="7474" y="12660"/>
                  <a:pt x="15006" y="12660"/>
                </a:cubicBezTo>
                <a:cubicBezTo>
                  <a:pt x="22537" y="12660"/>
                  <a:pt x="28788" y="7187"/>
                  <a:pt x="30003" y="0"/>
                </a:cubicBezTo>
                <a:lnTo>
                  <a:pt x="29334" y="0"/>
                </a:lnTo>
                <a:cubicBezTo>
                  <a:pt x="27228" y="5882"/>
                  <a:pt x="21608" y="10093"/>
                  <a:pt x="15006" y="10093"/>
                </a:cubicBezTo>
                <a:cubicBezTo>
                  <a:pt x="8396" y="10093"/>
                  <a:pt x="2775" y="5882"/>
                  <a:pt x="670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1" name="Google Shape;1891;p22"/>
          <p:cNvSpPr/>
          <p:nvPr/>
        </p:nvSpPr>
        <p:spPr>
          <a:xfrm>
            <a:off x="3253876" y="-119475"/>
            <a:ext cx="2636248" cy="928228"/>
          </a:xfrm>
          <a:custGeom>
            <a:rect b="b" l="l" r="r" t="t"/>
            <a:pathLst>
              <a:path extrusionOk="0" h="10093" w="28665">
                <a:moveTo>
                  <a:pt x="1" y="0"/>
                </a:moveTo>
                <a:cubicBezTo>
                  <a:pt x="2106" y="5882"/>
                  <a:pt x="7727" y="10093"/>
                  <a:pt x="14337" y="10093"/>
                </a:cubicBezTo>
                <a:cubicBezTo>
                  <a:pt x="20939" y="10093"/>
                  <a:pt x="26559" y="5882"/>
                  <a:pt x="28665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2" name="Google Shape;1892;p22"/>
          <p:cNvSpPr/>
          <p:nvPr/>
        </p:nvSpPr>
        <p:spPr>
          <a:xfrm>
            <a:off x="3364513" y="-119475"/>
            <a:ext cx="2415067" cy="692147"/>
          </a:xfrm>
          <a:custGeom>
            <a:rect b="b" l="l" r="r" t="t"/>
            <a:pathLst>
              <a:path extrusionOk="0" h="7526" w="26260">
                <a:moveTo>
                  <a:pt x="0" y="0"/>
                </a:moveTo>
                <a:cubicBezTo>
                  <a:pt x="2645" y="4505"/>
                  <a:pt x="7531" y="7526"/>
                  <a:pt x="13134" y="7526"/>
                </a:cubicBezTo>
                <a:cubicBezTo>
                  <a:pt x="18728" y="7526"/>
                  <a:pt x="23616" y="4505"/>
                  <a:pt x="26259" y="0"/>
                </a:cubicBezTo>
                <a:lnTo>
                  <a:pt x="24369" y="0"/>
                </a:lnTo>
                <a:cubicBezTo>
                  <a:pt x="21588" y="3048"/>
                  <a:pt x="17579" y="4958"/>
                  <a:pt x="13134" y="4958"/>
                </a:cubicBezTo>
                <a:cubicBezTo>
                  <a:pt x="8682" y="4958"/>
                  <a:pt x="4679" y="3048"/>
                  <a:pt x="1890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3" name="Google Shape;1893;p22"/>
          <p:cNvSpPr/>
          <p:nvPr/>
        </p:nvSpPr>
        <p:spPr>
          <a:xfrm>
            <a:off x="3538333" y="-119475"/>
            <a:ext cx="2067429" cy="456067"/>
          </a:xfrm>
          <a:custGeom>
            <a:rect b="b" l="l" r="r" t="t"/>
            <a:pathLst>
              <a:path extrusionOk="0" h="4959" w="22480">
                <a:moveTo>
                  <a:pt x="0" y="0"/>
                </a:moveTo>
                <a:cubicBezTo>
                  <a:pt x="2789" y="3048"/>
                  <a:pt x="6792" y="4958"/>
                  <a:pt x="11244" y="4958"/>
                </a:cubicBezTo>
                <a:cubicBezTo>
                  <a:pt x="15689" y="4958"/>
                  <a:pt x="19698" y="3048"/>
                  <a:pt x="22479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4" name="Google Shape;1894;p22"/>
          <p:cNvSpPr/>
          <p:nvPr/>
        </p:nvSpPr>
        <p:spPr>
          <a:xfrm>
            <a:off x="3818744" y="-119475"/>
            <a:ext cx="1506704" cy="219986"/>
          </a:xfrm>
          <a:custGeom>
            <a:rect b="b" l="l" r="r" t="t"/>
            <a:pathLst>
              <a:path extrusionOk="0" h="2392" w="16383">
                <a:moveTo>
                  <a:pt x="0" y="0"/>
                </a:moveTo>
                <a:cubicBezTo>
                  <a:pt x="2365" y="1515"/>
                  <a:pt x="5178" y="2391"/>
                  <a:pt x="8195" y="2391"/>
                </a:cubicBezTo>
                <a:cubicBezTo>
                  <a:pt x="11209" y="2391"/>
                  <a:pt x="14017" y="1515"/>
                  <a:pt x="16383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5" name="Google Shape;1895;p22"/>
          <p:cNvSpPr/>
          <p:nvPr/>
        </p:nvSpPr>
        <p:spPr>
          <a:xfrm>
            <a:off x="4026365" y="4831362"/>
            <a:ext cx="1092022" cy="609653"/>
          </a:xfrm>
          <a:custGeom>
            <a:rect b="b" l="l" r="r" t="t"/>
            <a:pathLst>
              <a:path extrusionOk="0" h="6629" w="11874">
                <a:moveTo>
                  <a:pt x="1794" y="1"/>
                </a:moveTo>
                <a:cubicBezTo>
                  <a:pt x="806" y="1"/>
                  <a:pt x="0" y="807"/>
                  <a:pt x="0" y="1794"/>
                </a:cubicBezTo>
                <a:lnTo>
                  <a:pt x="0" y="6629"/>
                </a:lnTo>
                <a:lnTo>
                  <a:pt x="11873" y="6629"/>
                </a:lnTo>
                <a:lnTo>
                  <a:pt x="11873" y="1794"/>
                </a:lnTo>
                <a:cubicBezTo>
                  <a:pt x="11873" y="807"/>
                  <a:pt x="11073" y="1"/>
                  <a:pt x="10080" y="1"/>
                </a:cubicBezTo>
                <a:close/>
              </a:path>
            </a:pathLst>
          </a:custGeom>
          <a:solidFill>
            <a:srgbClr val="9E292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6" name="Google Shape;1896;p22"/>
          <p:cNvSpPr/>
          <p:nvPr/>
        </p:nvSpPr>
        <p:spPr>
          <a:xfrm>
            <a:off x="5245494" y="4831362"/>
            <a:ext cx="1092114" cy="609653"/>
          </a:xfrm>
          <a:custGeom>
            <a:rect b="b" l="l" r="r" t="t"/>
            <a:pathLst>
              <a:path extrusionOk="0" h="6629" w="11875">
                <a:moveTo>
                  <a:pt x="1794" y="1"/>
                </a:moveTo>
                <a:cubicBezTo>
                  <a:pt x="807" y="1"/>
                  <a:pt x="1" y="807"/>
                  <a:pt x="1" y="1794"/>
                </a:cubicBezTo>
                <a:lnTo>
                  <a:pt x="1" y="6629"/>
                </a:lnTo>
                <a:lnTo>
                  <a:pt x="11874" y="6629"/>
                </a:lnTo>
                <a:lnTo>
                  <a:pt x="11874" y="1794"/>
                </a:lnTo>
                <a:cubicBezTo>
                  <a:pt x="11874" y="807"/>
                  <a:pt x="11074" y="1"/>
                  <a:pt x="10081" y="1"/>
                </a:cubicBezTo>
                <a:close/>
              </a:path>
            </a:pathLst>
          </a:custGeom>
          <a:solidFill>
            <a:srgbClr val="9E292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7" name="Google Shape;1897;p22"/>
          <p:cNvSpPr/>
          <p:nvPr/>
        </p:nvSpPr>
        <p:spPr>
          <a:xfrm>
            <a:off x="6464715" y="4831362"/>
            <a:ext cx="1092114" cy="609653"/>
          </a:xfrm>
          <a:custGeom>
            <a:rect b="b" l="l" r="r" t="t"/>
            <a:pathLst>
              <a:path extrusionOk="0" h="6629" w="11875">
                <a:moveTo>
                  <a:pt x="1794" y="1"/>
                </a:moveTo>
                <a:cubicBezTo>
                  <a:pt x="801" y="1"/>
                  <a:pt x="1" y="807"/>
                  <a:pt x="1" y="1794"/>
                </a:cubicBezTo>
                <a:lnTo>
                  <a:pt x="1" y="6629"/>
                </a:lnTo>
                <a:lnTo>
                  <a:pt x="11874" y="6629"/>
                </a:lnTo>
                <a:lnTo>
                  <a:pt x="11874" y="1794"/>
                </a:lnTo>
                <a:cubicBezTo>
                  <a:pt x="11874" y="807"/>
                  <a:pt x="11068" y="1"/>
                  <a:pt x="10081" y="1"/>
                </a:cubicBezTo>
                <a:close/>
              </a:path>
            </a:pathLst>
          </a:custGeom>
          <a:solidFill>
            <a:srgbClr val="9E292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8" name="Google Shape;1898;p22"/>
          <p:cNvSpPr/>
          <p:nvPr/>
        </p:nvSpPr>
        <p:spPr>
          <a:xfrm>
            <a:off x="7683936" y="4831362"/>
            <a:ext cx="1092022" cy="609653"/>
          </a:xfrm>
          <a:custGeom>
            <a:rect b="b" l="l" r="r" t="t"/>
            <a:pathLst>
              <a:path extrusionOk="0" h="6629" w="11874">
                <a:moveTo>
                  <a:pt x="1794" y="1"/>
                </a:moveTo>
                <a:cubicBezTo>
                  <a:pt x="801" y="1"/>
                  <a:pt x="1" y="807"/>
                  <a:pt x="1" y="1794"/>
                </a:cubicBezTo>
                <a:lnTo>
                  <a:pt x="1" y="6629"/>
                </a:lnTo>
                <a:lnTo>
                  <a:pt x="11874" y="6629"/>
                </a:lnTo>
                <a:lnTo>
                  <a:pt x="11874" y="1794"/>
                </a:lnTo>
                <a:cubicBezTo>
                  <a:pt x="11874" y="807"/>
                  <a:pt x="11068" y="1"/>
                  <a:pt x="10080" y="1"/>
                </a:cubicBezTo>
                <a:close/>
              </a:path>
            </a:pathLst>
          </a:custGeom>
          <a:solidFill>
            <a:srgbClr val="9E292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9" name="Google Shape;1899;p22"/>
          <p:cNvSpPr/>
          <p:nvPr/>
        </p:nvSpPr>
        <p:spPr>
          <a:xfrm>
            <a:off x="-850519" y="4831362"/>
            <a:ext cx="1092666" cy="609653"/>
          </a:xfrm>
          <a:custGeom>
            <a:rect b="b" l="l" r="r" t="t"/>
            <a:pathLst>
              <a:path extrusionOk="0" h="6629" w="11881">
                <a:moveTo>
                  <a:pt x="1802" y="1"/>
                </a:moveTo>
                <a:cubicBezTo>
                  <a:pt x="807" y="1"/>
                  <a:pt x="1" y="807"/>
                  <a:pt x="1" y="1794"/>
                </a:cubicBezTo>
                <a:lnTo>
                  <a:pt x="1" y="6629"/>
                </a:lnTo>
                <a:lnTo>
                  <a:pt x="11880" y="6629"/>
                </a:lnTo>
                <a:lnTo>
                  <a:pt x="11880" y="1794"/>
                </a:lnTo>
                <a:cubicBezTo>
                  <a:pt x="11880" y="807"/>
                  <a:pt x="11074" y="1"/>
                  <a:pt x="10087" y="1"/>
                </a:cubicBezTo>
                <a:close/>
              </a:path>
            </a:pathLst>
          </a:custGeom>
          <a:solidFill>
            <a:srgbClr val="9E292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0" name="Google Shape;1900;p22"/>
          <p:cNvSpPr/>
          <p:nvPr/>
        </p:nvSpPr>
        <p:spPr>
          <a:xfrm>
            <a:off x="368702" y="4831362"/>
            <a:ext cx="1092666" cy="609653"/>
          </a:xfrm>
          <a:custGeom>
            <a:rect b="b" l="l" r="r" t="t"/>
            <a:pathLst>
              <a:path extrusionOk="0" h="6629" w="11881">
                <a:moveTo>
                  <a:pt x="1802" y="1"/>
                </a:moveTo>
                <a:cubicBezTo>
                  <a:pt x="807" y="1"/>
                  <a:pt x="1" y="807"/>
                  <a:pt x="1" y="1794"/>
                </a:cubicBezTo>
                <a:lnTo>
                  <a:pt x="1" y="6629"/>
                </a:lnTo>
                <a:lnTo>
                  <a:pt x="11880" y="6629"/>
                </a:lnTo>
                <a:lnTo>
                  <a:pt x="11880" y="1794"/>
                </a:lnTo>
                <a:cubicBezTo>
                  <a:pt x="11880" y="807"/>
                  <a:pt x="11074" y="1"/>
                  <a:pt x="10080" y="1"/>
                </a:cubicBezTo>
                <a:close/>
              </a:path>
            </a:pathLst>
          </a:custGeom>
          <a:solidFill>
            <a:srgbClr val="9E292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1" name="Google Shape;1901;p22"/>
          <p:cNvSpPr/>
          <p:nvPr/>
        </p:nvSpPr>
        <p:spPr>
          <a:xfrm>
            <a:off x="1587923" y="4831362"/>
            <a:ext cx="1092666" cy="609653"/>
          </a:xfrm>
          <a:custGeom>
            <a:rect b="b" l="l" r="r" t="t"/>
            <a:pathLst>
              <a:path extrusionOk="0" h="6629" w="11881">
                <a:moveTo>
                  <a:pt x="1794" y="1"/>
                </a:moveTo>
                <a:cubicBezTo>
                  <a:pt x="807" y="1"/>
                  <a:pt x="0" y="807"/>
                  <a:pt x="0" y="1794"/>
                </a:cubicBezTo>
                <a:lnTo>
                  <a:pt x="0" y="6629"/>
                </a:lnTo>
                <a:lnTo>
                  <a:pt x="11880" y="6629"/>
                </a:lnTo>
                <a:lnTo>
                  <a:pt x="11880" y="1794"/>
                </a:lnTo>
                <a:cubicBezTo>
                  <a:pt x="11880" y="807"/>
                  <a:pt x="11074" y="1"/>
                  <a:pt x="10080" y="1"/>
                </a:cubicBezTo>
                <a:close/>
              </a:path>
            </a:pathLst>
          </a:custGeom>
          <a:solidFill>
            <a:srgbClr val="9E292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2" name="Google Shape;1902;p22"/>
          <p:cNvSpPr/>
          <p:nvPr/>
        </p:nvSpPr>
        <p:spPr>
          <a:xfrm>
            <a:off x="2807144" y="4831362"/>
            <a:ext cx="1092022" cy="609653"/>
          </a:xfrm>
          <a:custGeom>
            <a:rect b="b" l="l" r="r" t="t"/>
            <a:pathLst>
              <a:path extrusionOk="0" h="6629" w="11874">
                <a:moveTo>
                  <a:pt x="1794" y="1"/>
                </a:moveTo>
                <a:cubicBezTo>
                  <a:pt x="807" y="1"/>
                  <a:pt x="0" y="807"/>
                  <a:pt x="0" y="1794"/>
                </a:cubicBezTo>
                <a:lnTo>
                  <a:pt x="0" y="6629"/>
                </a:lnTo>
                <a:lnTo>
                  <a:pt x="11874" y="6629"/>
                </a:lnTo>
                <a:lnTo>
                  <a:pt x="11874" y="1794"/>
                </a:lnTo>
                <a:cubicBezTo>
                  <a:pt x="11874" y="807"/>
                  <a:pt x="11074" y="1"/>
                  <a:pt x="10080" y="1"/>
                </a:cubicBezTo>
                <a:close/>
              </a:path>
            </a:pathLst>
          </a:custGeom>
          <a:solidFill>
            <a:srgbClr val="9E292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3" name="Google Shape;1903;p22"/>
          <p:cNvSpPr/>
          <p:nvPr/>
        </p:nvSpPr>
        <p:spPr>
          <a:xfrm>
            <a:off x="8902605" y="4831362"/>
            <a:ext cx="1092574" cy="609653"/>
          </a:xfrm>
          <a:custGeom>
            <a:rect b="b" l="l" r="r" t="t"/>
            <a:pathLst>
              <a:path extrusionOk="0" h="6629" w="11880">
                <a:moveTo>
                  <a:pt x="1800" y="1"/>
                </a:moveTo>
                <a:cubicBezTo>
                  <a:pt x="806" y="1"/>
                  <a:pt x="0" y="807"/>
                  <a:pt x="0" y="1794"/>
                </a:cubicBezTo>
                <a:lnTo>
                  <a:pt x="0" y="6629"/>
                </a:lnTo>
                <a:lnTo>
                  <a:pt x="11880" y="6629"/>
                </a:lnTo>
                <a:lnTo>
                  <a:pt x="11880" y="1794"/>
                </a:lnTo>
                <a:cubicBezTo>
                  <a:pt x="11880" y="807"/>
                  <a:pt x="11073" y="1"/>
                  <a:pt x="10086" y="1"/>
                </a:cubicBezTo>
                <a:close/>
              </a:path>
            </a:pathLst>
          </a:custGeom>
          <a:solidFill>
            <a:srgbClr val="9E292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4" name="Google Shape;1904;p22"/>
          <p:cNvSpPr/>
          <p:nvPr/>
        </p:nvSpPr>
        <p:spPr>
          <a:xfrm>
            <a:off x="5308952" y="5034612"/>
            <a:ext cx="1219305" cy="406404"/>
          </a:xfrm>
          <a:custGeom>
            <a:rect b="b" l="l" r="r" t="t"/>
            <a:pathLst>
              <a:path extrusionOk="0" h="4419" w="13258">
                <a:moveTo>
                  <a:pt x="1794" y="1"/>
                </a:moveTo>
                <a:cubicBezTo>
                  <a:pt x="807" y="1"/>
                  <a:pt x="0" y="807"/>
                  <a:pt x="0" y="1794"/>
                </a:cubicBezTo>
                <a:lnTo>
                  <a:pt x="0" y="4419"/>
                </a:lnTo>
                <a:lnTo>
                  <a:pt x="13257" y="4419"/>
                </a:lnTo>
                <a:lnTo>
                  <a:pt x="13257" y="1794"/>
                </a:lnTo>
                <a:cubicBezTo>
                  <a:pt x="13257" y="807"/>
                  <a:pt x="12451" y="1"/>
                  <a:pt x="11463" y="1"/>
                </a:cubicBezTo>
                <a:close/>
              </a:path>
            </a:pathLst>
          </a:custGeom>
          <a:solidFill>
            <a:srgbClr val="6A1C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5" name="Google Shape;1905;p22"/>
          <p:cNvSpPr/>
          <p:nvPr/>
        </p:nvSpPr>
        <p:spPr>
          <a:xfrm>
            <a:off x="6654813" y="5034612"/>
            <a:ext cx="1219213" cy="406404"/>
          </a:xfrm>
          <a:custGeom>
            <a:rect b="b" l="l" r="r" t="t"/>
            <a:pathLst>
              <a:path extrusionOk="0" h="4419" w="13257">
                <a:moveTo>
                  <a:pt x="1802" y="1"/>
                </a:moveTo>
                <a:cubicBezTo>
                  <a:pt x="807" y="1"/>
                  <a:pt x="0" y="807"/>
                  <a:pt x="0" y="1794"/>
                </a:cubicBezTo>
                <a:lnTo>
                  <a:pt x="0" y="4419"/>
                </a:lnTo>
                <a:lnTo>
                  <a:pt x="13257" y="4419"/>
                </a:lnTo>
                <a:lnTo>
                  <a:pt x="13257" y="1794"/>
                </a:lnTo>
                <a:cubicBezTo>
                  <a:pt x="13257" y="807"/>
                  <a:pt x="12458" y="1"/>
                  <a:pt x="11463" y="1"/>
                </a:cubicBezTo>
                <a:close/>
              </a:path>
            </a:pathLst>
          </a:custGeom>
          <a:solidFill>
            <a:srgbClr val="6A1C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6" name="Google Shape;1906;p22"/>
          <p:cNvSpPr/>
          <p:nvPr/>
        </p:nvSpPr>
        <p:spPr>
          <a:xfrm>
            <a:off x="-75228" y="5034612"/>
            <a:ext cx="1218569" cy="406404"/>
          </a:xfrm>
          <a:custGeom>
            <a:rect b="b" l="l" r="r" t="t"/>
            <a:pathLst>
              <a:path extrusionOk="0" h="4419" w="13250">
                <a:moveTo>
                  <a:pt x="1794" y="1"/>
                </a:moveTo>
                <a:cubicBezTo>
                  <a:pt x="799" y="1"/>
                  <a:pt x="1" y="807"/>
                  <a:pt x="1" y="1794"/>
                </a:cubicBezTo>
                <a:lnTo>
                  <a:pt x="1" y="4419"/>
                </a:lnTo>
                <a:lnTo>
                  <a:pt x="13250" y="4419"/>
                </a:lnTo>
                <a:lnTo>
                  <a:pt x="13250" y="1794"/>
                </a:lnTo>
                <a:cubicBezTo>
                  <a:pt x="13250" y="807"/>
                  <a:pt x="12451" y="1"/>
                  <a:pt x="11456" y="1"/>
                </a:cubicBezTo>
                <a:close/>
              </a:path>
            </a:pathLst>
          </a:custGeom>
          <a:solidFill>
            <a:srgbClr val="6A1C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7" name="Google Shape;1907;p22"/>
          <p:cNvSpPr/>
          <p:nvPr/>
        </p:nvSpPr>
        <p:spPr>
          <a:xfrm>
            <a:off x="-1421825" y="5034612"/>
            <a:ext cx="1219305" cy="406404"/>
          </a:xfrm>
          <a:custGeom>
            <a:rect b="b" l="l" r="r" t="t"/>
            <a:pathLst>
              <a:path extrusionOk="0" h="4419" w="13258">
                <a:moveTo>
                  <a:pt x="1801" y="1"/>
                </a:moveTo>
                <a:cubicBezTo>
                  <a:pt x="807" y="1"/>
                  <a:pt x="1" y="807"/>
                  <a:pt x="1" y="1794"/>
                </a:cubicBezTo>
                <a:lnTo>
                  <a:pt x="1" y="4419"/>
                </a:lnTo>
                <a:lnTo>
                  <a:pt x="13258" y="4419"/>
                </a:lnTo>
                <a:lnTo>
                  <a:pt x="13258" y="1794"/>
                </a:lnTo>
                <a:cubicBezTo>
                  <a:pt x="13258" y="807"/>
                  <a:pt x="12451" y="1"/>
                  <a:pt x="11464" y="1"/>
                </a:cubicBezTo>
                <a:close/>
              </a:path>
            </a:pathLst>
          </a:custGeom>
          <a:solidFill>
            <a:srgbClr val="6A1C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8" name="Google Shape;1908;p22"/>
          <p:cNvSpPr/>
          <p:nvPr/>
        </p:nvSpPr>
        <p:spPr>
          <a:xfrm>
            <a:off x="1270633" y="5034612"/>
            <a:ext cx="1219305" cy="406404"/>
          </a:xfrm>
          <a:custGeom>
            <a:rect b="b" l="l" r="r" t="t"/>
            <a:pathLst>
              <a:path extrusionOk="0" h="4419" w="13258">
                <a:moveTo>
                  <a:pt x="1794" y="1"/>
                </a:moveTo>
                <a:cubicBezTo>
                  <a:pt x="807" y="1"/>
                  <a:pt x="0" y="807"/>
                  <a:pt x="0" y="1794"/>
                </a:cubicBezTo>
                <a:lnTo>
                  <a:pt x="0" y="4419"/>
                </a:lnTo>
                <a:lnTo>
                  <a:pt x="13257" y="4419"/>
                </a:lnTo>
                <a:lnTo>
                  <a:pt x="13257" y="1794"/>
                </a:lnTo>
                <a:cubicBezTo>
                  <a:pt x="13257" y="807"/>
                  <a:pt x="12451" y="1"/>
                  <a:pt x="11464" y="1"/>
                </a:cubicBezTo>
                <a:close/>
              </a:path>
            </a:pathLst>
          </a:custGeom>
          <a:solidFill>
            <a:srgbClr val="6A1C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9" name="Google Shape;1909;p22"/>
          <p:cNvSpPr/>
          <p:nvPr/>
        </p:nvSpPr>
        <p:spPr>
          <a:xfrm>
            <a:off x="2616494" y="5034612"/>
            <a:ext cx="1219305" cy="406404"/>
          </a:xfrm>
          <a:custGeom>
            <a:rect b="b" l="l" r="r" t="t"/>
            <a:pathLst>
              <a:path extrusionOk="0" h="4419" w="13258">
                <a:moveTo>
                  <a:pt x="1800" y="1"/>
                </a:moveTo>
                <a:cubicBezTo>
                  <a:pt x="807" y="1"/>
                  <a:pt x="0" y="807"/>
                  <a:pt x="0" y="1794"/>
                </a:cubicBezTo>
                <a:lnTo>
                  <a:pt x="0" y="4419"/>
                </a:lnTo>
                <a:lnTo>
                  <a:pt x="13257" y="4419"/>
                </a:lnTo>
                <a:lnTo>
                  <a:pt x="13257" y="1794"/>
                </a:lnTo>
                <a:cubicBezTo>
                  <a:pt x="13257" y="807"/>
                  <a:pt x="12459" y="1"/>
                  <a:pt x="11464" y="1"/>
                </a:cubicBezTo>
                <a:close/>
              </a:path>
            </a:pathLst>
          </a:custGeom>
          <a:solidFill>
            <a:srgbClr val="6A1C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0" name="Google Shape;1910;p22"/>
          <p:cNvSpPr/>
          <p:nvPr/>
        </p:nvSpPr>
        <p:spPr>
          <a:xfrm>
            <a:off x="8001318" y="5034612"/>
            <a:ext cx="1219305" cy="406404"/>
          </a:xfrm>
          <a:custGeom>
            <a:rect b="b" l="l" r="r" t="t"/>
            <a:pathLst>
              <a:path extrusionOk="0" h="4419" w="13258">
                <a:moveTo>
                  <a:pt x="1795" y="1"/>
                </a:moveTo>
                <a:cubicBezTo>
                  <a:pt x="799" y="1"/>
                  <a:pt x="1" y="807"/>
                  <a:pt x="1" y="1794"/>
                </a:cubicBezTo>
                <a:lnTo>
                  <a:pt x="1" y="4419"/>
                </a:lnTo>
                <a:lnTo>
                  <a:pt x="13258" y="4419"/>
                </a:lnTo>
                <a:lnTo>
                  <a:pt x="13258" y="1794"/>
                </a:lnTo>
                <a:cubicBezTo>
                  <a:pt x="13258" y="807"/>
                  <a:pt x="12451" y="1"/>
                  <a:pt x="11458" y="1"/>
                </a:cubicBezTo>
                <a:close/>
              </a:path>
            </a:pathLst>
          </a:custGeom>
          <a:solidFill>
            <a:srgbClr val="6A1C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1" name="Google Shape;1911;p22"/>
          <p:cNvSpPr/>
          <p:nvPr/>
        </p:nvSpPr>
        <p:spPr>
          <a:xfrm>
            <a:off x="9347179" y="5034612"/>
            <a:ext cx="1219305" cy="406404"/>
          </a:xfrm>
          <a:custGeom>
            <a:rect b="b" l="l" r="r" t="t"/>
            <a:pathLst>
              <a:path extrusionOk="0" h="4419" w="13258">
                <a:moveTo>
                  <a:pt x="1794" y="1"/>
                </a:moveTo>
                <a:cubicBezTo>
                  <a:pt x="807" y="1"/>
                  <a:pt x="1" y="807"/>
                  <a:pt x="1" y="1794"/>
                </a:cubicBezTo>
                <a:lnTo>
                  <a:pt x="1" y="4419"/>
                </a:lnTo>
                <a:lnTo>
                  <a:pt x="13258" y="4419"/>
                </a:lnTo>
                <a:lnTo>
                  <a:pt x="13258" y="1794"/>
                </a:lnTo>
                <a:cubicBezTo>
                  <a:pt x="13258" y="807"/>
                  <a:pt x="12453" y="1"/>
                  <a:pt x="11464" y="1"/>
                </a:cubicBezTo>
                <a:close/>
              </a:path>
            </a:pathLst>
          </a:custGeom>
          <a:solidFill>
            <a:srgbClr val="6A1C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2" name="Google Shape;1912;p22"/>
          <p:cNvSpPr/>
          <p:nvPr/>
        </p:nvSpPr>
        <p:spPr>
          <a:xfrm>
            <a:off x="3963091" y="5034612"/>
            <a:ext cx="1219305" cy="406404"/>
          </a:xfrm>
          <a:custGeom>
            <a:rect b="b" l="l" r="r" t="t"/>
            <a:pathLst>
              <a:path extrusionOk="0" h="4419" w="13258">
                <a:moveTo>
                  <a:pt x="1794" y="1"/>
                </a:moveTo>
                <a:cubicBezTo>
                  <a:pt x="799" y="1"/>
                  <a:pt x="0" y="807"/>
                  <a:pt x="0" y="1794"/>
                </a:cubicBezTo>
                <a:lnTo>
                  <a:pt x="0" y="4419"/>
                </a:lnTo>
                <a:lnTo>
                  <a:pt x="13257" y="4419"/>
                </a:lnTo>
                <a:lnTo>
                  <a:pt x="13257" y="1794"/>
                </a:lnTo>
                <a:cubicBezTo>
                  <a:pt x="13257" y="807"/>
                  <a:pt x="12451" y="1"/>
                  <a:pt x="11457" y="1"/>
                </a:cubicBezTo>
                <a:close/>
              </a:path>
            </a:pathLst>
          </a:custGeom>
          <a:solidFill>
            <a:srgbClr val="6A1C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3" name="Google Shape;1913;p22"/>
          <p:cNvSpPr txBox="1"/>
          <p:nvPr>
            <p:ph type="title"/>
          </p:nvPr>
        </p:nvSpPr>
        <p:spPr>
          <a:xfrm>
            <a:off x="3955550" y="2239800"/>
            <a:ext cx="34935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3600"/>
              <a:buNone/>
              <a:defRPr sz="5500">
                <a:solidFill>
                  <a:schemeClr val="accent6"/>
                </a:solidFill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14" name="Google Shape;1914;p22"/>
          <p:cNvSpPr txBox="1"/>
          <p:nvPr>
            <p:ph hasCustomPrompt="1" idx="2" type="title"/>
          </p:nvPr>
        </p:nvSpPr>
        <p:spPr>
          <a:xfrm>
            <a:off x="6297249" y="1490525"/>
            <a:ext cx="1151700" cy="726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6000"/>
              <a:buNone/>
              <a:defRPr sz="5300"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1915" name="Google Shape;1915;p22"/>
          <p:cNvSpPr txBox="1"/>
          <p:nvPr>
            <p:ph idx="1" type="subTitle"/>
          </p:nvPr>
        </p:nvSpPr>
        <p:spPr>
          <a:xfrm>
            <a:off x="4648449" y="3104275"/>
            <a:ext cx="2800500" cy="5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3">
  <p:cSld name="CUSTOM_3">
    <p:spTree>
      <p:nvGrpSpPr>
        <p:cNvPr id="1916" name="Shape 19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17" name="Google Shape;1917;p23"/>
          <p:cNvGrpSpPr/>
          <p:nvPr/>
        </p:nvGrpSpPr>
        <p:grpSpPr>
          <a:xfrm flipH="1" rot="-3599983">
            <a:off x="8429218" y="-618646"/>
            <a:ext cx="840007" cy="1816187"/>
            <a:chOff x="4773700" y="4444775"/>
            <a:chExt cx="332100" cy="718100"/>
          </a:xfrm>
        </p:grpSpPr>
        <p:sp>
          <p:nvSpPr>
            <p:cNvPr id="1918" name="Google Shape;1918;p23"/>
            <p:cNvSpPr/>
            <p:nvPr/>
          </p:nvSpPr>
          <p:spPr>
            <a:xfrm>
              <a:off x="4773700" y="5131650"/>
              <a:ext cx="332100" cy="31225"/>
            </a:xfrm>
            <a:custGeom>
              <a:rect b="b" l="l" r="r" t="t"/>
              <a:pathLst>
                <a:path extrusionOk="0" h="1249" w="13284">
                  <a:moveTo>
                    <a:pt x="618" y="1"/>
                  </a:moveTo>
                  <a:cubicBezTo>
                    <a:pt x="280" y="1"/>
                    <a:pt x="1" y="280"/>
                    <a:pt x="1" y="625"/>
                  </a:cubicBezTo>
                  <a:cubicBezTo>
                    <a:pt x="1" y="970"/>
                    <a:pt x="280" y="1249"/>
                    <a:pt x="618" y="1249"/>
                  </a:cubicBezTo>
                  <a:lnTo>
                    <a:pt x="12660" y="1249"/>
                  </a:lnTo>
                  <a:cubicBezTo>
                    <a:pt x="13005" y="1249"/>
                    <a:pt x="13284" y="970"/>
                    <a:pt x="13284" y="625"/>
                  </a:cubicBezTo>
                  <a:cubicBezTo>
                    <a:pt x="13284" y="280"/>
                    <a:pt x="13005" y="1"/>
                    <a:pt x="126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19" name="Google Shape;1919;p23"/>
            <p:cNvSpPr/>
            <p:nvPr/>
          </p:nvSpPr>
          <p:spPr>
            <a:xfrm>
              <a:off x="4987175" y="4600425"/>
              <a:ext cx="103025" cy="50050"/>
            </a:xfrm>
            <a:custGeom>
              <a:rect b="b" l="l" r="r" t="t"/>
              <a:pathLst>
                <a:path extrusionOk="0" h="2002" w="4121">
                  <a:moveTo>
                    <a:pt x="0" y="0"/>
                  </a:moveTo>
                  <a:lnTo>
                    <a:pt x="0" y="2001"/>
                  </a:lnTo>
                  <a:lnTo>
                    <a:pt x="4121" y="2001"/>
                  </a:lnTo>
                  <a:lnTo>
                    <a:pt x="2118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0" name="Google Shape;1920;p23"/>
            <p:cNvSpPr/>
            <p:nvPr/>
          </p:nvSpPr>
          <p:spPr>
            <a:xfrm>
              <a:off x="4987175" y="4444775"/>
              <a:ext cx="103025" cy="50075"/>
            </a:xfrm>
            <a:custGeom>
              <a:rect b="b" l="l" r="r" t="t"/>
              <a:pathLst>
                <a:path extrusionOk="0" h="2003" w="4121">
                  <a:moveTo>
                    <a:pt x="0" y="0"/>
                  </a:moveTo>
                  <a:lnTo>
                    <a:pt x="0" y="2003"/>
                  </a:lnTo>
                  <a:lnTo>
                    <a:pt x="2118" y="2003"/>
                  </a:lnTo>
                  <a:lnTo>
                    <a:pt x="4121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1" name="Google Shape;1921;p23"/>
            <p:cNvSpPr/>
            <p:nvPr/>
          </p:nvSpPr>
          <p:spPr>
            <a:xfrm>
              <a:off x="4931300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715" y="1"/>
                  </a:moveTo>
                  <a:lnTo>
                    <a:pt x="1" y="417"/>
                  </a:lnTo>
                  <a:lnTo>
                    <a:pt x="3756" y="6929"/>
                  </a:lnTo>
                  <a:lnTo>
                    <a:pt x="4718" y="6929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2" name="Google Shape;1922;p23"/>
            <p:cNvSpPr/>
            <p:nvPr/>
          </p:nvSpPr>
          <p:spPr>
            <a:xfrm>
              <a:off x="4830225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3998" y="1"/>
                  </a:moveTo>
                  <a:lnTo>
                    <a:pt x="1" y="6929"/>
                  </a:lnTo>
                  <a:lnTo>
                    <a:pt x="963" y="6929"/>
                  </a:lnTo>
                  <a:lnTo>
                    <a:pt x="4719" y="417"/>
                  </a:lnTo>
                  <a:lnTo>
                    <a:pt x="3998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3" name="Google Shape;1923;p23"/>
            <p:cNvSpPr/>
            <p:nvPr/>
          </p:nvSpPr>
          <p:spPr>
            <a:xfrm>
              <a:off x="4929350" y="4640075"/>
              <a:ext cx="20800" cy="69375"/>
            </a:xfrm>
            <a:custGeom>
              <a:rect b="b" l="l" r="r" t="t"/>
              <a:pathLst>
                <a:path extrusionOk="0" h="2775" w="832">
                  <a:moveTo>
                    <a:pt x="1" y="0"/>
                  </a:moveTo>
                  <a:lnTo>
                    <a:pt x="1" y="2775"/>
                  </a:lnTo>
                  <a:lnTo>
                    <a:pt x="832" y="2775"/>
                  </a:lnTo>
                  <a:lnTo>
                    <a:pt x="832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4" name="Google Shape;1924;p23"/>
            <p:cNvSpPr/>
            <p:nvPr/>
          </p:nvSpPr>
          <p:spPr>
            <a:xfrm>
              <a:off x="4954200" y="4537200"/>
              <a:ext cx="20650" cy="113275"/>
            </a:xfrm>
            <a:custGeom>
              <a:rect b="b" l="l" r="r" t="t"/>
              <a:pathLst>
                <a:path extrusionOk="0" h="4531" w="826">
                  <a:moveTo>
                    <a:pt x="410" y="1"/>
                  </a:moveTo>
                  <a:cubicBezTo>
                    <a:pt x="182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2" y="4530"/>
                    <a:pt x="410" y="4530"/>
                  </a:cubicBezTo>
                  <a:cubicBezTo>
                    <a:pt x="644" y="4530"/>
                    <a:pt x="825" y="4343"/>
                    <a:pt x="825" y="4115"/>
                  </a:cubicBezTo>
                  <a:lnTo>
                    <a:pt x="825" y="417"/>
                  </a:lnTo>
                  <a:cubicBezTo>
                    <a:pt x="825" y="190"/>
                    <a:pt x="644" y="1"/>
                    <a:pt x="410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5" name="Google Shape;1925;p23"/>
            <p:cNvSpPr/>
            <p:nvPr/>
          </p:nvSpPr>
          <p:spPr>
            <a:xfrm>
              <a:off x="5044850" y="4463125"/>
              <a:ext cx="45350" cy="169025"/>
            </a:xfrm>
            <a:custGeom>
              <a:rect b="b" l="l" r="r" t="t"/>
              <a:pathLst>
                <a:path extrusionOk="0" h="6761" w="1814">
                  <a:moveTo>
                    <a:pt x="1814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4" y="6760"/>
                  </a:lnTo>
                  <a:lnTo>
                    <a:pt x="1814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6" name="Google Shape;1926;p23"/>
            <p:cNvSpPr/>
            <p:nvPr/>
          </p:nvSpPr>
          <p:spPr>
            <a:xfrm>
              <a:off x="4844850" y="4478875"/>
              <a:ext cx="222600" cy="137475"/>
            </a:xfrm>
            <a:custGeom>
              <a:rect b="b" l="l" r="r" t="t"/>
              <a:pathLst>
                <a:path extrusionOk="0" h="5499" w="8904">
                  <a:moveTo>
                    <a:pt x="1815" y="1"/>
                  </a:moveTo>
                  <a:cubicBezTo>
                    <a:pt x="813" y="1"/>
                    <a:pt x="1" y="1230"/>
                    <a:pt x="1" y="2750"/>
                  </a:cubicBezTo>
                  <a:cubicBezTo>
                    <a:pt x="1" y="4271"/>
                    <a:pt x="813" y="5498"/>
                    <a:pt x="1815" y="5498"/>
                  </a:cubicBezTo>
                  <a:lnTo>
                    <a:pt x="7091" y="5498"/>
                  </a:lnTo>
                  <a:cubicBezTo>
                    <a:pt x="8092" y="5498"/>
                    <a:pt x="8903" y="4271"/>
                    <a:pt x="8903" y="2750"/>
                  </a:cubicBezTo>
                  <a:cubicBezTo>
                    <a:pt x="8903" y="1230"/>
                    <a:pt x="8092" y="1"/>
                    <a:pt x="7091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7" name="Google Shape;1927;p23"/>
            <p:cNvSpPr/>
            <p:nvPr/>
          </p:nvSpPr>
          <p:spPr>
            <a:xfrm>
              <a:off x="4987175" y="4489125"/>
              <a:ext cx="69900" cy="116850"/>
            </a:xfrm>
            <a:custGeom>
              <a:rect b="b" l="l" r="r" t="t"/>
              <a:pathLst>
                <a:path extrusionOk="0" h="4674" w="2796">
                  <a:moveTo>
                    <a:pt x="1398" y="1"/>
                  </a:moveTo>
                  <a:cubicBezTo>
                    <a:pt x="645" y="1"/>
                    <a:pt x="0" y="1072"/>
                    <a:pt x="0" y="2340"/>
                  </a:cubicBezTo>
                  <a:cubicBezTo>
                    <a:pt x="0" y="3607"/>
                    <a:pt x="645" y="4674"/>
                    <a:pt x="1398" y="4674"/>
                  </a:cubicBezTo>
                  <a:cubicBezTo>
                    <a:pt x="2157" y="4674"/>
                    <a:pt x="2795" y="3607"/>
                    <a:pt x="2795" y="2340"/>
                  </a:cubicBezTo>
                  <a:cubicBezTo>
                    <a:pt x="2795" y="1072"/>
                    <a:pt x="2157" y="1"/>
                    <a:pt x="13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8" name="Google Shape;1928;p23"/>
            <p:cNvSpPr/>
            <p:nvPr/>
          </p:nvSpPr>
          <p:spPr>
            <a:xfrm>
              <a:off x="4964600" y="4463125"/>
              <a:ext cx="45325" cy="169025"/>
            </a:xfrm>
            <a:custGeom>
              <a:rect b="b" l="l" r="r" t="t"/>
              <a:pathLst>
                <a:path extrusionOk="0" h="6761" w="1813">
                  <a:moveTo>
                    <a:pt x="1813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3" y="6760"/>
                  </a:lnTo>
                  <a:lnTo>
                    <a:pt x="1813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9" name="Google Shape;1929;p23"/>
            <p:cNvSpPr/>
            <p:nvPr/>
          </p:nvSpPr>
          <p:spPr>
            <a:xfrm>
              <a:off x="4904475" y="4537200"/>
              <a:ext cx="70375" cy="113275"/>
            </a:xfrm>
            <a:custGeom>
              <a:rect b="b" l="l" r="r" t="t"/>
              <a:pathLst>
                <a:path extrusionOk="0" h="4531" w="2815">
                  <a:moveTo>
                    <a:pt x="417" y="1"/>
                  </a:moveTo>
                  <a:cubicBezTo>
                    <a:pt x="189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9" y="4530"/>
                    <a:pt x="417" y="4530"/>
                  </a:cubicBezTo>
                  <a:lnTo>
                    <a:pt x="2399" y="4530"/>
                  </a:lnTo>
                  <a:cubicBezTo>
                    <a:pt x="2633" y="4530"/>
                    <a:pt x="2814" y="4343"/>
                    <a:pt x="2814" y="4115"/>
                  </a:cubicBezTo>
                  <a:cubicBezTo>
                    <a:pt x="2814" y="3881"/>
                    <a:pt x="2633" y="3699"/>
                    <a:pt x="2399" y="3699"/>
                  </a:cubicBezTo>
                  <a:lnTo>
                    <a:pt x="833" y="3699"/>
                  </a:lnTo>
                  <a:lnTo>
                    <a:pt x="833" y="417"/>
                  </a:lnTo>
                  <a:cubicBezTo>
                    <a:pt x="833" y="190"/>
                    <a:pt x="645" y="1"/>
                    <a:pt x="417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0" name="Google Shape;1930;p23"/>
            <p:cNvSpPr/>
            <p:nvPr/>
          </p:nvSpPr>
          <p:spPr>
            <a:xfrm>
              <a:off x="4924125" y="4699025"/>
              <a:ext cx="31225" cy="448250"/>
            </a:xfrm>
            <a:custGeom>
              <a:rect b="b" l="l" r="r" t="t"/>
              <a:pathLst>
                <a:path extrusionOk="0" h="17930" w="1249">
                  <a:moveTo>
                    <a:pt x="1" y="0"/>
                  </a:moveTo>
                  <a:lnTo>
                    <a:pt x="1" y="17930"/>
                  </a:lnTo>
                  <a:lnTo>
                    <a:pt x="1248" y="17930"/>
                  </a:lnTo>
                  <a:lnTo>
                    <a:pt x="1248" y="0"/>
                  </a:ln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931" name="Google Shape;1931;p23"/>
          <p:cNvSpPr/>
          <p:nvPr/>
        </p:nvSpPr>
        <p:spPr>
          <a:xfrm flipH="1" rot="-899765">
            <a:off x="5267782" y="420216"/>
            <a:ext cx="3356713" cy="2419278"/>
          </a:xfrm>
          <a:custGeom>
            <a:rect b="b" l="l" r="r" t="t"/>
            <a:pathLst>
              <a:path extrusionOk="0" h="96774" w="152781">
                <a:moveTo>
                  <a:pt x="7489" y="0"/>
                </a:moveTo>
                <a:lnTo>
                  <a:pt x="152781" y="46863"/>
                </a:lnTo>
                <a:lnTo>
                  <a:pt x="83439" y="96774"/>
                </a:lnTo>
                <a:lnTo>
                  <a:pt x="0" y="6096"/>
                </a:lnTo>
                <a:close/>
              </a:path>
            </a:pathLst>
          </a:custGeom>
          <a:gradFill>
            <a:gsLst>
              <a:gs pos="0">
                <a:srgbClr val="FFE89A">
                  <a:alpha val="48235"/>
                </a:srgbClr>
              </a:gs>
              <a:gs pos="66000">
                <a:srgbClr val="FFF4CD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lin ang="2700006" scaled="0"/>
          </a:gradFill>
          <a:ln>
            <a:noFill/>
          </a:ln>
        </p:spPr>
      </p:sp>
      <p:grpSp>
        <p:nvGrpSpPr>
          <p:cNvPr id="1932" name="Google Shape;1932;p23"/>
          <p:cNvGrpSpPr/>
          <p:nvPr/>
        </p:nvGrpSpPr>
        <p:grpSpPr>
          <a:xfrm>
            <a:off x="-1544026" y="-1555275"/>
            <a:ext cx="12232039" cy="7489192"/>
            <a:chOff x="-1544026" y="-1555275"/>
            <a:chExt cx="12232039" cy="7489192"/>
          </a:xfrm>
        </p:grpSpPr>
        <p:sp>
          <p:nvSpPr>
            <p:cNvPr id="1933" name="Google Shape;1933;p23"/>
            <p:cNvSpPr/>
            <p:nvPr/>
          </p:nvSpPr>
          <p:spPr>
            <a:xfrm flipH="1">
              <a:off x="9591948" y="2933887"/>
              <a:ext cx="1096065" cy="3000009"/>
            </a:xfrm>
            <a:custGeom>
              <a:rect b="b" l="l" r="r" t="t"/>
              <a:pathLst>
                <a:path extrusionOk="0" h="25723" w="9398">
                  <a:moveTo>
                    <a:pt x="1" y="1"/>
                  </a:moveTo>
                  <a:lnTo>
                    <a:pt x="1" y="25722"/>
                  </a:lnTo>
                  <a:lnTo>
                    <a:pt x="9397" y="25722"/>
                  </a:lnTo>
                  <a:cubicBezTo>
                    <a:pt x="9397" y="15921"/>
                    <a:pt x="5862" y="6947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4" name="Google Shape;1934;p23"/>
            <p:cNvSpPr/>
            <p:nvPr/>
          </p:nvSpPr>
          <p:spPr>
            <a:xfrm flipH="1">
              <a:off x="9891331" y="3619083"/>
              <a:ext cx="796682" cy="2314823"/>
            </a:xfrm>
            <a:custGeom>
              <a:rect b="b" l="l" r="r" t="t"/>
              <a:pathLst>
                <a:path extrusionOk="0" h="19848" w="6831">
                  <a:moveTo>
                    <a:pt x="1546" y="1"/>
                  </a:moveTo>
                  <a:cubicBezTo>
                    <a:pt x="1039" y="352"/>
                    <a:pt x="520" y="689"/>
                    <a:pt x="1" y="1015"/>
                  </a:cubicBezTo>
                  <a:lnTo>
                    <a:pt x="1" y="1885"/>
                  </a:lnTo>
                  <a:cubicBezTo>
                    <a:pt x="2724" y="7286"/>
                    <a:pt x="4263" y="13387"/>
                    <a:pt x="4263" y="19847"/>
                  </a:cubicBezTo>
                  <a:lnTo>
                    <a:pt x="6830" y="19847"/>
                  </a:lnTo>
                  <a:cubicBezTo>
                    <a:pt x="6830" y="12620"/>
                    <a:pt x="4907" y="5843"/>
                    <a:pt x="1546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5" name="Google Shape;1935;p23"/>
            <p:cNvSpPr/>
            <p:nvPr/>
          </p:nvSpPr>
          <p:spPr>
            <a:xfrm flipH="1">
              <a:off x="10190713" y="3838811"/>
              <a:ext cx="497300" cy="2095096"/>
            </a:xfrm>
            <a:custGeom>
              <a:rect b="b" l="l" r="r" t="t"/>
              <a:pathLst>
                <a:path extrusionOk="0" h="17964" w="4264">
                  <a:moveTo>
                    <a:pt x="1" y="1"/>
                  </a:moveTo>
                  <a:lnTo>
                    <a:pt x="1" y="17963"/>
                  </a:lnTo>
                  <a:lnTo>
                    <a:pt x="4263" y="17963"/>
                  </a:lnTo>
                  <a:cubicBezTo>
                    <a:pt x="4263" y="11503"/>
                    <a:pt x="2724" y="5402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6" name="Google Shape;1936;p23"/>
            <p:cNvSpPr/>
            <p:nvPr/>
          </p:nvSpPr>
          <p:spPr>
            <a:xfrm flipH="1">
              <a:off x="10490213" y="4586053"/>
              <a:ext cx="197800" cy="1347864"/>
            </a:xfrm>
            <a:custGeom>
              <a:rect b="b" l="l" r="r" t="t"/>
              <a:pathLst>
                <a:path extrusionOk="0" h="11557" w="1696">
                  <a:moveTo>
                    <a:pt x="1" y="1"/>
                  </a:moveTo>
                  <a:lnTo>
                    <a:pt x="1" y="11556"/>
                  </a:lnTo>
                  <a:lnTo>
                    <a:pt x="1696" y="11556"/>
                  </a:lnTo>
                  <a:cubicBezTo>
                    <a:pt x="1696" y="7540"/>
                    <a:pt x="1105" y="3660"/>
                    <a:pt x="1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7" name="Google Shape;1937;p23"/>
            <p:cNvSpPr/>
            <p:nvPr/>
          </p:nvSpPr>
          <p:spPr>
            <a:xfrm flipH="1">
              <a:off x="8495999" y="-790425"/>
              <a:ext cx="2192014" cy="4527829"/>
            </a:xfrm>
            <a:custGeom>
              <a:rect b="b" l="l" r="r" t="t"/>
              <a:pathLst>
                <a:path extrusionOk="0" h="38823" w="18795">
                  <a:moveTo>
                    <a:pt x="1" y="0"/>
                  </a:moveTo>
                  <a:lnTo>
                    <a:pt x="1" y="38823"/>
                  </a:lnTo>
                  <a:cubicBezTo>
                    <a:pt x="11281" y="31778"/>
                    <a:pt x="18794" y="19243"/>
                    <a:pt x="18794" y="4958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8" name="Google Shape;1938;p23"/>
            <p:cNvSpPr/>
            <p:nvPr/>
          </p:nvSpPr>
          <p:spPr>
            <a:xfrm flipH="1">
              <a:off x="8799231" y="-34086"/>
              <a:ext cx="1888782" cy="3568335"/>
            </a:xfrm>
            <a:custGeom>
              <a:rect b="b" l="l" r="r" t="t"/>
              <a:pathLst>
                <a:path extrusionOk="0" h="30596" w="16195">
                  <a:moveTo>
                    <a:pt x="16194" y="0"/>
                  </a:moveTo>
                  <a:cubicBezTo>
                    <a:pt x="15427" y="807"/>
                    <a:pt x="14518" y="1476"/>
                    <a:pt x="13510" y="1970"/>
                  </a:cubicBezTo>
                  <a:cubicBezTo>
                    <a:pt x="12588" y="12543"/>
                    <a:pt x="7545" y="21933"/>
                    <a:pt x="1" y="28529"/>
                  </a:cubicBezTo>
                  <a:lnTo>
                    <a:pt x="1" y="30596"/>
                  </a:lnTo>
                  <a:cubicBezTo>
                    <a:pt x="9461" y="23610"/>
                    <a:pt x="15726" y="12549"/>
                    <a:pt x="16194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9" name="Google Shape;1939;p23"/>
            <p:cNvSpPr/>
            <p:nvPr/>
          </p:nvSpPr>
          <p:spPr>
            <a:xfrm flipH="1">
              <a:off x="9094882" y="-790425"/>
              <a:ext cx="1593132" cy="4083595"/>
            </a:xfrm>
            <a:custGeom>
              <a:rect b="b" l="l" r="r" t="t"/>
              <a:pathLst>
                <a:path extrusionOk="0" h="35014" w="13660">
                  <a:moveTo>
                    <a:pt x="1" y="0"/>
                  </a:moveTo>
                  <a:lnTo>
                    <a:pt x="1" y="35014"/>
                  </a:lnTo>
                  <a:cubicBezTo>
                    <a:pt x="8370" y="27704"/>
                    <a:pt x="13660" y="16949"/>
                    <a:pt x="13660" y="4958"/>
                  </a:cubicBezTo>
                  <a:lnTo>
                    <a:pt x="13660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0" name="Google Shape;1940;p23"/>
            <p:cNvSpPr/>
            <p:nvPr/>
          </p:nvSpPr>
          <p:spPr>
            <a:xfrm flipH="1">
              <a:off x="9421555" y="292591"/>
              <a:ext cx="1266458" cy="2714855"/>
            </a:xfrm>
            <a:custGeom>
              <a:rect b="b" l="l" r="r" t="t"/>
              <a:pathLst>
                <a:path extrusionOk="0" h="23278" w="10859">
                  <a:moveTo>
                    <a:pt x="10859" y="0"/>
                  </a:moveTo>
                  <a:cubicBezTo>
                    <a:pt x="10385" y="72"/>
                    <a:pt x="9890" y="111"/>
                    <a:pt x="9397" y="111"/>
                  </a:cubicBezTo>
                  <a:cubicBezTo>
                    <a:pt x="9020" y="111"/>
                    <a:pt x="8650" y="92"/>
                    <a:pt x="8292" y="46"/>
                  </a:cubicBezTo>
                  <a:cubicBezTo>
                    <a:pt x="7460" y="7657"/>
                    <a:pt x="4491" y="14622"/>
                    <a:pt x="1" y="20329"/>
                  </a:cubicBezTo>
                  <a:lnTo>
                    <a:pt x="1" y="23278"/>
                  </a:lnTo>
                  <a:cubicBezTo>
                    <a:pt x="5933" y="17092"/>
                    <a:pt x="9890" y="8995"/>
                    <a:pt x="10859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1" name="Google Shape;1941;p23"/>
            <p:cNvSpPr/>
            <p:nvPr/>
          </p:nvSpPr>
          <p:spPr>
            <a:xfrm flipH="1">
              <a:off x="9693647" y="-790425"/>
              <a:ext cx="994366" cy="3453923"/>
            </a:xfrm>
            <a:custGeom>
              <a:rect b="b" l="l" r="r" t="t"/>
              <a:pathLst>
                <a:path extrusionOk="0" h="29615" w="8526">
                  <a:moveTo>
                    <a:pt x="1" y="0"/>
                  </a:moveTo>
                  <a:lnTo>
                    <a:pt x="1" y="29615"/>
                  </a:lnTo>
                  <a:cubicBezTo>
                    <a:pt x="5342" y="22830"/>
                    <a:pt x="8526" y="14265"/>
                    <a:pt x="8526" y="4958"/>
                  </a:cubicBezTo>
                  <a:lnTo>
                    <a:pt x="8526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2" name="Google Shape;1942;p23"/>
            <p:cNvSpPr/>
            <p:nvPr/>
          </p:nvSpPr>
          <p:spPr>
            <a:xfrm flipH="1">
              <a:off x="10012740" y="46971"/>
              <a:ext cx="675273" cy="2189098"/>
            </a:xfrm>
            <a:custGeom>
              <a:rect b="b" l="l" r="r" t="t"/>
              <a:pathLst>
                <a:path extrusionOk="0" h="18770" w="5790">
                  <a:moveTo>
                    <a:pt x="3334" y="1"/>
                  </a:moveTo>
                  <a:cubicBezTo>
                    <a:pt x="3061" y="4928"/>
                    <a:pt x="1897" y="9619"/>
                    <a:pt x="1" y="13908"/>
                  </a:cubicBezTo>
                  <a:lnTo>
                    <a:pt x="1" y="18769"/>
                  </a:lnTo>
                  <a:cubicBezTo>
                    <a:pt x="3165" y="13668"/>
                    <a:pt x="5205" y="7799"/>
                    <a:pt x="5790" y="1503"/>
                  </a:cubicBezTo>
                  <a:cubicBezTo>
                    <a:pt x="4893" y="1132"/>
                    <a:pt x="4068" y="619"/>
                    <a:pt x="333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3" name="Google Shape;1943;p23"/>
            <p:cNvSpPr/>
            <p:nvPr/>
          </p:nvSpPr>
          <p:spPr>
            <a:xfrm flipH="1">
              <a:off x="10292296" y="-790425"/>
              <a:ext cx="395717" cy="2459557"/>
            </a:xfrm>
            <a:custGeom>
              <a:rect b="b" l="l" r="r" t="t"/>
              <a:pathLst>
                <a:path extrusionOk="0" h="21089" w="3393">
                  <a:moveTo>
                    <a:pt x="1" y="0"/>
                  </a:moveTo>
                  <a:lnTo>
                    <a:pt x="1" y="21088"/>
                  </a:lnTo>
                  <a:cubicBezTo>
                    <a:pt x="2184" y="16155"/>
                    <a:pt x="3393" y="10696"/>
                    <a:pt x="3393" y="4958"/>
                  </a:cubicBezTo>
                  <a:lnTo>
                    <a:pt x="3393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4" name="Google Shape;1944;p23"/>
            <p:cNvSpPr/>
            <p:nvPr/>
          </p:nvSpPr>
          <p:spPr>
            <a:xfrm>
              <a:off x="-1544026" y="2933887"/>
              <a:ext cx="1096065" cy="3000009"/>
            </a:xfrm>
            <a:custGeom>
              <a:rect b="b" l="l" r="r" t="t"/>
              <a:pathLst>
                <a:path extrusionOk="0" h="25723" w="9398">
                  <a:moveTo>
                    <a:pt x="1" y="1"/>
                  </a:moveTo>
                  <a:lnTo>
                    <a:pt x="1" y="25722"/>
                  </a:lnTo>
                  <a:lnTo>
                    <a:pt x="9397" y="25722"/>
                  </a:lnTo>
                  <a:cubicBezTo>
                    <a:pt x="9397" y="15921"/>
                    <a:pt x="5862" y="6947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5" name="Google Shape;1945;p23"/>
            <p:cNvSpPr/>
            <p:nvPr/>
          </p:nvSpPr>
          <p:spPr>
            <a:xfrm>
              <a:off x="-1544026" y="3619083"/>
              <a:ext cx="796682" cy="2314823"/>
            </a:xfrm>
            <a:custGeom>
              <a:rect b="b" l="l" r="r" t="t"/>
              <a:pathLst>
                <a:path extrusionOk="0" h="19848" w="6831">
                  <a:moveTo>
                    <a:pt x="1546" y="1"/>
                  </a:moveTo>
                  <a:cubicBezTo>
                    <a:pt x="1039" y="352"/>
                    <a:pt x="520" y="689"/>
                    <a:pt x="1" y="1015"/>
                  </a:cubicBezTo>
                  <a:lnTo>
                    <a:pt x="1" y="1885"/>
                  </a:lnTo>
                  <a:cubicBezTo>
                    <a:pt x="2724" y="7286"/>
                    <a:pt x="4263" y="13387"/>
                    <a:pt x="4263" y="19847"/>
                  </a:cubicBezTo>
                  <a:lnTo>
                    <a:pt x="6830" y="19847"/>
                  </a:lnTo>
                  <a:cubicBezTo>
                    <a:pt x="6830" y="12620"/>
                    <a:pt x="4907" y="5843"/>
                    <a:pt x="1546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6" name="Google Shape;1946;p23"/>
            <p:cNvSpPr/>
            <p:nvPr/>
          </p:nvSpPr>
          <p:spPr>
            <a:xfrm>
              <a:off x="-1544026" y="3838811"/>
              <a:ext cx="497300" cy="2095096"/>
            </a:xfrm>
            <a:custGeom>
              <a:rect b="b" l="l" r="r" t="t"/>
              <a:pathLst>
                <a:path extrusionOk="0" h="17964" w="4264">
                  <a:moveTo>
                    <a:pt x="1" y="1"/>
                  </a:moveTo>
                  <a:lnTo>
                    <a:pt x="1" y="17963"/>
                  </a:lnTo>
                  <a:lnTo>
                    <a:pt x="4263" y="17963"/>
                  </a:lnTo>
                  <a:cubicBezTo>
                    <a:pt x="4263" y="11503"/>
                    <a:pt x="2724" y="5402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7" name="Google Shape;1947;p23"/>
            <p:cNvSpPr/>
            <p:nvPr/>
          </p:nvSpPr>
          <p:spPr>
            <a:xfrm>
              <a:off x="-1544026" y="4586053"/>
              <a:ext cx="197800" cy="1347864"/>
            </a:xfrm>
            <a:custGeom>
              <a:rect b="b" l="l" r="r" t="t"/>
              <a:pathLst>
                <a:path extrusionOk="0" h="11557" w="1696">
                  <a:moveTo>
                    <a:pt x="1" y="1"/>
                  </a:moveTo>
                  <a:lnTo>
                    <a:pt x="1" y="11556"/>
                  </a:lnTo>
                  <a:lnTo>
                    <a:pt x="1696" y="11556"/>
                  </a:lnTo>
                  <a:cubicBezTo>
                    <a:pt x="1696" y="7540"/>
                    <a:pt x="1105" y="3660"/>
                    <a:pt x="1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8" name="Google Shape;1948;p23"/>
            <p:cNvSpPr/>
            <p:nvPr/>
          </p:nvSpPr>
          <p:spPr>
            <a:xfrm>
              <a:off x="-1544026" y="-790425"/>
              <a:ext cx="2192014" cy="4527829"/>
            </a:xfrm>
            <a:custGeom>
              <a:rect b="b" l="l" r="r" t="t"/>
              <a:pathLst>
                <a:path extrusionOk="0" h="38823" w="18795">
                  <a:moveTo>
                    <a:pt x="1" y="0"/>
                  </a:moveTo>
                  <a:lnTo>
                    <a:pt x="1" y="38823"/>
                  </a:lnTo>
                  <a:cubicBezTo>
                    <a:pt x="11281" y="31778"/>
                    <a:pt x="18794" y="19243"/>
                    <a:pt x="18794" y="4958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9" name="Google Shape;1949;p23"/>
            <p:cNvSpPr/>
            <p:nvPr/>
          </p:nvSpPr>
          <p:spPr>
            <a:xfrm>
              <a:off x="-1544026" y="-34086"/>
              <a:ext cx="1888782" cy="3568335"/>
            </a:xfrm>
            <a:custGeom>
              <a:rect b="b" l="l" r="r" t="t"/>
              <a:pathLst>
                <a:path extrusionOk="0" h="30596" w="16195">
                  <a:moveTo>
                    <a:pt x="16194" y="0"/>
                  </a:moveTo>
                  <a:cubicBezTo>
                    <a:pt x="15427" y="807"/>
                    <a:pt x="14518" y="1476"/>
                    <a:pt x="13510" y="1970"/>
                  </a:cubicBezTo>
                  <a:cubicBezTo>
                    <a:pt x="12588" y="12543"/>
                    <a:pt x="7545" y="21933"/>
                    <a:pt x="1" y="28529"/>
                  </a:cubicBezTo>
                  <a:lnTo>
                    <a:pt x="1" y="30596"/>
                  </a:lnTo>
                  <a:cubicBezTo>
                    <a:pt x="9461" y="23610"/>
                    <a:pt x="15726" y="12549"/>
                    <a:pt x="16194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0" name="Google Shape;1950;p23"/>
            <p:cNvSpPr/>
            <p:nvPr/>
          </p:nvSpPr>
          <p:spPr>
            <a:xfrm>
              <a:off x="-1544026" y="-790425"/>
              <a:ext cx="1593132" cy="4083595"/>
            </a:xfrm>
            <a:custGeom>
              <a:rect b="b" l="l" r="r" t="t"/>
              <a:pathLst>
                <a:path extrusionOk="0" h="35014" w="13660">
                  <a:moveTo>
                    <a:pt x="1" y="0"/>
                  </a:moveTo>
                  <a:lnTo>
                    <a:pt x="1" y="35014"/>
                  </a:lnTo>
                  <a:cubicBezTo>
                    <a:pt x="8370" y="27704"/>
                    <a:pt x="13660" y="16949"/>
                    <a:pt x="13660" y="4958"/>
                  </a:cubicBezTo>
                  <a:lnTo>
                    <a:pt x="13660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1" name="Google Shape;1951;p23"/>
            <p:cNvSpPr/>
            <p:nvPr/>
          </p:nvSpPr>
          <p:spPr>
            <a:xfrm>
              <a:off x="-1544026" y="292591"/>
              <a:ext cx="1266458" cy="2714855"/>
            </a:xfrm>
            <a:custGeom>
              <a:rect b="b" l="l" r="r" t="t"/>
              <a:pathLst>
                <a:path extrusionOk="0" h="23278" w="10859">
                  <a:moveTo>
                    <a:pt x="10859" y="0"/>
                  </a:moveTo>
                  <a:cubicBezTo>
                    <a:pt x="10385" y="72"/>
                    <a:pt x="9890" y="111"/>
                    <a:pt x="9397" y="111"/>
                  </a:cubicBezTo>
                  <a:cubicBezTo>
                    <a:pt x="9020" y="111"/>
                    <a:pt x="8650" y="92"/>
                    <a:pt x="8292" y="46"/>
                  </a:cubicBezTo>
                  <a:cubicBezTo>
                    <a:pt x="7460" y="7657"/>
                    <a:pt x="4491" y="14622"/>
                    <a:pt x="1" y="20329"/>
                  </a:cubicBezTo>
                  <a:lnTo>
                    <a:pt x="1" y="23278"/>
                  </a:lnTo>
                  <a:cubicBezTo>
                    <a:pt x="5933" y="17092"/>
                    <a:pt x="9890" y="8995"/>
                    <a:pt x="10859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2" name="Google Shape;1952;p23"/>
            <p:cNvSpPr/>
            <p:nvPr/>
          </p:nvSpPr>
          <p:spPr>
            <a:xfrm>
              <a:off x="-1544026" y="-790425"/>
              <a:ext cx="994366" cy="3453923"/>
            </a:xfrm>
            <a:custGeom>
              <a:rect b="b" l="l" r="r" t="t"/>
              <a:pathLst>
                <a:path extrusionOk="0" h="29615" w="8526">
                  <a:moveTo>
                    <a:pt x="1" y="0"/>
                  </a:moveTo>
                  <a:lnTo>
                    <a:pt x="1" y="29615"/>
                  </a:lnTo>
                  <a:cubicBezTo>
                    <a:pt x="5342" y="22830"/>
                    <a:pt x="8526" y="14265"/>
                    <a:pt x="8526" y="4958"/>
                  </a:cubicBezTo>
                  <a:lnTo>
                    <a:pt x="8526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3" name="Google Shape;1953;p23"/>
            <p:cNvSpPr/>
            <p:nvPr/>
          </p:nvSpPr>
          <p:spPr>
            <a:xfrm>
              <a:off x="-1544026" y="46971"/>
              <a:ext cx="675273" cy="2189098"/>
            </a:xfrm>
            <a:custGeom>
              <a:rect b="b" l="l" r="r" t="t"/>
              <a:pathLst>
                <a:path extrusionOk="0" h="18770" w="5790">
                  <a:moveTo>
                    <a:pt x="3334" y="1"/>
                  </a:moveTo>
                  <a:cubicBezTo>
                    <a:pt x="3061" y="4928"/>
                    <a:pt x="1897" y="9619"/>
                    <a:pt x="1" y="13908"/>
                  </a:cubicBezTo>
                  <a:lnTo>
                    <a:pt x="1" y="18769"/>
                  </a:lnTo>
                  <a:cubicBezTo>
                    <a:pt x="3165" y="13668"/>
                    <a:pt x="5205" y="7799"/>
                    <a:pt x="5790" y="1503"/>
                  </a:cubicBezTo>
                  <a:cubicBezTo>
                    <a:pt x="4893" y="1132"/>
                    <a:pt x="4068" y="619"/>
                    <a:pt x="333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4" name="Google Shape;1954;p23"/>
            <p:cNvSpPr/>
            <p:nvPr/>
          </p:nvSpPr>
          <p:spPr>
            <a:xfrm>
              <a:off x="-1544026" y="-790425"/>
              <a:ext cx="395717" cy="2459557"/>
            </a:xfrm>
            <a:custGeom>
              <a:rect b="b" l="l" r="r" t="t"/>
              <a:pathLst>
                <a:path extrusionOk="0" h="21089" w="3393">
                  <a:moveTo>
                    <a:pt x="1" y="0"/>
                  </a:moveTo>
                  <a:lnTo>
                    <a:pt x="1" y="21088"/>
                  </a:lnTo>
                  <a:cubicBezTo>
                    <a:pt x="2184" y="16155"/>
                    <a:pt x="3393" y="10696"/>
                    <a:pt x="3393" y="4958"/>
                  </a:cubicBezTo>
                  <a:lnTo>
                    <a:pt x="3393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5" name="Google Shape;1955;p23"/>
            <p:cNvSpPr/>
            <p:nvPr/>
          </p:nvSpPr>
          <p:spPr>
            <a:xfrm>
              <a:off x="-13700" y="4625101"/>
              <a:ext cx="9172746" cy="689603"/>
            </a:xfrm>
            <a:custGeom>
              <a:rect b="b" l="l" r="r" t="t"/>
              <a:pathLst>
                <a:path extrusionOk="0" h="5526" w="99739">
                  <a:moveTo>
                    <a:pt x="1" y="1"/>
                  </a:moveTo>
                  <a:lnTo>
                    <a:pt x="1" y="5525"/>
                  </a:lnTo>
                  <a:lnTo>
                    <a:pt x="99739" y="5525"/>
                  </a:lnTo>
                  <a:lnTo>
                    <a:pt x="99739" y="1"/>
                  </a:lnTo>
                  <a:close/>
                </a:path>
              </a:pathLst>
            </a:custGeom>
            <a:solidFill>
              <a:srgbClr val="F8A96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956" name="Google Shape;1956;p23"/>
            <p:cNvGrpSpPr/>
            <p:nvPr/>
          </p:nvGrpSpPr>
          <p:grpSpPr>
            <a:xfrm>
              <a:off x="-1075563" y="-1555275"/>
              <a:ext cx="11295126" cy="1861672"/>
              <a:chOff x="-1075563" y="-1326675"/>
              <a:chExt cx="11295126" cy="1861672"/>
            </a:xfrm>
          </p:grpSpPr>
          <p:sp>
            <p:nvSpPr>
              <p:cNvPr id="1957" name="Google Shape;1957;p23"/>
              <p:cNvSpPr/>
              <p:nvPr/>
            </p:nvSpPr>
            <p:spPr>
              <a:xfrm>
                <a:off x="7920728" y="-657050"/>
                <a:ext cx="2298835" cy="1149540"/>
              </a:xfrm>
              <a:custGeom>
                <a:rect b="b" l="l" r="r" t="t"/>
                <a:pathLst>
                  <a:path extrusionOk="0" h="9398" w="18794">
                    <a:moveTo>
                      <a:pt x="0" y="0"/>
                    </a:moveTo>
                    <a:cubicBezTo>
                      <a:pt x="0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58" name="Google Shape;1958;p23"/>
              <p:cNvSpPr/>
              <p:nvPr/>
            </p:nvSpPr>
            <p:spPr>
              <a:xfrm>
                <a:off x="10032687" y="-657050"/>
                <a:ext cx="143234" cy="122"/>
              </a:xfrm>
              <a:custGeom>
                <a:rect b="b" l="l" r="r" t="t"/>
                <a:pathLst>
                  <a:path extrusionOk="0" h="1" w="1171">
                    <a:moveTo>
                      <a:pt x="1171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17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59" name="Google Shape;1959;p23"/>
              <p:cNvSpPr/>
              <p:nvPr/>
            </p:nvSpPr>
            <p:spPr>
              <a:xfrm>
                <a:off x="8056502" y="-657050"/>
                <a:ext cx="50272" cy="122"/>
              </a:xfrm>
              <a:custGeom>
                <a:rect b="b" l="l" r="r" t="t"/>
                <a:pathLst>
                  <a:path extrusionOk="0" h="1" w="411">
                    <a:moveTo>
                      <a:pt x="411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358" y="0"/>
                    </a:lnTo>
                    <a:lnTo>
                      <a:pt x="358" y="0"/>
                    </a:lnTo>
                    <a:lnTo>
                      <a:pt x="358" y="0"/>
                    </a:lnTo>
                    <a:lnTo>
                      <a:pt x="41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0" name="Google Shape;1960;p23"/>
              <p:cNvSpPr/>
              <p:nvPr/>
            </p:nvSpPr>
            <p:spPr>
              <a:xfrm>
                <a:off x="8071547" y="-657050"/>
                <a:ext cx="2104350" cy="835551"/>
              </a:xfrm>
              <a:custGeom>
                <a:rect b="b" l="l" r="r" t="t"/>
                <a:pathLst>
                  <a:path extrusionOk="0" h="6831" w="17204">
                    <a:moveTo>
                      <a:pt x="235" y="0"/>
                    </a:moveTo>
                    <a:cubicBezTo>
                      <a:pt x="235" y="723"/>
                      <a:pt x="151" y="1424"/>
                      <a:pt x="1" y="2093"/>
                    </a:cubicBezTo>
                    <a:cubicBezTo>
                      <a:pt x="1620" y="4926"/>
                      <a:pt x="4667" y="6830"/>
                      <a:pt x="8164" y="6830"/>
                    </a:cubicBezTo>
                    <a:cubicBezTo>
                      <a:pt x="12459" y="6830"/>
                      <a:pt x="16085" y="3945"/>
                      <a:pt x="17204" y="0"/>
                    </a:cubicBezTo>
                    <a:lnTo>
                      <a:pt x="16034" y="0"/>
                    </a:lnTo>
                    <a:cubicBezTo>
                      <a:pt x="14357" y="2568"/>
                      <a:pt x="11458" y="4271"/>
                      <a:pt x="8164" y="4271"/>
                    </a:cubicBezTo>
                    <a:cubicBezTo>
                      <a:pt x="4862" y="4271"/>
                      <a:pt x="1964" y="2568"/>
                      <a:pt x="288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1" name="Google Shape;1961;p23"/>
              <p:cNvSpPr/>
              <p:nvPr/>
            </p:nvSpPr>
            <p:spPr>
              <a:xfrm>
                <a:off x="8106653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77" y="2568"/>
                      <a:pt x="4575" y="4271"/>
                      <a:pt x="7877" y="4271"/>
                    </a:cubicBezTo>
                    <a:cubicBezTo>
                      <a:pt x="11171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2" name="Google Shape;1962;p23"/>
              <p:cNvSpPr/>
              <p:nvPr/>
            </p:nvSpPr>
            <p:spPr>
              <a:xfrm>
                <a:off x="8410248" y="-657050"/>
                <a:ext cx="1318827" cy="208429"/>
              </a:xfrm>
              <a:custGeom>
                <a:rect b="b" l="l" r="r" t="t"/>
                <a:pathLst>
                  <a:path extrusionOk="0" h="1704" w="10782">
                    <a:moveTo>
                      <a:pt x="0" y="0"/>
                    </a:moveTo>
                    <a:cubicBezTo>
                      <a:pt x="1529" y="1073"/>
                      <a:pt x="3386" y="1704"/>
                      <a:pt x="5395" y="1704"/>
                    </a:cubicBezTo>
                    <a:cubicBezTo>
                      <a:pt x="7396" y="1704"/>
                      <a:pt x="9255" y="1073"/>
                      <a:pt x="10782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3" name="Google Shape;1963;p23"/>
              <p:cNvSpPr/>
              <p:nvPr/>
            </p:nvSpPr>
            <p:spPr>
              <a:xfrm>
                <a:off x="5801429" y="-657050"/>
                <a:ext cx="2298835" cy="1149540"/>
              </a:xfrm>
              <a:custGeom>
                <a:rect b="b" l="l" r="r" t="t"/>
                <a:pathLst>
                  <a:path extrusionOk="0" h="9398" w="18794">
                    <a:moveTo>
                      <a:pt x="0" y="0"/>
                    </a:moveTo>
                    <a:cubicBezTo>
                      <a:pt x="0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4" name="Google Shape;1964;p23"/>
              <p:cNvSpPr/>
              <p:nvPr/>
            </p:nvSpPr>
            <p:spPr>
              <a:xfrm>
                <a:off x="7913389" y="-657050"/>
                <a:ext cx="7461" cy="122"/>
              </a:xfrm>
              <a:custGeom>
                <a:rect b="b" l="l" r="r" t="t"/>
                <a:pathLst>
                  <a:path extrusionOk="0" h="1" w="61">
                    <a:moveTo>
                      <a:pt x="60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5" name="Google Shape;1965;p23"/>
              <p:cNvSpPr/>
              <p:nvPr/>
            </p:nvSpPr>
            <p:spPr>
              <a:xfrm>
                <a:off x="7920728" y="-657050"/>
                <a:ext cx="43056" cy="122"/>
              </a:xfrm>
              <a:custGeom>
                <a:rect b="b" l="l" r="r" t="t"/>
                <a:pathLst>
                  <a:path extrusionOk="0" h="1" w="352">
                    <a:moveTo>
                      <a:pt x="351" y="0"/>
                    </a:moveTo>
                    <a:lnTo>
                      <a:pt x="0" y="0"/>
                    </a:lnTo>
                    <a:lnTo>
                      <a:pt x="35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6" name="Google Shape;1966;p23"/>
              <p:cNvSpPr/>
              <p:nvPr/>
            </p:nvSpPr>
            <p:spPr>
              <a:xfrm>
                <a:off x="7963662" y="-657050"/>
                <a:ext cx="92961" cy="122"/>
              </a:xfrm>
              <a:custGeom>
                <a:rect b="b" l="l" r="r" t="t"/>
                <a:pathLst>
                  <a:path extrusionOk="0" h="1" w="760">
                    <a:moveTo>
                      <a:pt x="76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760" y="0"/>
                    </a:lnTo>
                    <a:close/>
                  </a:path>
                </a:pathLst>
              </a:custGeom>
              <a:solidFill>
                <a:srgbClr val="A1121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7" name="Google Shape;1967;p23"/>
              <p:cNvSpPr/>
              <p:nvPr/>
            </p:nvSpPr>
            <p:spPr>
              <a:xfrm>
                <a:off x="6431911" y="-657050"/>
                <a:ext cx="6361" cy="122"/>
              </a:xfrm>
              <a:custGeom>
                <a:rect b="b" l="l" r="r" t="t"/>
                <a:pathLst>
                  <a:path extrusionOk="0" h="1" w="52">
                    <a:moveTo>
                      <a:pt x="52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8" name="Google Shape;1968;p23"/>
              <p:cNvSpPr/>
              <p:nvPr/>
            </p:nvSpPr>
            <p:spPr>
              <a:xfrm>
                <a:off x="5961300" y="-657050"/>
                <a:ext cx="2095299" cy="835551"/>
              </a:xfrm>
              <a:custGeom>
                <a:rect b="b" l="l" r="r" t="t"/>
                <a:pathLst>
                  <a:path extrusionOk="0" h="6831" w="17130">
                    <a:moveTo>
                      <a:pt x="162" y="0"/>
                    </a:moveTo>
                    <a:cubicBezTo>
                      <a:pt x="162" y="754"/>
                      <a:pt x="105" y="1495"/>
                      <a:pt x="0" y="2223"/>
                    </a:cubicBezTo>
                    <a:cubicBezTo>
                      <a:pt x="1638" y="4985"/>
                      <a:pt x="4646" y="6830"/>
                      <a:pt x="8090" y="6830"/>
                    </a:cubicBezTo>
                    <a:cubicBezTo>
                      <a:pt x="12387" y="6830"/>
                      <a:pt x="16013" y="3945"/>
                      <a:pt x="17130" y="0"/>
                    </a:cubicBezTo>
                    <a:lnTo>
                      <a:pt x="15960" y="0"/>
                    </a:lnTo>
                    <a:cubicBezTo>
                      <a:pt x="14283" y="2568"/>
                      <a:pt x="11386" y="4271"/>
                      <a:pt x="8090" y="4271"/>
                    </a:cubicBezTo>
                    <a:cubicBezTo>
                      <a:pt x="4796" y="4271"/>
                      <a:pt x="1898" y="2568"/>
                      <a:pt x="214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9" name="Google Shape;1969;p23"/>
              <p:cNvSpPr/>
              <p:nvPr/>
            </p:nvSpPr>
            <p:spPr>
              <a:xfrm>
                <a:off x="5987354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85" y="2568"/>
                      <a:pt x="4583" y="4271"/>
                      <a:pt x="7877" y="4271"/>
                    </a:cubicBezTo>
                    <a:cubicBezTo>
                      <a:pt x="11173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0" name="Google Shape;1970;p23"/>
              <p:cNvSpPr/>
              <p:nvPr/>
            </p:nvSpPr>
            <p:spPr>
              <a:xfrm>
                <a:off x="6291928" y="-657050"/>
                <a:ext cx="1318093" cy="208429"/>
              </a:xfrm>
              <a:custGeom>
                <a:rect b="b" l="l" r="r" t="t"/>
                <a:pathLst>
                  <a:path extrusionOk="0" h="1704" w="10776">
                    <a:moveTo>
                      <a:pt x="0" y="0"/>
                    </a:moveTo>
                    <a:cubicBezTo>
                      <a:pt x="1521" y="1073"/>
                      <a:pt x="3380" y="1704"/>
                      <a:pt x="5387" y="1704"/>
                    </a:cubicBezTo>
                    <a:cubicBezTo>
                      <a:pt x="7390" y="1704"/>
                      <a:pt x="9247" y="1073"/>
                      <a:pt x="10776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1" name="Google Shape;1971;p23"/>
              <p:cNvSpPr/>
              <p:nvPr/>
            </p:nvSpPr>
            <p:spPr>
              <a:xfrm>
                <a:off x="-1075563" y="-657050"/>
                <a:ext cx="2298957" cy="1149540"/>
              </a:xfrm>
              <a:custGeom>
                <a:rect b="b" l="l" r="r" t="t"/>
                <a:pathLst>
                  <a:path extrusionOk="0" h="9398" w="18795">
                    <a:moveTo>
                      <a:pt x="1" y="0"/>
                    </a:moveTo>
                    <a:cubicBezTo>
                      <a:pt x="1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2" name="Google Shape;1972;p23"/>
              <p:cNvSpPr/>
              <p:nvPr/>
            </p:nvSpPr>
            <p:spPr>
              <a:xfrm>
                <a:off x="1036519" y="-657050"/>
                <a:ext cx="50028" cy="122"/>
              </a:xfrm>
              <a:custGeom>
                <a:rect b="b" l="l" r="r" t="t"/>
                <a:pathLst>
                  <a:path extrusionOk="0" h="1" w="409">
                    <a:moveTo>
                      <a:pt x="409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58" y="0"/>
                    </a:lnTo>
                    <a:lnTo>
                      <a:pt x="58" y="0"/>
                    </a:lnTo>
                    <a:lnTo>
                      <a:pt x="409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3" name="Google Shape;1973;p23"/>
              <p:cNvSpPr/>
              <p:nvPr/>
            </p:nvSpPr>
            <p:spPr>
              <a:xfrm>
                <a:off x="-1032629" y="-657050"/>
                <a:ext cx="143234" cy="122"/>
              </a:xfrm>
              <a:custGeom>
                <a:rect b="b" l="l" r="r" t="t"/>
                <a:pathLst>
                  <a:path extrusionOk="0" h="1" w="1171">
                    <a:moveTo>
                      <a:pt x="1170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4" name="Google Shape;1974;p23"/>
              <p:cNvSpPr/>
              <p:nvPr/>
            </p:nvSpPr>
            <p:spPr>
              <a:xfrm>
                <a:off x="-1032629" y="-657050"/>
                <a:ext cx="2104840" cy="835551"/>
              </a:xfrm>
              <a:custGeom>
                <a:rect b="b" l="l" r="r" t="t"/>
                <a:pathLst>
                  <a:path extrusionOk="0" h="6831" w="17208">
                    <a:moveTo>
                      <a:pt x="1" y="0"/>
                    </a:moveTo>
                    <a:cubicBezTo>
                      <a:pt x="1117" y="3945"/>
                      <a:pt x="4743" y="6830"/>
                      <a:pt x="9046" y="6830"/>
                    </a:cubicBezTo>
                    <a:cubicBezTo>
                      <a:pt x="12535" y="6830"/>
                      <a:pt x="15583" y="4926"/>
                      <a:pt x="17208" y="2093"/>
                    </a:cubicBezTo>
                    <a:cubicBezTo>
                      <a:pt x="17052" y="1424"/>
                      <a:pt x="16974" y="723"/>
                      <a:pt x="16974" y="0"/>
                    </a:cubicBezTo>
                    <a:lnTo>
                      <a:pt x="16916" y="0"/>
                    </a:lnTo>
                    <a:cubicBezTo>
                      <a:pt x="15240" y="2568"/>
                      <a:pt x="12340" y="4271"/>
                      <a:pt x="9046" y="4271"/>
                    </a:cubicBezTo>
                    <a:cubicBezTo>
                      <a:pt x="5751" y="4271"/>
                      <a:pt x="2847" y="2568"/>
                      <a:pt x="117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5" name="Google Shape;1975;p23"/>
              <p:cNvSpPr/>
              <p:nvPr/>
            </p:nvSpPr>
            <p:spPr>
              <a:xfrm>
                <a:off x="-889516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0" y="0"/>
                    </a:moveTo>
                    <a:cubicBezTo>
                      <a:pt x="1677" y="2568"/>
                      <a:pt x="4581" y="4271"/>
                      <a:pt x="7876" y="4271"/>
                    </a:cubicBezTo>
                    <a:cubicBezTo>
                      <a:pt x="11170" y="4271"/>
                      <a:pt x="14070" y="2568"/>
                      <a:pt x="15746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6" name="Google Shape;1976;p23"/>
              <p:cNvSpPr/>
              <p:nvPr/>
            </p:nvSpPr>
            <p:spPr>
              <a:xfrm>
                <a:off x="-586042" y="-657050"/>
                <a:ext cx="1318950" cy="208429"/>
              </a:xfrm>
              <a:custGeom>
                <a:rect b="b" l="l" r="r" t="t"/>
                <a:pathLst>
                  <a:path extrusionOk="0" h="1704" w="10783">
                    <a:moveTo>
                      <a:pt x="1" y="0"/>
                    </a:moveTo>
                    <a:cubicBezTo>
                      <a:pt x="1529" y="1073"/>
                      <a:pt x="3387" y="1704"/>
                      <a:pt x="5395" y="1704"/>
                    </a:cubicBezTo>
                    <a:cubicBezTo>
                      <a:pt x="7396" y="1704"/>
                      <a:pt x="9255" y="1073"/>
                      <a:pt x="10782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7" name="Google Shape;1977;p23"/>
              <p:cNvSpPr/>
              <p:nvPr/>
            </p:nvSpPr>
            <p:spPr>
              <a:xfrm>
                <a:off x="1043491" y="-657050"/>
                <a:ext cx="2298957" cy="1149540"/>
              </a:xfrm>
              <a:custGeom>
                <a:rect b="b" l="l" r="r" t="t"/>
                <a:pathLst>
                  <a:path extrusionOk="0" h="9398" w="18795">
                    <a:moveTo>
                      <a:pt x="1" y="0"/>
                    </a:moveTo>
                    <a:cubicBezTo>
                      <a:pt x="1" y="5192"/>
                      <a:pt x="4206" y="9397"/>
                      <a:pt x="9398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8" name="Google Shape;1978;p23"/>
              <p:cNvSpPr/>
              <p:nvPr/>
            </p:nvSpPr>
            <p:spPr>
              <a:xfrm>
                <a:off x="2701549" y="-657050"/>
                <a:ext cx="7217" cy="122"/>
              </a:xfrm>
              <a:custGeom>
                <a:rect b="b" l="l" r="r" t="t"/>
                <a:pathLst>
                  <a:path extrusionOk="0" h="1" w="59">
                    <a:moveTo>
                      <a:pt x="58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9" name="Google Shape;1979;p23"/>
              <p:cNvSpPr/>
              <p:nvPr/>
            </p:nvSpPr>
            <p:spPr>
              <a:xfrm>
                <a:off x="1223300" y="-657050"/>
                <a:ext cx="6361" cy="122"/>
              </a:xfrm>
              <a:custGeom>
                <a:rect b="b" l="l" r="r" t="t"/>
                <a:pathLst>
                  <a:path extrusionOk="0" h="1" w="52">
                    <a:moveTo>
                      <a:pt x="52" y="0"/>
                    </a:moveTo>
                    <a:lnTo>
                      <a:pt x="0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80" name="Google Shape;1980;p23"/>
              <p:cNvSpPr/>
              <p:nvPr/>
            </p:nvSpPr>
            <p:spPr>
              <a:xfrm>
                <a:off x="1179510" y="-657050"/>
                <a:ext cx="43912" cy="122"/>
              </a:xfrm>
              <a:custGeom>
                <a:rect b="b" l="l" r="r" t="t"/>
                <a:pathLst>
                  <a:path extrusionOk="0" h="1" w="359">
                    <a:moveTo>
                      <a:pt x="358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81" name="Google Shape;1981;p23"/>
              <p:cNvSpPr/>
              <p:nvPr/>
            </p:nvSpPr>
            <p:spPr>
              <a:xfrm>
                <a:off x="1086425" y="-657050"/>
                <a:ext cx="93206" cy="122"/>
              </a:xfrm>
              <a:custGeom>
                <a:rect b="b" l="l" r="r" t="t"/>
                <a:pathLst>
                  <a:path extrusionOk="0" h="1" w="762">
                    <a:moveTo>
                      <a:pt x="762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762" y="0"/>
                    </a:lnTo>
                    <a:close/>
                  </a:path>
                </a:pathLst>
              </a:custGeom>
              <a:solidFill>
                <a:srgbClr val="A1121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82" name="Google Shape;1982;p23"/>
              <p:cNvSpPr/>
              <p:nvPr/>
            </p:nvSpPr>
            <p:spPr>
              <a:xfrm>
                <a:off x="1086425" y="-657050"/>
                <a:ext cx="2095421" cy="835551"/>
              </a:xfrm>
              <a:custGeom>
                <a:rect b="b" l="l" r="r" t="t"/>
                <a:pathLst>
                  <a:path extrusionOk="0" h="6831" w="17131">
                    <a:moveTo>
                      <a:pt x="1" y="0"/>
                    </a:moveTo>
                    <a:cubicBezTo>
                      <a:pt x="1119" y="3945"/>
                      <a:pt x="4745" y="6830"/>
                      <a:pt x="9047" y="6830"/>
                    </a:cubicBezTo>
                    <a:cubicBezTo>
                      <a:pt x="12484" y="6830"/>
                      <a:pt x="15493" y="4985"/>
                      <a:pt x="17130" y="2223"/>
                    </a:cubicBezTo>
                    <a:cubicBezTo>
                      <a:pt x="17027" y="1495"/>
                      <a:pt x="16974" y="754"/>
                      <a:pt x="16974" y="0"/>
                    </a:cubicBezTo>
                    <a:lnTo>
                      <a:pt x="16917" y="0"/>
                    </a:lnTo>
                    <a:cubicBezTo>
                      <a:pt x="15240" y="2568"/>
                      <a:pt x="12342" y="4271"/>
                      <a:pt x="9047" y="4271"/>
                    </a:cubicBezTo>
                    <a:cubicBezTo>
                      <a:pt x="5745" y="4271"/>
                      <a:pt x="2847" y="2568"/>
                      <a:pt x="1171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83" name="Google Shape;1983;p23"/>
              <p:cNvSpPr/>
              <p:nvPr/>
            </p:nvSpPr>
            <p:spPr>
              <a:xfrm>
                <a:off x="1229539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77" y="2568"/>
                      <a:pt x="4575" y="4271"/>
                      <a:pt x="7877" y="4271"/>
                    </a:cubicBezTo>
                    <a:cubicBezTo>
                      <a:pt x="11172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84" name="Google Shape;1984;p23"/>
              <p:cNvSpPr/>
              <p:nvPr/>
            </p:nvSpPr>
            <p:spPr>
              <a:xfrm>
                <a:off x="1533257" y="-657050"/>
                <a:ext cx="1318705" cy="208429"/>
              </a:xfrm>
              <a:custGeom>
                <a:rect b="b" l="l" r="r" t="t"/>
                <a:pathLst>
                  <a:path extrusionOk="0" h="1704" w="10781">
                    <a:moveTo>
                      <a:pt x="0" y="0"/>
                    </a:moveTo>
                    <a:cubicBezTo>
                      <a:pt x="1527" y="1073"/>
                      <a:pt x="3386" y="1704"/>
                      <a:pt x="5394" y="1704"/>
                    </a:cubicBezTo>
                    <a:cubicBezTo>
                      <a:pt x="7395" y="1704"/>
                      <a:pt x="9254" y="1073"/>
                      <a:pt x="10781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85" name="Google Shape;1985;p23"/>
              <p:cNvSpPr/>
              <p:nvPr/>
            </p:nvSpPr>
            <p:spPr>
              <a:xfrm>
                <a:off x="2708643" y="-1326675"/>
                <a:ext cx="3723345" cy="1861672"/>
              </a:xfrm>
              <a:custGeom>
                <a:rect b="b" l="l" r="r" t="t"/>
                <a:pathLst>
                  <a:path extrusionOk="0" h="15220" w="30440">
                    <a:moveTo>
                      <a:pt x="0" y="0"/>
                    </a:moveTo>
                    <a:cubicBezTo>
                      <a:pt x="0" y="8410"/>
                      <a:pt x="6811" y="15219"/>
                      <a:pt x="15221" y="15219"/>
                    </a:cubicBezTo>
                    <a:cubicBezTo>
                      <a:pt x="23622" y="15219"/>
                      <a:pt x="30439" y="8410"/>
                      <a:pt x="30439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86" name="Google Shape;1986;p23"/>
              <p:cNvSpPr/>
              <p:nvPr/>
            </p:nvSpPr>
            <p:spPr>
              <a:xfrm>
                <a:off x="2734942" y="-1326675"/>
                <a:ext cx="3669892" cy="1548540"/>
              </a:xfrm>
              <a:custGeom>
                <a:rect b="b" l="l" r="r" t="t"/>
                <a:pathLst>
                  <a:path extrusionOk="0" h="12660" w="30003">
                    <a:moveTo>
                      <a:pt x="0" y="0"/>
                    </a:moveTo>
                    <a:cubicBezTo>
                      <a:pt x="1222" y="7187"/>
                      <a:pt x="7474" y="12660"/>
                      <a:pt x="15006" y="12660"/>
                    </a:cubicBezTo>
                    <a:cubicBezTo>
                      <a:pt x="22537" y="12660"/>
                      <a:pt x="28788" y="7187"/>
                      <a:pt x="30003" y="0"/>
                    </a:cubicBezTo>
                    <a:lnTo>
                      <a:pt x="29334" y="0"/>
                    </a:lnTo>
                    <a:cubicBezTo>
                      <a:pt x="27228" y="5882"/>
                      <a:pt x="21608" y="10093"/>
                      <a:pt x="15006" y="10093"/>
                    </a:cubicBezTo>
                    <a:cubicBezTo>
                      <a:pt x="8396" y="10093"/>
                      <a:pt x="2775" y="5882"/>
                      <a:pt x="67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87" name="Google Shape;1987;p23"/>
              <p:cNvSpPr/>
              <p:nvPr/>
            </p:nvSpPr>
            <p:spPr>
              <a:xfrm>
                <a:off x="2816773" y="-1326675"/>
                <a:ext cx="3506231" cy="1234551"/>
              </a:xfrm>
              <a:custGeom>
                <a:rect b="b" l="l" r="r" t="t"/>
                <a:pathLst>
                  <a:path extrusionOk="0" h="10093" w="28665">
                    <a:moveTo>
                      <a:pt x="1" y="0"/>
                    </a:moveTo>
                    <a:cubicBezTo>
                      <a:pt x="2106" y="5882"/>
                      <a:pt x="7727" y="10093"/>
                      <a:pt x="14337" y="10093"/>
                    </a:cubicBezTo>
                    <a:cubicBezTo>
                      <a:pt x="20939" y="10093"/>
                      <a:pt x="26559" y="5882"/>
                      <a:pt x="28665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88" name="Google Shape;1988;p23"/>
              <p:cNvSpPr/>
              <p:nvPr/>
            </p:nvSpPr>
            <p:spPr>
              <a:xfrm>
                <a:off x="2963923" y="-1326675"/>
                <a:ext cx="3212058" cy="920562"/>
              </a:xfrm>
              <a:custGeom>
                <a:rect b="b" l="l" r="r" t="t"/>
                <a:pathLst>
                  <a:path extrusionOk="0" h="7526" w="26260">
                    <a:moveTo>
                      <a:pt x="0" y="0"/>
                    </a:moveTo>
                    <a:cubicBezTo>
                      <a:pt x="2645" y="4505"/>
                      <a:pt x="7531" y="7526"/>
                      <a:pt x="13134" y="7526"/>
                    </a:cubicBezTo>
                    <a:cubicBezTo>
                      <a:pt x="18728" y="7526"/>
                      <a:pt x="23616" y="4505"/>
                      <a:pt x="26259" y="0"/>
                    </a:cubicBezTo>
                    <a:lnTo>
                      <a:pt x="24369" y="0"/>
                    </a:lnTo>
                    <a:cubicBezTo>
                      <a:pt x="21588" y="3048"/>
                      <a:pt x="17579" y="4958"/>
                      <a:pt x="13134" y="4958"/>
                    </a:cubicBezTo>
                    <a:cubicBezTo>
                      <a:pt x="8682" y="4958"/>
                      <a:pt x="4679" y="3048"/>
                      <a:pt x="189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89" name="Google Shape;1989;p23"/>
              <p:cNvSpPr/>
              <p:nvPr/>
            </p:nvSpPr>
            <p:spPr>
              <a:xfrm>
                <a:off x="3195106" y="-1326675"/>
                <a:ext cx="2749697" cy="606572"/>
              </a:xfrm>
              <a:custGeom>
                <a:rect b="b" l="l" r="r" t="t"/>
                <a:pathLst>
                  <a:path extrusionOk="0" h="4959" w="22480">
                    <a:moveTo>
                      <a:pt x="0" y="0"/>
                    </a:moveTo>
                    <a:cubicBezTo>
                      <a:pt x="2789" y="3048"/>
                      <a:pt x="6792" y="4958"/>
                      <a:pt x="11244" y="4958"/>
                    </a:cubicBezTo>
                    <a:cubicBezTo>
                      <a:pt x="15689" y="4958"/>
                      <a:pt x="19698" y="3048"/>
                      <a:pt x="22479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90" name="Google Shape;1990;p23"/>
              <p:cNvSpPr/>
              <p:nvPr/>
            </p:nvSpPr>
            <p:spPr>
              <a:xfrm>
                <a:off x="3568056" y="-1326675"/>
                <a:ext cx="2003928" cy="292583"/>
              </a:xfrm>
              <a:custGeom>
                <a:rect b="b" l="l" r="r" t="t"/>
                <a:pathLst>
                  <a:path extrusionOk="0" h="2392" w="16383">
                    <a:moveTo>
                      <a:pt x="0" y="0"/>
                    </a:moveTo>
                    <a:cubicBezTo>
                      <a:pt x="2365" y="1515"/>
                      <a:pt x="5178" y="2391"/>
                      <a:pt x="8195" y="2391"/>
                    </a:cubicBezTo>
                    <a:cubicBezTo>
                      <a:pt x="11209" y="2391"/>
                      <a:pt x="14017" y="1515"/>
                      <a:pt x="16383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991" name="Google Shape;1991;p23"/>
          <p:cNvSpPr txBox="1"/>
          <p:nvPr>
            <p:ph idx="1" type="subTitle"/>
          </p:nvPr>
        </p:nvSpPr>
        <p:spPr>
          <a:xfrm>
            <a:off x="968680" y="2907850"/>
            <a:ext cx="2562300" cy="123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92" name="Google Shape;1992;p23"/>
          <p:cNvSpPr txBox="1"/>
          <p:nvPr>
            <p:ph type="title"/>
          </p:nvPr>
        </p:nvSpPr>
        <p:spPr>
          <a:xfrm>
            <a:off x="968680" y="1581038"/>
            <a:ext cx="2123400" cy="11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4">
  <p:cSld name="CUSTOM_3_1">
    <p:spTree>
      <p:nvGrpSpPr>
        <p:cNvPr id="1993" name="Shape 19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94" name="Google Shape;1994;p24"/>
          <p:cNvGrpSpPr/>
          <p:nvPr/>
        </p:nvGrpSpPr>
        <p:grpSpPr>
          <a:xfrm rot="3599983">
            <a:off x="-198096" y="-618646"/>
            <a:ext cx="840007" cy="1816187"/>
            <a:chOff x="4773700" y="4444775"/>
            <a:chExt cx="332100" cy="718100"/>
          </a:xfrm>
        </p:grpSpPr>
        <p:sp>
          <p:nvSpPr>
            <p:cNvPr id="1995" name="Google Shape;1995;p24"/>
            <p:cNvSpPr/>
            <p:nvPr/>
          </p:nvSpPr>
          <p:spPr>
            <a:xfrm>
              <a:off x="4773700" y="5131650"/>
              <a:ext cx="332100" cy="31225"/>
            </a:xfrm>
            <a:custGeom>
              <a:rect b="b" l="l" r="r" t="t"/>
              <a:pathLst>
                <a:path extrusionOk="0" h="1249" w="13284">
                  <a:moveTo>
                    <a:pt x="618" y="1"/>
                  </a:moveTo>
                  <a:cubicBezTo>
                    <a:pt x="280" y="1"/>
                    <a:pt x="1" y="280"/>
                    <a:pt x="1" y="625"/>
                  </a:cubicBezTo>
                  <a:cubicBezTo>
                    <a:pt x="1" y="970"/>
                    <a:pt x="280" y="1249"/>
                    <a:pt x="618" y="1249"/>
                  </a:cubicBezTo>
                  <a:lnTo>
                    <a:pt x="12660" y="1249"/>
                  </a:lnTo>
                  <a:cubicBezTo>
                    <a:pt x="13005" y="1249"/>
                    <a:pt x="13284" y="970"/>
                    <a:pt x="13284" y="625"/>
                  </a:cubicBezTo>
                  <a:cubicBezTo>
                    <a:pt x="13284" y="280"/>
                    <a:pt x="13005" y="1"/>
                    <a:pt x="126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96" name="Google Shape;1996;p24"/>
            <p:cNvSpPr/>
            <p:nvPr/>
          </p:nvSpPr>
          <p:spPr>
            <a:xfrm>
              <a:off x="4987175" y="4600425"/>
              <a:ext cx="103025" cy="50050"/>
            </a:xfrm>
            <a:custGeom>
              <a:rect b="b" l="l" r="r" t="t"/>
              <a:pathLst>
                <a:path extrusionOk="0" h="2002" w="4121">
                  <a:moveTo>
                    <a:pt x="0" y="0"/>
                  </a:moveTo>
                  <a:lnTo>
                    <a:pt x="0" y="2001"/>
                  </a:lnTo>
                  <a:lnTo>
                    <a:pt x="4121" y="2001"/>
                  </a:lnTo>
                  <a:lnTo>
                    <a:pt x="2118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97" name="Google Shape;1997;p24"/>
            <p:cNvSpPr/>
            <p:nvPr/>
          </p:nvSpPr>
          <p:spPr>
            <a:xfrm>
              <a:off x="4987175" y="4444775"/>
              <a:ext cx="103025" cy="50075"/>
            </a:xfrm>
            <a:custGeom>
              <a:rect b="b" l="l" r="r" t="t"/>
              <a:pathLst>
                <a:path extrusionOk="0" h="2003" w="4121">
                  <a:moveTo>
                    <a:pt x="0" y="0"/>
                  </a:moveTo>
                  <a:lnTo>
                    <a:pt x="0" y="2003"/>
                  </a:lnTo>
                  <a:lnTo>
                    <a:pt x="2118" y="2003"/>
                  </a:lnTo>
                  <a:lnTo>
                    <a:pt x="4121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98" name="Google Shape;1998;p24"/>
            <p:cNvSpPr/>
            <p:nvPr/>
          </p:nvSpPr>
          <p:spPr>
            <a:xfrm>
              <a:off x="4931300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715" y="1"/>
                  </a:moveTo>
                  <a:lnTo>
                    <a:pt x="1" y="417"/>
                  </a:lnTo>
                  <a:lnTo>
                    <a:pt x="3756" y="6929"/>
                  </a:lnTo>
                  <a:lnTo>
                    <a:pt x="4718" y="6929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99" name="Google Shape;1999;p24"/>
            <p:cNvSpPr/>
            <p:nvPr/>
          </p:nvSpPr>
          <p:spPr>
            <a:xfrm>
              <a:off x="4830225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3998" y="1"/>
                  </a:moveTo>
                  <a:lnTo>
                    <a:pt x="1" y="6929"/>
                  </a:lnTo>
                  <a:lnTo>
                    <a:pt x="963" y="6929"/>
                  </a:lnTo>
                  <a:lnTo>
                    <a:pt x="4719" y="417"/>
                  </a:lnTo>
                  <a:lnTo>
                    <a:pt x="3998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0" name="Google Shape;2000;p24"/>
            <p:cNvSpPr/>
            <p:nvPr/>
          </p:nvSpPr>
          <p:spPr>
            <a:xfrm>
              <a:off x="4929350" y="4640075"/>
              <a:ext cx="20800" cy="69375"/>
            </a:xfrm>
            <a:custGeom>
              <a:rect b="b" l="l" r="r" t="t"/>
              <a:pathLst>
                <a:path extrusionOk="0" h="2775" w="832">
                  <a:moveTo>
                    <a:pt x="1" y="0"/>
                  </a:moveTo>
                  <a:lnTo>
                    <a:pt x="1" y="2775"/>
                  </a:lnTo>
                  <a:lnTo>
                    <a:pt x="832" y="2775"/>
                  </a:lnTo>
                  <a:lnTo>
                    <a:pt x="832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1" name="Google Shape;2001;p24"/>
            <p:cNvSpPr/>
            <p:nvPr/>
          </p:nvSpPr>
          <p:spPr>
            <a:xfrm>
              <a:off x="4954200" y="4537200"/>
              <a:ext cx="20650" cy="113275"/>
            </a:xfrm>
            <a:custGeom>
              <a:rect b="b" l="l" r="r" t="t"/>
              <a:pathLst>
                <a:path extrusionOk="0" h="4531" w="826">
                  <a:moveTo>
                    <a:pt x="410" y="1"/>
                  </a:moveTo>
                  <a:cubicBezTo>
                    <a:pt x="182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2" y="4530"/>
                    <a:pt x="410" y="4530"/>
                  </a:cubicBezTo>
                  <a:cubicBezTo>
                    <a:pt x="644" y="4530"/>
                    <a:pt x="825" y="4343"/>
                    <a:pt x="825" y="4115"/>
                  </a:cubicBezTo>
                  <a:lnTo>
                    <a:pt x="825" y="417"/>
                  </a:lnTo>
                  <a:cubicBezTo>
                    <a:pt x="825" y="190"/>
                    <a:pt x="644" y="1"/>
                    <a:pt x="410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2" name="Google Shape;2002;p24"/>
            <p:cNvSpPr/>
            <p:nvPr/>
          </p:nvSpPr>
          <p:spPr>
            <a:xfrm>
              <a:off x="5044850" y="4463125"/>
              <a:ext cx="45350" cy="169025"/>
            </a:xfrm>
            <a:custGeom>
              <a:rect b="b" l="l" r="r" t="t"/>
              <a:pathLst>
                <a:path extrusionOk="0" h="6761" w="1814">
                  <a:moveTo>
                    <a:pt x="1814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4" y="6760"/>
                  </a:lnTo>
                  <a:lnTo>
                    <a:pt x="1814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3" name="Google Shape;2003;p24"/>
            <p:cNvSpPr/>
            <p:nvPr/>
          </p:nvSpPr>
          <p:spPr>
            <a:xfrm>
              <a:off x="4844850" y="4478875"/>
              <a:ext cx="222600" cy="137475"/>
            </a:xfrm>
            <a:custGeom>
              <a:rect b="b" l="l" r="r" t="t"/>
              <a:pathLst>
                <a:path extrusionOk="0" h="5499" w="8904">
                  <a:moveTo>
                    <a:pt x="1815" y="1"/>
                  </a:moveTo>
                  <a:cubicBezTo>
                    <a:pt x="813" y="1"/>
                    <a:pt x="1" y="1230"/>
                    <a:pt x="1" y="2750"/>
                  </a:cubicBezTo>
                  <a:cubicBezTo>
                    <a:pt x="1" y="4271"/>
                    <a:pt x="813" y="5498"/>
                    <a:pt x="1815" y="5498"/>
                  </a:cubicBezTo>
                  <a:lnTo>
                    <a:pt x="7091" y="5498"/>
                  </a:lnTo>
                  <a:cubicBezTo>
                    <a:pt x="8092" y="5498"/>
                    <a:pt x="8903" y="4271"/>
                    <a:pt x="8903" y="2750"/>
                  </a:cubicBezTo>
                  <a:cubicBezTo>
                    <a:pt x="8903" y="1230"/>
                    <a:pt x="8092" y="1"/>
                    <a:pt x="7091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4" name="Google Shape;2004;p24"/>
            <p:cNvSpPr/>
            <p:nvPr/>
          </p:nvSpPr>
          <p:spPr>
            <a:xfrm>
              <a:off x="4987175" y="4489125"/>
              <a:ext cx="69900" cy="116850"/>
            </a:xfrm>
            <a:custGeom>
              <a:rect b="b" l="l" r="r" t="t"/>
              <a:pathLst>
                <a:path extrusionOk="0" h="4674" w="2796">
                  <a:moveTo>
                    <a:pt x="1398" y="1"/>
                  </a:moveTo>
                  <a:cubicBezTo>
                    <a:pt x="645" y="1"/>
                    <a:pt x="0" y="1072"/>
                    <a:pt x="0" y="2340"/>
                  </a:cubicBezTo>
                  <a:cubicBezTo>
                    <a:pt x="0" y="3607"/>
                    <a:pt x="645" y="4674"/>
                    <a:pt x="1398" y="4674"/>
                  </a:cubicBezTo>
                  <a:cubicBezTo>
                    <a:pt x="2157" y="4674"/>
                    <a:pt x="2795" y="3607"/>
                    <a:pt x="2795" y="2340"/>
                  </a:cubicBezTo>
                  <a:cubicBezTo>
                    <a:pt x="2795" y="1072"/>
                    <a:pt x="2157" y="1"/>
                    <a:pt x="13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5" name="Google Shape;2005;p24"/>
            <p:cNvSpPr/>
            <p:nvPr/>
          </p:nvSpPr>
          <p:spPr>
            <a:xfrm>
              <a:off x="4964600" y="4463125"/>
              <a:ext cx="45325" cy="169025"/>
            </a:xfrm>
            <a:custGeom>
              <a:rect b="b" l="l" r="r" t="t"/>
              <a:pathLst>
                <a:path extrusionOk="0" h="6761" w="1813">
                  <a:moveTo>
                    <a:pt x="1813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3" y="6760"/>
                  </a:lnTo>
                  <a:lnTo>
                    <a:pt x="1813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6" name="Google Shape;2006;p24"/>
            <p:cNvSpPr/>
            <p:nvPr/>
          </p:nvSpPr>
          <p:spPr>
            <a:xfrm>
              <a:off x="4904475" y="4537200"/>
              <a:ext cx="70375" cy="113275"/>
            </a:xfrm>
            <a:custGeom>
              <a:rect b="b" l="l" r="r" t="t"/>
              <a:pathLst>
                <a:path extrusionOk="0" h="4531" w="2815">
                  <a:moveTo>
                    <a:pt x="417" y="1"/>
                  </a:moveTo>
                  <a:cubicBezTo>
                    <a:pt x="189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9" y="4530"/>
                    <a:pt x="417" y="4530"/>
                  </a:cubicBezTo>
                  <a:lnTo>
                    <a:pt x="2399" y="4530"/>
                  </a:lnTo>
                  <a:cubicBezTo>
                    <a:pt x="2633" y="4530"/>
                    <a:pt x="2814" y="4343"/>
                    <a:pt x="2814" y="4115"/>
                  </a:cubicBezTo>
                  <a:cubicBezTo>
                    <a:pt x="2814" y="3881"/>
                    <a:pt x="2633" y="3699"/>
                    <a:pt x="2399" y="3699"/>
                  </a:cubicBezTo>
                  <a:lnTo>
                    <a:pt x="833" y="3699"/>
                  </a:lnTo>
                  <a:lnTo>
                    <a:pt x="833" y="417"/>
                  </a:lnTo>
                  <a:cubicBezTo>
                    <a:pt x="833" y="190"/>
                    <a:pt x="645" y="1"/>
                    <a:pt x="417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7" name="Google Shape;2007;p24"/>
            <p:cNvSpPr/>
            <p:nvPr/>
          </p:nvSpPr>
          <p:spPr>
            <a:xfrm>
              <a:off x="4924125" y="4699025"/>
              <a:ext cx="31225" cy="448250"/>
            </a:xfrm>
            <a:custGeom>
              <a:rect b="b" l="l" r="r" t="t"/>
              <a:pathLst>
                <a:path extrusionOk="0" h="17930" w="1249">
                  <a:moveTo>
                    <a:pt x="1" y="0"/>
                  </a:moveTo>
                  <a:lnTo>
                    <a:pt x="1" y="17930"/>
                  </a:lnTo>
                  <a:lnTo>
                    <a:pt x="1248" y="17930"/>
                  </a:lnTo>
                  <a:lnTo>
                    <a:pt x="1248" y="0"/>
                  </a:ln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008" name="Google Shape;2008;p24"/>
          <p:cNvSpPr/>
          <p:nvPr/>
        </p:nvSpPr>
        <p:spPr>
          <a:xfrm rot="899765">
            <a:off x="446634" y="420216"/>
            <a:ext cx="3356713" cy="2419278"/>
          </a:xfrm>
          <a:custGeom>
            <a:rect b="b" l="l" r="r" t="t"/>
            <a:pathLst>
              <a:path extrusionOk="0" h="96774" w="152781">
                <a:moveTo>
                  <a:pt x="7489" y="0"/>
                </a:moveTo>
                <a:lnTo>
                  <a:pt x="152781" y="46863"/>
                </a:lnTo>
                <a:lnTo>
                  <a:pt x="83439" y="96774"/>
                </a:lnTo>
                <a:lnTo>
                  <a:pt x="0" y="6096"/>
                </a:lnTo>
                <a:close/>
              </a:path>
            </a:pathLst>
          </a:custGeom>
          <a:gradFill>
            <a:gsLst>
              <a:gs pos="0">
                <a:srgbClr val="FFE89A">
                  <a:alpha val="48235"/>
                </a:srgbClr>
              </a:gs>
              <a:gs pos="66000">
                <a:srgbClr val="FFF4CD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lin ang="2700006" scaled="0"/>
          </a:gradFill>
          <a:ln>
            <a:noFill/>
          </a:ln>
        </p:spPr>
      </p:sp>
      <p:grpSp>
        <p:nvGrpSpPr>
          <p:cNvPr id="2009" name="Google Shape;2009;p24"/>
          <p:cNvGrpSpPr/>
          <p:nvPr/>
        </p:nvGrpSpPr>
        <p:grpSpPr>
          <a:xfrm>
            <a:off x="-1544026" y="-1555275"/>
            <a:ext cx="12232039" cy="7489192"/>
            <a:chOff x="-1544026" y="-1555275"/>
            <a:chExt cx="12232039" cy="7489192"/>
          </a:xfrm>
        </p:grpSpPr>
        <p:sp>
          <p:nvSpPr>
            <p:cNvPr id="2010" name="Google Shape;2010;p24"/>
            <p:cNvSpPr/>
            <p:nvPr/>
          </p:nvSpPr>
          <p:spPr>
            <a:xfrm flipH="1">
              <a:off x="9591948" y="2933887"/>
              <a:ext cx="1096065" cy="3000009"/>
            </a:xfrm>
            <a:custGeom>
              <a:rect b="b" l="l" r="r" t="t"/>
              <a:pathLst>
                <a:path extrusionOk="0" h="25723" w="9398">
                  <a:moveTo>
                    <a:pt x="1" y="1"/>
                  </a:moveTo>
                  <a:lnTo>
                    <a:pt x="1" y="25722"/>
                  </a:lnTo>
                  <a:lnTo>
                    <a:pt x="9397" y="25722"/>
                  </a:lnTo>
                  <a:cubicBezTo>
                    <a:pt x="9397" y="15921"/>
                    <a:pt x="5862" y="6947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1" name="Google Shape;2011;p24"/>
            <p:cNvSpPr/>
            <p:nvPr/>
          </p:nvSpPr>
          <p:spPr>
            <a:xfrm flipH="1">
              <a:off x="9891331" y="3619083"/>
              <a:ext cx="796682" cy="2314823"/>
            </a:xfrm>
            <a:custGeom>
              <a:rect b="b" l="l" r="r" t="t"/>
              <a:pathLst>
                <a:path extrusionOk="0" h="19848" w="6831">
                  <a:moveTo>
                    <a:pt x="1546" y="1"/>
                  </a:moveTo>
                  <a:cubicBezTo>
                    <a:pt x="1039" y="352"/>
                    <a:pt x="520" y="689"/>
                    <a:pt x="1" y="1015"/>
                  </a:cubicBezTo>
                  <a:lnTo>
                    <a:pt x="1" y="1885"/>
                  </a:lnTo>
                  <a:cubicBezTo>
                    <a:pt x="2724" y="7286"/>
                    <a:pt x="4263" y="13387"/>
                    <a:pt x="4263" y="19847"/>
                  </a:cubicBezTo>
                  <a:lnTo>
                    <a:pt x="6830" y="19847"/>
                  </a:lnTo>
                  <a:cubicBezTo>
                    <a:pt x="6830" y="12620"/>
                    <a:pt x="4907" y="5843"/>
                    <a:pt x="1546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2" name="Google Shape;2012;p24"/>
            <p:cNvSpPr/>
            <p:nvPr/>
          </p:nvSpPr>
          <p:spPr>
            <a:xfrm flipH="1">
              <a:off x="10190713" y="3838811"/>
              <a:ext cx="497300" cy="2095096"/>
            </a:xfrm>
            <a:custGeom>
              <a:rect b="b" l="l" r="r" t="t"/>
              <a:pathLst>
                <a:path extrusionOk="0" h="17964" w="4264">
                  <a:moveTo>
                    <a:pt x="1" y="1"/>
                  </a:moveTo>
                  <a:lnTo>
                    <a:pt x="1" y="17963"/>
                  </a:lnTo>
                  <a:lnTo>
                    <a:pt x="4263" y="17963"/>
                  </a:lnTo>
                  <a:cubicBezTo>
                    <a:pt x="4263" y="11503"/>
                    <a:pt x="2724" y="5402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3" name="Google Shape;2013;p24"/>
            <p:cNvSpPr/>
            <p:nvPr/>
          </p:nvSpPr>
          <p:spPr>
            <a:xfrm flipH="1">
              <a:off x="10490213" y="4586053"/>
              <a:ext cx="197800" cy="1347864"/>
            </a:xfrm>
            <a:custGeom>
              <a:rect b="b" l="l" r="r" t="t"/>
              <a:pathLst>
                <a:path extrusionOk="0" h="11557" w="1696">
                  <a:moveTo>
                    <a:pt x="1" y="1"/>
                  </a:moveTo>
                  <a:lnTo>
                    <a:pt x="1" y="11556"/>
                  </a:lnTo>
                  <a:lnTo>
                    <a:pt x="1696" y="11556"/>
                  </a:lnTo>
                  <a:cubicBezTo>
                    <a:pt x="1696" y="7540"/>
                    <a:pt x="1105" y="3660"/>
                    <a:pt x="1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4" name="Google Shape;2014;p24"/>
            <p:cNvSpPr/>
            <p:nvPr/>
          </p:nvSpPr>
          <p:spPr>
            <a:xfrm flipH="1">
              <a:off x="8495999" y="-790425"/>
              <a:ext cx="2192014" cy="4527829"/>
            </a:xfrm>
            <a:custGeom>
              <a:rect b="b" l="l" r="r" t="t"/>
              <a:pathLst>
                <a:path extrusionOk="0" h="38823" w="18795">
                  <a:moveTo>
                    <a:pt x="1" y="0"/>
                  </a:moveTo>
                  <a:lnTo>
                    <a:pt x="1" y="38823"/>
                  </a:lnTo>
                  <a:cubicBezTo>
                    <a:pt x="11281" y="31778"/>
                    <a:pt x="18794" y="19243"/>
                    <a:pt x="18794" y="4958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5" name="Google Shape;2015;p24"/>
            <p:cNvSpPr/>
            <p:nvPr/>
          </p:nvSpPr>
          <p:spPr>
            <a:xfrm flipH="1">
              <a:off x="8799231" y="-34086"/>
              <a:ext cx="1888782" cy="3568335"/>
            </a:xfrm>
            <a:custGeom>
              <a:rect b="b" l="l" r="r" t="t"/>
              <a:pathLst>
                <a:path extrusionOk="0" h="30596" w="16195">
                  <a:moveTo>
                    <a:pt x="16194" y="0"/>
                  </a:moveTo>
                  <a:cubicBezTo>
                    <a:pt x="15427" y="807"/>
                    <a:pt x="14518" y="1476"/>
                    <a:pt x="13510" y="1970"/>
                  </a:cubicBezTo>
                  <a:cubicBezTo>
                    <a:pt x="12588" y="12543"/>
                    <a:pt x="7545" y="21933"/>
                    <a:pt x="1" y="28529"/>
                  </a:cubicBezTo>
                  <a:lnTo>
                    <a:pt x="1" y="30596"/>
                  </a:lnTo>
                  <a:cubicBezTo>
                    <a:pt x="9461" y="23610"/>
                    <a:pt x="15726" y="12549"/>
                    <a:pt x="16194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6" name="Google Shape;2016;p24"/>
            <p:cNvSpPr/>
            <p:nvPr/>
          </p:nvSpPr>
          <p:spPr>
            <a:xfrm flipH="1">
              <a:off x="9094882" y="-790425"/>
              <a:ext cx="1593132" cy="4083595"/>
            </a:xfrm>
            <a:custGeom>
              <a:rect b="b" l="l" r="r" t="t"/>
              <a:pathLst>
                <a:path extrusionOk="0" h="35014" w="13660">
                  <a:moveTo>
                    <a:pt x="1" y="0"/>
                  </a:moveTo>
                  <a:lnTo>
                    <a:pt x="1" y="35014"/>
                  </a:lnTo>
                  <a:cubicBezTo>
                    <a:pt x="8370" y="27704"/>
                    <a:pt x="13660" y="16949"/>
                    <a:pt x="13660" y="4958"/>
                  </a:cubicBezTo>
                  <a:lnTo>
                    <a:pt x="13660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7" name="Google Shape;2017;p24"/>
            <p:cNvSpPr/>
            <p:nvPr/>
          </p:nvSpPr>
          <p:spPr>
            <a:xfrm flipH="1">
              <a:off x="9421555" y="292591"/>
              <a:ext cx="1266458" cy="2714855"/>
            </a:xfrm>
            <a:custGeom>
              <a:rect b="b" l="l" r="r" t="t"/>
              <a:pathLst>
                <a:path extrusionOk="0" h="23278" w="10859">
                  <a:moveTo>
                    <a:pt x="10859" y="0"/>
                  </a:moveTo>
                  <a:cubicBezTo>
                    <a:pt x="10385" y="72"/>
                    <a:pt x="9890" y="111"/>
                    <a:pt x="9397" y="111"/>
                  </a:cubicBezTo>
                  <a:cubicBezTo>
                    <a:pt x="9020" y="111"/>
                    <a:pt x="8650" y="92"/>
                    <a:pt x="8292" y="46"/>
                  </a:cubicBezTo>
                  <a:cubicBezTo>
                    <a:pt x="7460" y="7657"/>
                    <a:pt x="4491" y="14622"/>
                    <a:pt x="1" y="20329"/>
                  </a:cubicBezTo>
                  <a:lnTo>
                    <a:pt x="1" y="23278"/>
                  </a:lnTo>
                  <a:cubicBezTo>
                    <a:pt x="5933" y="17092"/>
                    <a:pt x="9890" y="8995"/>
                    <a:pt x="10859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8" name="Google Shape;2018;p24"/>
            <p:cNvSpPr/>
            <p:nvPr/>
          </p:nvSpPr>
          <p:spPr>
            <a:xfrm flipH="1">
              <a:off x="9693647" y="-790425"/>
              <a:ext cx="994366" cy="3453923"/>
            </a:xfrm>
            <a:custGeom>
              <a:rect b="b" l="l" r="r" t="t"/>
              <a:pathLst>
                <a:path extrusionOk="0" h="29615" w="8526">
                  <a:moveTo>
                    <a:pt x="1" y="0"/>
                  </a:moveTo>
                  <a:lnTo>
                    <a:pt x="1" y="29615"/>
                  </a:lnTo>
                  <a:cubicBezTo>
                    <a:pt x="5342" y="22830"/>
                    <a:pt x="8526" y="14265"/>
                    <a:pt x="8526" y="4958"/>
                  </a:cubicBezTo>
                  <a:lnTo>
                    <a:pt x="8526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9" name="Google Shape;2019;p24"/>
            <p:cNvSpPr/>
            <p:nvPr/>
          </p:nvSpPr>
          <p:spPr>
            <a:xfrm flipH="1">
              <a:off x="10012740" y="46971"/>
              <a:ext cx="675273" cy="2189098"/>
            </a:xfrm>
            <a:custGeom>
              <a:rect b="b" l="l" r="r" t="t"/>
              <a:pathLst>
                <a:path extrusionOk="0" h="18770" w="5790">
                  <a:moveTo>
                    <a:pt x="3334" y="1"/>
                  </a:moveTo>
                  <a:cubicBezTo>
                    <a:pt x="3061" y="4928"/>
                    <a:pt x="1897" y="9619"/>
                    <a:pt x="1" y="13908"/>
                  </a:cubicBezTo>
                  <a:lnTo>
                    <a:pt x="1" y="18769"/>
                  </a:lnTo>
                  <a:cubicBezTo>
                    <a:pt x="3165" y="13668"/>
                    <a:pt x="5205" y="7799"/>
                    <a:pt x="5790" y="1503"/>
                  </a:cubicBezTo>
                  <a:cubicBezTo>
                    <a:pt x="4893" y="1132"/>
                    <a:pt x="4068" y="619"/>
                    <a:pt x="333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0" name="Google Shape;2020;p24"/>
            <p:cNvSpPr/>
            <p:nvPr/>
          </p:nvSpPr>
          <p:spPr>
            <a:xfrm flipH="1">
              <a:off x="10292296" y="-790425"/>
              <a:ext cx="395717" cy="2459557"/>
            </a:xfrm>
            <a:custGeom>
              <a:rect b="b" l="l" r="r" t="t"/>
              <a:pathLst>
                <a:path extrusionOk="0" h="21089" w="3393">
                  <a:moveTo>
                    <a:pt x="1" y="0"/>
                  </a:moveTo>
                  <a:lnTo>
                    <a:pt x="1" y="21088"/>
                  </a:lnTo>
                  <a:cubicBezTo>
                    <a:pt x="2184" y="16155"/>
                    <a:pt x="3393" y="10696"/>
                    <a:pt x="3393" y="4958"/>
                  </a:cubicBezTo>
                  <a:lnTo>
                    <a:pt x="3393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1" name="Google Shape;2021;p24"/>
            <p:cNvSpPr/>
            <p:nvPr/>
          </p:nvSpPr>
          <p:spPr>
            <a:xfrm>
              <a:off x="-1544026" y="2933887"/>
              <a:ext cx="1096065" cy="3000009"/>
            </a:xfrm>
            <a:custGeom>
              <a:rect b="b" l="l" r="r" t="t"/>
              <a:pathLst>
                <a:path extrusionOk="0" h="25723" w="9398">
                  <a:moveTo>
                    <a:pt x="1" y="1"/>
                  </a:moveTo>
                  <a:lnTo>
                    <a:pt x="1" y="25722"/>
                  </a:lnTo>
                  <a:lnTo>
                    <a:pt x="9397" y="25722"/>
                  </a:lnTo>
                  <a:cubicBezTo>
                    <a:pt x="9397" y="15921"/>
                    <a:pt x="5862" y="6947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2" name="Google Shape;2022;p24"/>
            <p:cNvSpPr/>
            <p:nvPr/>
          </p:nvSpPr>
          <p:spPr>
            <a:xfrm>
              <a:off x="-1544026" y="3619083"/>
              <a:ext cx="796682" cy="2314823"/>
            </a:xfrm>
            <a:custGeom>
              <a:rect b="b" l="l" r="r" t="t"/>
              <a:pathLst>
                <a:path extrusionOk="0" h="19848" w="6831">
                  <a:moveTo>
                    <a:pt x="1546" y="1"/>
                  </a:moveTo>
                  <a:cubicBezTo>
                    <a:pt x="1039" y="352"/>
                    <a:pt x="520" y="689"/>
                    <a:pt x="1" y="1015"/>
                  </a:cubicBezTo>
                  <a:lnTo>
                    <a:pt x="1" y="1885"/>
                  </a:lnTo>
                  <a:cubicBezTo>
                    <a:pt x="2724" y="7286"/>
                    <a:pt x="4263" y="13387"/>
                    <a:pt x="4263" y="19847"/>
                  </a:cubicBezTo>
                  <a:lnTo>
                    <a:pt x="6830" y="19847"/>
                  </a:lnTo>
                  <a:cubicBezTo>
                    <a:pt x="6830" y="12620"/>
                    <a:pt x="4907" y="5843"/>
                    <a:pt x="1546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3" name="Google Shape;2023;p24"/>
            <p:cNvSpPr/>
            <p:nvPr/>
          </p:nvSpPr>
          <p:spPr>
            <a:xfrm>
              <a:off x="-1544026" y="3838811"/>
              <a:ext cx="497300" cy="2095096"/>
            </a:xfrm>
            <a:custGeom>
              <a:rect b="b" l="l" r="r" t="t"/>
              <a:pathLst>
                <a:path extrusionOk="0" h="17964" w="4264">
                  <a:moveTo>
                    <a:pt x="1" y="1"/>
                  </a:moveTo>
                  <a:lnTo>
                    <a:pt x="1" y="17963"/>
                  </a:lnTo>
                  <a:lnTo>
                    <a:pt x="4263" y="17963"/>
                  </a:lnTo>
                  <a:cubicBezTo>
                    <a:pt x="4263" y="11503"/>
                    <a:pt x="2724" y="5402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4" name="Google Shape;2024;p24"/>
            <p:cNvSpPr/>
            <p:nvPr/>
          </p:nvSpPr>
          <p:spPr>
            <a:xfrm>
              <a:off x="-1544026" y="4586053"/>
              <a:ext cx="197800" cy="1347864"/>
            </a:xfrm>
            <a:custGeom>
              <a:rect b="b" l="l" r="r" t="t"/>
              <a:pathLst>
                <a:path extrusionOk="0" h="11557" w="1696">
                  <a:moveTo>
                    <a:pt x="1" y="1"/>
                  </a:moveTo>
                  <a:lnTo>
                    <a:pt x="1" y="11556"/>
                  </a:lnTo>
                  <a:lnTo>
                    <a:pt x="1696" y="11556"/>
                  </a:lnTo>
                  <a:cubicBezTo>
                    <a:pt x="1696" y="7540"/>
                    <a:pt x="1105" y="3660"/>
                    <a:pt x="1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5" name="Google Shape;2025;p24"/>
            <p:cNvSpPr/>
            <p:nvPr/>
          </p:nvSpPr>
          <p:spPr>
            <a:xfrm>
              <a:off x="-1544026" y="-790425"/>
              <a:ext cx="2192014" cy="4527829"/>
            </a:xfrm>
            <a:custGeom>
              <a:rect b="b" l="l" r="r" t="t"/>
              <a:pathLst>
                <a:path extrusionOk="0" h="38823" w="18795">
                  <a:moveTo>
                    <a:pt x="1" y="0"/>
                  </a:moveTo>
                  <a:lnTo>
                    <a:pt x="1" y="38823"/>
                  </a:lnTo>
                  <a:cubicBezTo>
                    <a:pt x="11281" y="31778"/>
                    <a:pt x="18794" y="19243"/>
                    <a:pt x="18794" y="4958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6" name="Google Shape;2026;p24"/>
            <p:cNvSpPr/>
            <p:nvPr/>
          </p:nvSpPr>
          <p:spPr>
            <a:xfrm>
              <a:off x="-1544026" y="-34086"/>
              <a:ext cx="1888782" cy="3568335"/>
            </a:xfrm>
            <a:custGeom>
              <a:rect b="b" l="l" r="r" t="t"/>
              <a:pathLst>
                <a:path extrusionOk="0" h="30596" w="16195">
                  <a:moveTo>
                    <a:pt x="16194" y="0"/>
                  </a:moveTo>
                  <a:cubicBezTo>
                    <a:pt x="15427" y="807"/>
                    <a:pt x="14518" y="1476"/>
                    <a:pt x="13510" y="1970"/>
                  </a:cubicBezTo>
                  <a:cubicBezTo>
                    <a:pt x="12588" y="12543"/>
                    <a:pt x="7545" y="21933"/>
                    <a:pt x="1" y="28529"/>
                  </a:cubicBezTo>
                  <a:lnTo>
                    <a:pt x="1" y="30596"/>
                  </a:lnTo>
                  <a:cubicBezTo>
                    <a:pt x="9461" y="23610"/>
                    <a:pt x="15726" y="12549"/>
                    <a:pt x="16194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7" name="Google Shape;2027;p24"/>
            <p:cNvSpPr/>
            <p:nvPr/>
          </p:nvSpPr>
          <p:spPr>
            <a:xfrm>
              <a:off x="-1544026" y="-790425"/>
              <a:ext cx="1593132" cy="4083595"/>
            </a:xfrm>
            <a:custGeom>
              <a:rect b="b" l="l" r="r" t="t"/>
              <a:pathLst>
                <a:path extrusionOk="0" h="35014" w="13660">
                  <a:moveTo>
                    <a:pt x="1" y="0"/>
                  </a:moveTo>
                  <a:lnTo>
                    <a:pt x="1" y="35014"/>
                  </a:lnTo>
                  <a:cubicBezTo>
                    <a:pt x="8370" y="27704"/>
                    <a:pt x="13660" y="16949"/>
                    <a:pt x="13660" y="4958"/>
                  </a:cubicBezTo>
                  <a:lnTo>
                    <a:pt x="13660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8" name="Google Shape;2028;p24"/>
            <p:cNvSpPr/>
            <p:nvPr/>
          </p:nvSpPr>
          <p:spPr>
            <a:xfrm>
              <a:off x="-1544026" y="292591"/>
              <a:ext cx="1266458" cy="2714855"/>
            </a:xfrm>
            <a:custGeom>
              <a:rect b="b" l="l" r="r" t="t"/>
              <a:pathLst>
                <a:path extrusionOk="0" h="23278" w="10859">
                  <a:moveTo>
                    <a:pt x="10859" y="0"/>
                  </a:moveTo>
                  <a:cubicBezTo>
                    <a:pt x="10385" y="72"/>
                    <a:pt x="9890" y="111"/>
                    <a:pt x="9397" y="111"/>
                  </a:cubicBezTo>
                  <a:cubicBezTo>
                    <a:pt x="9020" y="111"/>
                    <a:pt x="8650" y="92"/>
                    <a:pt x="8292" y="46"/>
                  </a:cubicBezTo>
                  <a:cubicBezTo>
                    <a:pt x="7460" y="7657"/>
                    <a:pt x="4491" y="14622"/>
                    <a:pt x="1" y="20329"/>
                  </a:cubicBezTo>
                  <a:lnTo>
                    <a:pt x="1" y="23278"/>
                  </a:lnTo>
                  <a:cubicBezTo>
                    <a:pt x="5933" y="17092"/>
                    <a:pt x="9890" y="8995"/>
                    <a:pt x="10859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9" name="Google Shape;2029;p24"/>
            <p:cNvSpPr/>
            <p:nvPr/>
          </p:nvSpPr>
          <p:spPr>
            <a:xfrm>
              <a:off x="-1544026" y="-790425"/>
              <a:ext cx="994366" cy="3453923"/>
            </a:xfrm>
            <a:custGeom>
              <a:rect b="b" l="l" r="r" t="t"/>
              <a:pathLst>
                <a:path extrusionOk="0" h="29615" w="8526">
                  <a:moveTo>
                    <a:pt x="1" y="0"/>
                  </a:moveTo>
                  <a:lnTo>
                    <a:pt x="1" y="29615"/>
                  </a:lnTo>
                  <a:cubicBezTo>
                    <a:pt x="5342" y="22830"/>
                    <a:pt x="8526" y="14265"/>
                    <a:pt x="8526" y="4958"/>
                  </a:cubicBezTo>
                  <a:lnTo>
                    <a:pt x="8526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30" name="Google Shape;2030;p24"/>
            <p:cNvSpPr/>
            <p:nvPr/>
          </p:nvSpPr>
          <p:spPr>
            <a:xfrm>
              <a:off x="-1544026" y="46971"/>
              <a:ext cx="675273" cy="2189098"/>
            </a:xfrm>
            <a:custGeom>
              <a:rect b="b" l="l" r="r" t="t"/>
              <a:pathLst>
                <a:path extrusionOk="0" h="18770" w="5790">
                  <a:moveTo>
                    <a:pt x="3334" y="1"/>
                  </a:moveTo>
                  <a:cubicBezTo>
                    <a:pt x="3061" y="4928"/>
                    <a:pt x="1897" y="9619"/>
                    <a:pt x="1" y="13908"/>
                  </a:cubicBezTo>
                  <a:lnTo>
                    <a:pt x="1" y="18769"/>
                  </a:lnTo>
                  <a:cubicBezTo>
                    <a:pt x="3165" y="13668"/>
                    <a:pt x="5205" y="7799"/>
                    <a:pt x="5790" y="1503"/>
                  </a:cubicBezTo>
                  <a:cubicBezTo>
                    <a:pt x="4893" y="1132"/>
                    <a:pt x="4068" y="619"/>
                    <a:pt x="333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31" name="Google Shape;2031;p24"/>
            <p:cNvSpPr/>
            <p:nvPr/>
          </p:nvSpPr>
          <p:spPr>
            <a:xfrm>
              <a:off x="-1544026" y="-790425"/>
              <a:ext cx="395717" cy="2459557"/>
            </a:xfrm>
            <a:custGeom>
              <a:rect b="b" l="l" r="r" t="t"/>
              <a:pathLst>
                <a:path extrusionOk="0" h="21089" w="3393">
                  <a:moveTo>
                    <a:pt x="1" y="0"/>
                  </a:moveTo>
                  <a:lnTo>
                    <a:pt x="1" y="21088"/>
                  </a:lnTo>
                  <a:cubicBezTo>
                    <a:pt x="2184" y="16155"/>
                    <a:pt x="3393" y="10696"/>
                    <a:pt x="3393" y="4958"/>
                  </a:cubicBezTo>
                  <a:lnTo>
                    <a:pt x="3393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32" name="Google Shape;2032;p24"/>
            <p:cNvSpPr/>
            <p:nvPr/>
          </p:nvSpPr>
          <p:spPr>
            <a:xfrm>
              <a:off x="-13700" y="4625101"/>
              <a:ext cx="9172746" cy="689603"/>
            </a:xfrm>
            <a:custGeom>
              <a:rect b="b" l="l" r="r" t="t"/>
              <a:pathLst>
                <a:path extrusionOk="0" h="5526" w="99739">
                  <a:moveTo>
                    <a:pt x="1" y="1"/>
                  </a:moveTo>
                  <a:lnTo>
                    <a:pt x="1" y="5525"/>
                  </a:lnTo>
                  <a:lnTo>
                    <a:pt x="99739" y="5525"/>
                  </a:lnTo>
                  <a:lnTo>
                    <a:pt x="99739" y="1"/>
                  </a:lnTo>
                  <a:close/>
                </a:path>
              </a:pathLst>
            </a:custGeom>
            <a:solidFill>
              <a:srgbClr val="F8A96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033" name="Google Shape;2033;p24"/>
            <p:cNvGrpSpPr/>
            <p:nvPr/>
          </p:nvGrpSpPr>
          <p:grpSpPr>
            <a:xfrm>
              <a:off x="-1075563" y="-1555275"/>
              <a:ext cx="11295126" cy="1861672"/>
              <a:chOff x="-1075563" y="-1326675"/>
              <a:chExt cx="11295126" cy="1861672"/>
            </a:xfrm>
          </p:grpSpPr>
          <p:sp>
            <p:nvSpPr>
              <p:cNvPr id="2034" name="Google Shape;2034;p24"/>
              <p:cNvSpPr/>
              <p:nvPr/>
            </p:nvSpPr>
            <p:spPr>
              <a:xfrm>
                <a:off x="7920728" y="-657050"/>
                <a:ext cx="2298835" cy="1149540"/>
              </a:xfrm>
              <a:custGeom>
                <a:rect b="b" l="l" r="r" t="t"/>
                <a:pathLst>
                  <a:path extrusionOk="0" h="9398" w="18794">
                    <a:moveTo>
                      <a:pt x="0" y="0"/>
                    </a:moveTo>
                    <a:cubicBezTo>
                      <a:pt x="0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35" name="Google Shape;2035;p24"/>
              <p:cNvSpPr/>
              <p:nvPr/>
            </p:nvSpPr>
            <p:spPr>
              <a:xfrm>
                <a:off x="10032687" y="-657050"/>
                <a:ext cx="143234" cy="122"/>
              </a:xfrm>
              <a:custGeom>
                <a:rect b="b" l="l" r="r" t="t"/>
                <a:pathLst>
                  <a:path extrusionOk="0" h="1" w="1171">
                    <a:moveTo>
                      <a:pt x="1171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17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36" name="Google Shape;2036;p24"/>
              <p:cNvSpPr/>
              <p:nvPr/>
            </p:nvSpPr>
            <p:spPr>
              <a:xfrm>
                <a:off x="8056502" y="-657050"/>
                <a:ext cx="50272" cy="122"/>
              </a:xfrm>
              <a:custGeom>
                <a:rect b="b" l="l" r="r" t="t"/>
                <a:pathLst>
                  <a:path extrusionOk="0" h="1" w="411">
                    <a:moveTo>
                      <a:pt x="411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358" y="0"/>
                    </a:lnTo>
                    <a:lnTo>
                      <a:pt x="358" y="0"/>
                    </a:lnTo>
                    <a:lnTo>
                      <a:pt x="358" y="0"/>
                    </a:lnTo>
                    <a:lnTo>
                      <a:pt x="41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37" name="Google Shape;2037;p24"/>
              <p:cNvSpPr/>
              <p:nvPr/>
            </p:nvSpPr>
            <p:spPr>
              <a:xfrm>
                <a:off x="8071547" y="-657050"/>
                <a:ext cx="2104350" cy="835551"/>
              </a:xfrm>
              <a:custGeom>
                <a:rect b="b" l="l" r="r" t="t"/>
                <a:pathLst>
                  <a:path extrusionOk="0" h="6831" w="17204">
                    <a:moveTo>
                      <a:pt x="235" y="0"/>
                    </a:moveTo>
                    <a:cubicBezTo>
                      <a:pt x="235" y="723"/>
                      <a:pt x="151" y="1424"/>
                      <a:pt x="1" y="2093"/>
                    </a:cubicBezTo>
                    <a:cubicBezTo>
                      <a:pt x="1620" y="4926"/>
                      <a:pt x="4667" y="6830"/>
                      <a:pt x="8164" y="6830"/>
                    </a:cubicBezTo>
                    <a:cubicBezTo>
                      <a:pt x="12459" y="6830"/>
                      <a:pt x="16085" y="3945"/>
                      <a:pt x="17204" y="0"/>
                    </a:cubicBezTo>
                    <a:lnTo>
                      <a:pt x="16034" y="0"/>
                    </a:lnTo>
                    <a:cubicBezTo>
                      <a:pt x="14357" y="2568"/>
                      <a:pt x="11458" y="4271"/>
                      <a:pt x="8164" y="4271"/>
                    </a:cubicBezTo>
                    <a:cubicBezTo>
                      <a:pt x="4862" y="4271"/>
                      <a:pt x="1964" y="2568"/>
                      <a:pt x="288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38" name="Google Shape;2038;p24"/>
              <p:cNvSpPr/>
              <p:nvPr/>
            </p:nvSpPr>
            <p:spPr>
              <a:xfrm>
                <a:off x="8106653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77" y="2568"/>
                      <a:pt x="4575" y="4271"/>
                      <a:pt x="7877" y="4271"/>
                    </a:cubicBezTo>
                    <a:cubicBezTo>
                      <a:pt x="11171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39" name="Google Shape;2039;p24"/>
              <p:cNvSpPr/>
              <p:nvPr/>
            </p:nvSpPr>
            <p:spPr>
              <a:xfrm>
                <a:off x="8410248" y="-657050"/>
                <a:ext cx="1318827" cy="208429"/>
              </a:xfrm>
              <a:custGeom>
                <a:rect b="b" l="l" r="r" t="t"/>
                <a:pathLst>
                  <a:path extrusionOk="0" h="1704" w="10782">
                    <a:moveTo>
                      <a:pt x="0" y="0"/>
                    </a:moveTo>
                    <a:cubicBezTo>
                      <a:pt x="1529" y="1073"/>
                      <a:pt x="3386" y="1704"/>
                      <a:pt x="5395" y="1704"/>
                    </a:cubicBezTo>
                    <a:cubicBezTo>
                      <a:pt x="7396" y="1704"/>
                      <a:pt x="9255" y="1073"/>
                      <a:pt x="10782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40" name="Google Shape;2040;p24"/>
              <p:cNvSpPr/>
              <p:nvPr/>
            </p:nvSpPr>
            <p:spPr>
              <a:xfrm>
                <a:off x="5801429" y="-657050"/>
                <a:ext cx="2298835" cy="1149540"/>
              </a:xfrm>
              <a:custGeom>
                <a:rect b="b" l="l" r="r" t="t"/>
                <a:pathLst>
                  <a:path extrusionOk="0" h="9398" w="18794">
                    <a:moveTo>
                      <a:pt x="0" y="0"/>
                    </a:moveTo>
                    <a:cubicBezTo>
                      <a:pt x="0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41" name="Google Shape;2041;p24"/>
              <p:cNvSpPr/>
              <p:nvPr/>
            </p:nvSpPr>
            <p:spPr>
              <a:xfrm>
                <a:off x="7913389" y="-657050"/>
                <a:ext cx="7461" cy="122"/>
              </a:xfrm>
              <a:custGeom>
                <a:rect b="b" l="l" r="r" t="t"/>
                <a:pathLst>
                  <a:path extrusionOk="0" h="1" w="61">
                    <a:moveTo>
                      <a:pt x="60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42" name="Google Shape;2042;p24"/>
              <p:cNvSpPr/>
              <p:nvPr/>
            </p:nvSpPr>
            <p:spPr>
              <a:xfrm>
                <a:off x="7920728" y="-657050"/>
                <a:ext cx="43056" cy="122"/>
              </a:xfrm>
              <a:custGeom>
                <a:rect b="b" l="l" r="r" t="t"/>
                <a:pathLst>
                  <a:path extrusionOk="0" h="1" w="352">
                    <a:moveTo>
                      <a:pt x="351" y="0"/>
                    </a:moveTo>
                    <a:lnTo>
                      <a:pt x="0" y="0"/>
                    </a:lnTo>
                    <a:lnTo>
                      <a:pt x="35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43" name="Google Shape;2043;p24"/>
              <p:cNvSpPr/>
              <p:nvPr/>
            </p:nvSpPr>
            <p:spPr>
              <a:xfrm>
                <a:off x="7963662" y="-657050"/>
                <a:ext cx="92961" cy="122"/>
              </a:xfrm>
              <a:custGeom>
                <a:rect b="b" l="l" r="r" t="t"/>
                <a:pathLst>
                  <a:path extrusionOk="0" h="1" w="760">
                    <a:moveTo>
                      <a:pt x="76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760" y="0"/>
                    </a:lnTo>
                    <a:close/>
                  </a:path>
                </a:pathLst>
              </a:custGeom>
              <a:solidFill>
                <a:srgbClr val="A1121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44" name="Google Shape;2044;p24"/>
              <p:cNvSpPr/>
              <p:nvPr/>
            </p:nvSpPr>
            <p:spPr>
              <a:xfrm>
                <a:off x="6431911" y="-657050"/>
                <a:ext cx="6361" cy="122"/>
              </a:xfrm>
              <a:custGeom>
                <a:rect b="b" l="l" r="r" t="t"/>
                <a:pathLst>
                  <a:path extrusionOk="0" h="1" w="52">
                    <a:moveTo>
                      <a:pt x="52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45" name="Google Shape;2045;p24"/>
              <p:cNvSpPr/>
              <p:nvPr/>
            </p:nvSpPr>
            <p:spPr>
              <a:xfrm>
                <a:off x="5961300" y="-657050"/>
                <a:ext cx="2095299" cy="835551"/>
              </a:xfrm>
              <a:custGeom>
                <a:rect b="b" l="l" r="r" t="t"/>
                <a:pathLst>
                  <a:path extrusionOk="0" h="6831" w="17130">
                    <a:moveTo>
                      <a:pt x="162" y="0"/>
                    </a:moveTo>
                    <a:cubicBezTo>
                      <a:pt x="162" y="754"/>
                      <a:pt x="105" y="1495"/>
                      <a:pt x="0" y="2223"/>
                    </a:cubicBezTo>
                    <a:cubicBezTo>
                      <a:pt x="1638" y="4985"/>
                      <a:pt x="4646" y="6830"/>
                      <a:pt x="8090" y="6830"/>
                    </a:cubicBezTo>
                    <a:cubicBezTo>
                      <a:pt x="12387" y="6830"/>
                      <a:pt x="16013" y="3945"/>
                      <a:pt x="17130" y="0"/>
                    </a:cubicBezTo>
                    <a:lnTo>
                      <a:pt x="15960" y="0"/>
                    </a:lnTo>
                    <a:cubicBezTo>
                      <a:pt x="14283" y="2568"/>
                      <a:pt x="11386" y="4271"/>
                      <a:pt x="8090" y="4271"/>
                    </a:cubicBezTo>
                    <a:cubicBezTo>
                      <a:pt x="4796" y="4271"/>
                      <a:pt x="1898" y="2568"/>
                      <a:pt x="214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46" name="Google Shape;2046;p24"/>
              <p:cNvSpPr/>
              <p:nvPr/>
            </p:nvSpPr>
            <p:spPr>
              <a:xfrm>
                <a:off x="5987354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85" y="2568"/>
                      <a:pt x="4583" y="4271"/>
                      <a:pt x="7877" y="4271"/>
                    </a:cubicBezTo>
                    <a:cubicBezTo>
                      <a:pt x="11173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47" name="Google Shape;2047;p24"/>
              <p:cNvSpPr/>
              <p:nvPr/>
            </p:nvSpPr>
            <p:spPr>
              <a:xfrm>
                <a:off x="6291928" y="-657050"/>
                <a:ext cx="1318093" cy="208429"/>
              </a:xfrm>
              <a:custGeom>
                <a:rect b="b" l="l" r="r" t="t"/>
                <a:pathLst>
                  <a:path extrusionOk="0" h="1704" w="10776">
                    <a:moveTo>
                      <a:pt x="0" y="0"/>
                    </a:moveTo>
                    <a:cubicBezTo>
                      <a:pt x="1521" y="1073"/>
                      <a:pt x="3380" y="1704"/>
                      <a:pt x="5387" y="1704"/>
                    </a:cubicBezTo>
                    <a:cubicBezTo>
                      <a:pt x="7390" y="1704"/>
                      <a:pt x="9247" y="1073"/>
                      <a:pt x="10776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48" name="Google Shape;2048;p24"/>
              <p:cNvSpPr/>
              <p:nvPr/>
            </p:nvSpPr>
            <p:spPr>
              <a:xfrm>
                <a:off x="-1075563" y="-657050"/>
                <a:ext cx="2298957" cy="1149540"/>
              </a:xfrm>
              <a:custGeom>
                <a:rect b="b" l="l" r="r" t="t"/>
                <a:pathLst>
                  <a:path extrusionOk="0" h="9398" w="18795">
                    <a:moveTo>
                      <a:pt x="1" y="0"/>
                    </a:moveTo>
                    <a:cubicBezTo>
                      <a:pt x="1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49" name="Google Shape;2049;p24"/>
              <p:cNvSpPr/>
              <p:nvPr/>
            </p:nvSpPr>
            <p:spPr>
              <a:xfrm>
                <a:off x="1036519" y="-657050"/>
                <a:ext cx="50028" cy="122"/>
              </a:xfrm>
              <a:custGeom>
                <a:rect b="b" l="l" r="r" t="t"/>
                <a:pathLst>
                  <a:path extrusionOk="0" h="1" w="409">
                    <a:moveTo>
                      <a:pt x="409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58" y="0"/>
                    </a:lnTo>
                    <a:lnTo>
                      <a:pt x="58" y="0"/>
                    </a:lnTo>
                    <a:lnTo>
                      <a:pt x="409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50" name="Google Shape;2050;p24"/>
              <p:cNvSpPr/>
              <p:nvPr/>
            </p:nvSpPr>
            <p:spPr>
              <a:xfrm>
                <a:off x="-1032629" y="-657050"/>
                <a:ext cx="143234" cy="122"/>
              </a:xfrm>
              <a:custGeom>
                <a:rect b="b" l="l" r="r" t="t"/>
                <a:pathLst>
                  <a:path extrusionOk="0" h="1" w="1171">
                    <a:moveTo>
                      <a:pt x="1170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51" name="Google Shape;2051;p24"/>
              <p:cNvSpPr/>
              <p:nvPr/>
            </p:nvSpPr>
            <p:spPr>
              <a:xfrm>
                <a:off x="-1032629" y="-657050"/>
                <a:ext cx="2104840" cy="835551"/>
              </a:xfrm>
              <a:custGeom>
                <a:rect b="b" l="l" r="r" t="t"/>
                <a:pathLst>
                  <a:path extrusionOk="0" h="6831" w="17208">
                    <a:moveTo>
                      <a:pt x="1" y="0"/>
                    </a:moveTo>
                    <a:cubicBezTo>
                      <a:pt x="1117" y="3945"/>
                      <a:pt x="4743" y="6830"/>
                      <a:pt x="9046" y="6830"/>
                    </a:cubicBezTo>
                    <a:cubicBezTo>
                      <a:pt x="12535" y="6830"/>
                      <a:pt x="15583" y="4926"/>
                      <a:pt x="17208" y="2093"/>
                    </a:cubicBezTo>
                    <a:cubicBezTo>
                      <a:pt x="17052" y="1424"/>
                      <a:pt x="16974" y="723"/>
                      <a:pt x="16974" y="0"/>
                    </a:cubicBezTo>
                    <a:lnTo>
                      <a:pt x="16916" y="0"/>
                    </a:lnTo>
                    <a:cubicBezTo>
                      <a:pt x="15240" y="2568"/>
                      <a:pt x="12340" y="4271"/>
                      <a:pt x="9046" y="4271"/>
                    </a:cubicBezTo>
                    <a:cubicBezTo>
                      <a:pt x="5751" y="4271"/>
                      <a:pt x="2847" y="2568"/>
                      <a:pt x="117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52" name="Google Shape;2052;p24"/>
              <p:cNvSpPr/>
              <p:nvPr/>
            </p:nvSpPr>
            <p:spPr>
              <a:xfrm>
                <a:off x="-889516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0" y="0"/>
                    </a:moveTo>
                    <a:cubicBezTo>
                      <a:pt x="1677" y="2568"/>
                      <a:pt x="4581" y="4271"/>
                      <a:pt x="7876" y="4271"/>
                    </a:cubicBezTo>
                    <a:cubicBezTo>
                      <a:pt x="11170" y="4271"/>
                      <a:pt x="14070" y="2568"/>
                      <a:pt x="15746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53" name="Google Shape;2053;p24"/>
              <p:cNvSpPr/>
              <p:nvPr/>
            </p:nvSpPr>
            <p:spPr>
              <a:xfrm>
                <a:off x="-586042" y="-657050"/>
                <a:ext cx="1318950" cy="208429"/>
              </a:xfrm>
              <a:custGeom>
                <a:rect b="b" l="l" r="r" t="t"/>
                <a:pathLst>
                  <a:path extrusionOk="0" h="1704" w="10783">
                    <a:moveTo>
                      <a:pt x="1" y="0"/>
                    </a:moveTo>
                    <a:cubicBezTo>
                      <a:pt x="1529" y="1073"/>
                      <a:pt x="3387" y="1704"/>
                      <a:pt x="5395" y="1704"/>
                    </a:cubicBezTo>
                    <a:cubicBezTo>
                      <a:pt x="7396" y="1704"/>
                      <a:pt x="9255" y="1073"/>
                      <a:pt x="10782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54" name="Google Shape;2054;p24"/>
              <p:cNvSpPr/>
              <p:nvPr/>
            </p:nvSpPr>
            <p:spPr>
              <a:xfrm>
                <a:off x="1043491" y="-657050"/>
                <a:ext cx="2298957" cy="1149540"/>
              </a:xfrm>
              <a:custGeom>
                <a:rect b="b" l="l" r="r" t="t"/>
                <a:pathLst>
                  <a:path extrusionOk="0" h="9398" w="18795">
                    <a:moveTo>
                      <a:pt x="1" y="0"/>
                    </a:moveTo>
                    <a:cubicBezTo>
                      <a:pt x="1" y="5192"/>
                      <a:pt x="4206" y="9397"/>
                      <a:pt x="9398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55" name="Google Shape;2055;p24"/>
              <p:cNvSpPr/>
              <p:nvPr/>
            </p:nvSpPr>
            <p:spPr>
              <a:xfrm>
                <a:off x="2701549" y="-657050"/>
                <a:ext cx="7217" cy="122"/>
              </a:xfrm>
              <a:custGeom>
                <a:rect b="b" l="l" r="r" t="t"/>
                <a:pathLst>
                  <a:path extrusionOk="0" h="1" w="59">
                    <a:moveTo>
                      <a:pt x="58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56" name="Google Shape;2056;p24"/>
              <p:cNvSpPr/>
              <p:nvPr/>
            </p:nvSpPr>
            <p:spPr>
              <a:xfrm>
                <a:off x="1223300" y="-657050"/>
                <a:ext cx="6361" cy="122"/>
              </a:xfrm>
              <a:custGeom>
                <a:rect b="b" l="l" r="r" t="t"/>
                <a:pathLst>
                  <a:path extrusionOk="0" h="1" w="52">
                    <a:moveTo>
                      <a:pt x="52" y="0"/>
                    </a:moveTo>
                    <a:lnTo>
                      <a:pt x="0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57" name="Google Shape;2057;p24"/>
              <p:cNvSpPr/>
              <p:nvPr/>
            </p:nvSpPr>
            <p:spPr>
              <a:xfrm>
                <a:off x="1179510" y="-657050"/>
                <a:ext cx="43912" cy="122"/>
              </a:xfrm>
              <a:custGeom>
                <a:rect b="b" l="l" r="r" t="t"/>
                <a:pathLst>
                  <a:path extrusionOk="0" h="1" w="359">
                    <a:moveTo>
                      <a:pt x="358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58" name="Google Shape;2058;p24"/>
              <p:cNvSpPr/>
              <p:nvPr/>
            </p:nvSpPr>
            <p:spPr>
              <a:xfrm>
                <a:off x="1086425" y="-657050"/>
                <a:ext cx="93206" cy="122"/>
              </a:xfrm>
              <a:custGeom>
                <a:rect b="b" l="l" r="r" t="t"/>
                <a:pathLst>
                  <a:path extrusionOk="0" h="1" w="762">
                    <a:moveTo>
                      <a:pt x="762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762" y="0"/>
                    </a:lnTo>
                    <a:close/>
                  </a:path>
                </a:pathLst>
              </a:custGeom>
              <a:solidFill>
                <a:srgbClr val="A1121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59" name="Google Shape;2059;p24"/>
              <p:cNvSpPr/>
              <p:nvPr/>
            </p:nvSpPr>
            <p:spPr>
              <a:xfrm>
                <a:off x="1086425" y="-657050"/>
                <a:ext cx="2095421" cy="835551"/>
              </a:xfrm>
              <a:custGeom>
                <a:rect b="b" l="l" r="r" t="t"/>
                <a:pathLst>
                  <a:path extrusionOk="0" h="6831" w="17131">
                    <a:moveTo>
                      <a:pt x="1" y="0"/>
                    </a:moveTo>
                    <a:cubicBezTo>
                      <a:pt x="1119" y="3945"/>
                      <a:pt x="4745" y="6830"/>
                      <a:pt x="9047" y="6830"/>
                    </a:cubicBezTo>
                    <a:cubicBezTo>
                      <a:pt x="12484" y="6830"/>
                      <a:pt x="15493" y="4985"/>
                      <a:pt x="17130" y="2223"/>
                    </a:cubicBezTo>
                    <a:cubicBezTo>
                      <a:pt x="17027" y="1495"/>
                      <a:pt x="16974" y="754"/>
                      <a:pt x="16974" y="0"/>
                    </a:cubicBezTo>
                    <a:lnTo>
                      <a:pt x="16917" y="0"/>
                    </a:lnTo>
                    <a:cubicBezTo>
                      <a:pt x="15240" y="2568"/>
                      <a:pt x="12342" y="4271"/>
                      <a:pt x="9047" y="4271"/>
                    </a:cubicBezTo>
                    <a:cubicBezTo>
                      <a:pt x="5745" y="4271"/>
                      <a:pt x="2847" y="2568"/>
                      <a:pt x="1171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60" name="Google Shape;2060;p24"/>
              <p:cNvSpPr/>
              <p:nvPr/>
            </p:nvSpPr>
            <p:spPr>
              <a:xfrm>
                <a:off x="1229539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77" y="2568"/>
                      <a:pt x="4575" y="4271"/>
                      <a:pt x="7877" y="4271"/>
                    </a:cubicBezTo>
                    <a:cubicBezTo>
                      <a:pt x="11172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61" name="Google Shape;2061;p24"/>
              <p:cNvSpPr/>
              <p:nvPr/>
            </p:nvSpPr>
            <p:spPr>
              <a:xfrm>
                <a:off x="1533257" y="-657050"/>
                <a:ext cx="1318705" cy="208429"/>
              </a:xfrm>
              <a:custGeom>
                <a:rect b="b" l="l" r="r" t="t"/>
                <a:pathLst>
                  <a:path extrusionOk="0" h="1704" w="10781">
                    <a:moveTo>
                      <a:pt x="0" y="0"/>
                    </a:moveTo>
                    <a:cubicBezTo>
                      <a:pt x="1527" y="1073"/>
                      <a:pt x="3386" y="1704"/>
                      <a:pt x="5394" y="1704"/>
                    </a:cubicBezTo>
                    <a:cubicBezTo>
                      <a:pt x="7395" y="1704"/>
                      <a:pt x="9254" y="1073"/>
                      <a:pt x="10781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62" name="Google Shape;2062;p24"/>
              <p:cNvSpPr/>
              <p:nvPr/>
            </p:nvSpPr>
            <p:spPr>
              <a:xfrm>
                <a:off x="2708643" y="-1326675"/>
                <a:ext cx="3723345" cy="1861672"/>
              </a:xfrm>
              <a:custGeom>
                <a:rect b="b" l="l" r="r" t="t"/>
                <a:pathLst>
                  <a:path extrusionOk="0" h="15220" w="30440">
                    <a:moveTo>
                      <a:pt x="0" y="0"/>
                    </a:moveTo>
                    <a:cubicBezTo>
                      <a:pt x="0" y="8410"/>
                      <a:pt x="6811" y="15219"/>
                      <a:pt x="15221" y="15219"/>
                    </a:cubicBezTo>
                    <a:cubicBezTo>
                      <a:pt x="23622" y="15219"/>
                      <a:pt x="30439" y="8410"/>
                      <a:pt x="30439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63" name="Google Shape;2063;p24"/>
              <p:cNvSpPr/>
              <p:nvPr/>
            </p:nvSpPr>
            <p:spPr>
              <a:xfrm>
                <a:off x="2734942" y="-1326675"/>
                <a:ext cx="3669892" cy="1548540"/>
              </a:xfrm>
              <a:custGeom>
                <a:rect b="b" l="l" r="r" t="t"/>
                <a:pathLst>
                  <a:path extrusionOk="0" h="12660" w="30003">
                    <a:moveTo>
                      <a:pt x="0" y="0"/>
                    </a:moveTo>
                    <a:cubicBezTo>
                      <a:pt x="1222" y="7187"/>
                      <a:pt x="7474" y="12660"/>
                      <a:pt x="15006" y="12660"/>
                    </a:cubicBezTo>
                    <a:cubicBezTo>
                      <a:pt x="22537" y="12660"/>
                      <a:pt x="28788" y="7187"/>
                      <a:pt x="30003" y="0"/>
                    </a:cubicBezTo>
                    <a:lnTo>
                      <a:pt x="29334" y="0"/>
                    </a:lnTo>
                    <a:cubicBezTo>
                      <a:pt x="27228" y="5882"/>
                      <a:pt x="21608" y="10093"/>
                      <a:pt x="15006" y="10093"/>
                    </a:cubicBezTo>
                    <a:cubicBezTo>
                      <a:pt x="8396" y="10093"/>
                      <a:pt x="2775" y="5882"/>
                      <a:pt x="67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64" name="Google Shape;2064;p24"/>
              <p:cNvSpPr/>
              <p:nvPr/>
            </p:nvSpPr>
            <p:spPr>
              <a:xfrm>
                <a:off x="2816773" y="-1326675"/>
                <a:ext cx="3506231" cy="1234551"/>
              </a:xfrm>
              <a:custGeom>
                <a:rect b="b" l="l" r="r" t="t"/>
                <a:pathLst>
                  <a:path extrusionOk="0" h="10093" w="28665">
                    <a:moveTo>
                      <a:pt x="1" y="0"/>
                    </a:moveTo>
                    <a:cubicBezTo>
                      <a:pt x="2106" y="5882"/>
                      <a:pt x="7727" y="10093"/>
                      <a:pt x="14337" y="10093"/>
                    </a:cubicBezTo>
                    <a:cubicBezTo>
                      <a:pt x="20939" y="10093"/>
                      <a:pt x="26559" y="5882"/>
                      <a:pt x="28665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65" name="Google Shape;2065;p24"/>
              <p:cNvSpPr/>
              <p:nvPr/>
            </p:nvSpPr>
            <p:spPr>
              <a:xfrm>
                <a:off x="2963923" y="-1326675"/>
                <a:ext cx="3212058" cy="920562"/>
              </a:xfrm>
              <a:custGeom>
                <a:rect b="b" l="l" r="r" t="t"/>
                <a:pathLst>
                  <a:path extrusionOk="0" h="7526" w="26260">
                    <a:moveTo>
                      <a:pt x="0" y="0"/>
                    </a:moveTo>
                    <a:cubicBezTo>
                      <a:pt x="2645" y="4505"/>
                      <a:pt x="7531" y="7526"/>
                      <a:pt x="13134" y="7526"/>
                    </a:cubicBezTo>
                    <a:cubicBezTo>
                      <a:pt x="18728" y="7526"/>
                      <a:pt x="23616" y="4505"/>
                      <a:pt x="26259" y="0"/>
                    </a:cubicBezTo>
                    <a:lnTo>
                      <a:pt x="24369" y="0"/>
                    </a:lnTo>
                    <a:cubicBezTo>
                      <a:pt x="21588" y="3048"/>
                      <a:pt x="17579" y="4958"/>
                      <a:pt x="13134" y="4958"/>
                    </a:cubicBezTo>
                    <a:cubicBezTo>
                      <a:pt x="8682" y="4958"/>
                      <a:pt x="4679" y="3048"/>
                      <a:pt x="189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66" name="Google Shape;2066;p24"/>
              <p:cNvSpPr/>
              <p:nvPr/>
            </p:nvSpPr>
            <p:spPr>
              <a:xfrm>
                <a:off x="3195106" y="-1326675"/>
                <a:ext cx="2749697" cy="606572"/>
              </a:xfrm>
              <a:custGeom>
                <a:rect b="b" l="l" r="r" t="t"/>
                <a:pathLst>
                  <a:path extrusionOk="0" h="4959" w="22480">
                    <a:moveTo>
                      <a:pt x="0" y="0"/>
                    </a:moveTo>
                    <a:cubicBezTo>
                      <a:pt x="2789" y="3048"/>
                      <a:pt x="6792" y="4958"/>
                      <a:pt x="11244" y="4958"/>
                    </a:cubicBezTo>
                    <a:cubicBezTo>
                      <a:pt x="15689" y="4958"/>
                      <a:pt x="19698" y="3048"/>
                      <a:pt x="22479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67" name="Google Shape;2067;p24"/>
              <p:cNvSpPr/>
              <p:nvPr/>
            </p:nvSpPr>
            <p:spPr>
              <a:xfrm>
                <a:off x="3568056" y="-1326675"/>
                <a:ext cx="2003928" cy="292583"/>
              </a:xfrm>
              <a:custGeom>
                <a:rect b="b" l="l" r="r" t="t"/>
                <a:pathLst>
                  <a:path extrusionOk="0" h="2392" w="16383">
                    <a:moveTo>
                      <a:pt x="0" y="0"/>
                    </a:moveTo>
                    <a:cubicBezTo>
                      <a:pt x="2365" y="1515"/>
                      <a:pt x="5178" y="2391"/>
                      <a:pt x="8195" y="2391"/>
                    </a:cubicBezTo>
                    <a:cubicBezTo>
                      <a:pt x="11209" y="2391"/>
                      <a:pt x="14017" y="1515"/>
                      <a:pt x="16383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068" name="Google Shape;2068;p24"/>
          <p:cNvSpPr txBox="1"/>
          <p:nvPr>
            <p:ph idx="1" type="subTitle"/>
          </p:nvPr>
        </p:nvSpPr>
        <p:spPr>
          <a:xfrm>
            <a:off x="5109305" y="2907850"/>
            <a:ext cx="2562300" cy="123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69" name="Google Shape;2069;p24"/>
          <p:cNvSpPr txBox="1"/>
          <p:nvPr>
            <p:ph type="title"/>
          </p:nvPr>
        </p:nvSpPr>
        <p:spPr>
          <a:xfrm>
            <a:off x="5548205" y="1581038"/>
            <a:ext cx="2123400" cy="11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1">
  <p:cSld name="TITLE_ONLY_4">
    <p:spTree>
      <p:nvGrpSpPr>
        <p:cNvPr id="2070" name="Shape 20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71" name="Google Shape;2071;p25"/>
          <p:cNvGrpSpPr/>
          <p:nvPr/>
        </p:nvGrpSpPr>
        <p:grpSpPr>
          <a:xfrm>
            <a:off x="7918467" y="-3202610"/>
            <a:ext cx="205214" cy="3738068"/>
            <a:chOff x="806403" y="1477939"/>
            <a:chExt cx="61436" cy="1119048"/>
          </a:xfrm>
        </p:grpSpPr>
        <p:sp>
          <p:nvSpPr>
            <p:cNvPr id="2072" name="Google Shape;2072;p25"/>
            <p:cNvSpPr/>
            <p:nvPr/>
          </p:nvSpPr>
          <p:spPr>
            <a:xfrm>
              <a:off x="836134" y="1477939"/>
              <a:ext cx="1975" cy="1084071"/>
            </a:xfrm>
            <a:custGeom>
              <a:rect b="b" l="l" r="r" t="t"/>
              <a:pathLst>
                <a:path extrusionOk="0" h="38432" w="70">
                  <a:moveTo>
                    <a:pt x="1" y="0"/>
                  </a:moveTo>
                  <a:lnTo>
                    <a:pt x="1" y="38431"/>
                  </a:lnTo>
                  <a:lnTo>
                    <a:pt x="69" y="38431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73" name="Google Shape;2073;p25"/>
            <p:cNvSpPr/>
            <p:nvPr/>
          </p:nvSpPr>
          <p:spPr>
            <a:xfrm>
              <a:off x="806403" y="2539979"/>
              <a:ext cx="61436" cy="57007"/>
            </a:xfrm>
            <a:custGeom>
              <a:rect b="b" l="l" r="r" t="t"/>
              <a:pathLst>
                <a:path extrusionOk="0" h="2021" w="2178">
                  <a:moveTo>
                    <a:pt x="1089" y="0"/>
                  </a:moveTo>
                  <a:cubicBezTo>
                    <a:pt x="1050" y="0"/>
                    <a:pt x="1012" y="22"/>
                    <a:pt x="992" y="64"/>
                  </a:cubicBezTo>
                  <a:lnTo>
                    <a:pt x="751" y="551"/>
                  </a:lnTo>
                  <a:cubicBezTo>
                    <a:pt x="735" y="585"/>
                    <a:pt x="706" y="608"/>
                    <a:pt x="666" y="614"/>
                  </a:cubicBezTo>
                  <a:lnTo>
                    <a:pt x="127" y="688"/>
                  </a:lnTo>
                  <a:cubicBezTo>
                    <a:pt x="42" y="701"/>
                    <a:pt x="1" y="815"/>
                    <a:pt x="70" y="878"/>
                  </a:cubicBezTo>
                  <a:lnTo>
                    <a:pt x="460" y="1256"/>
                  </a:lnTo>
                  <a:cubicBezTo>
                    <a:pt x="482" y="1284"/>
                    <a:pt x="494" y="1319"/>
                    <a:pt x="489" y="1353"/>
                  </a:cubicBezTo>
                  <a:lnTo>
                    <a:pt x="397" y="1890"/>
                  </a:lnTo>
                  <a:cubicBezTo>
                    <a:pt x="383" y="1962"/>
                    <a:pt x="439" y="2020"/>
                    <a:pt x="503" y="2020"/>
                  </a:cubicBezTo>
                  <a:cubicBezTo>
                    <a:pt x="521" y="2020"/>
                    <a:pt x="540" y="2016"/>
                    <a:pt x="557" y="2006"/>
                  </a:cubicBezTo>
                  <a:lnTo>
                    <a:pt x="1038" y="1753"/>
                  </a:lnTo>
                  <a:cubicBezTo>
                    <a:pt x="1055" y="1745"/>
                    <a:pt x="1073" y="1741"/>
                    <a:pt x="1090" y="1741"/>
                  </a:cubicBezTo>
                  <a:cubicBezTo>
                    <a:pt x="1107" y="1741"/>
                    <a:pt x="1124" y="1745"/>
                    <a:pt x="1141" y="1753"/>
                  </a:cubicBezTo>
                  <a:lnTo>
                    <a:pt x="1622" y="2006"/>
                  </a:lnTo>
                  <a:cubicBezTo>
                    <a:pt x="1640" y="2016"/>
                    <a:pt x="1658" y="2020"/>
                    <a:pt x="1675" y="2020"/>
                  </a:cubicBezTo>
                  <a:cubicBezTo>
                    <a:pt x="1739" y="2020"/>
                    <a:pt x="1796" y="1962"/>
                    <a:pt x="1782" y="1890"/>
                  </a:cubicBezTo>
                  <a:lnTo>
                    <a:pt x="1691" y="1353"/>
                  </a:lnTo>
                  <a:cubicBezTo>
                    <a:pt x="1684" y="1319"/>
                    <a:pt x="1696" y="1284"/>
                    <a:pt x="1725" y="1256"/>
                  </a:cubicBezTo>
                  <a:lnTo>
                    <a:pt x="2114" y="878"/>
                  </a:lnTo>
                  <a:cubicBezTo>
                    <a:pt x="2177" y="815"/>
                    <a:pt x="2143" y="701"/>
                    <a:pt x="2051" y="688"/>
                  </a:cubicBezTo>
                  <a:lnTo>
                    <a:pt x="1512" y="614"/>
                  </a:lnTo>
                  <a:cubicBezTo>
                    <a:pt x="1478" y="608"/>
                    <a:pt x="1444" y="585"/>
                    <a:pt x="1427" y="551"/>
                  </a:cubicBezTo>
                  <a:lnTo>
                    <a:pt x="1187" y="64"/>
                  </a:lnTo>
                  <a:cubicBezTo>
                    <a:pt x="1167" y="22"/>
                    <a:pt x="1128" y="0"/>
                    <a:pt x="1089" y="0"/>
                  </a:cubicBezTo>
                  <a:close/>
                </a:path>
              </a:pathLst>
            </a:custGeom>
            <a:solidFill>
              <a:srgbClr val="FFE89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074" name="Google Shape;2074;p25"/>
          <p:cNvGrpSpPr/>
          <p:nvPr/>
        </p:nvGrpSpPr>
        <p:grpSpPr>
          <a:xfrm>
            <a:off x="7918476" y="-3073474"/>
            <a:ext cx="664400" cy="4220212"/>
            <a:chOff x="1674094" y="1477939"/>
            <a:chExt cx="183151" cy="1163362"/>
          </a:xfrm>
        </p:grpSpPr>
        <p:sp>
          <p:nvSpPr>
            <p:cNvPr id="2075" name="Google Shape;2075;p25"/>
            <p:cNvSpPr/>
            <p:nvPr/>
          </p:nvSpPr>
          <p:spPr>
            <a:xfrm>
              <a:off x="1674094" y="2560204"/>
              <a:ext cx="183151" cy="81097"/>
            </a:xfrm>
            <a:custGeom>
              <a:rect b="b" l="l" r="r" t="t"/>
              <a:pathLst>
                <a:path extrusionOk="0" h="2875" w="6493">
                  <a:moveTo>
                    <a:pt x="3184" y="0"/>
                  </a:moveTo>
                  <a:cubicBezTo>
                    <a:pt x="2525" y="0"/>
                    <a:pt x="1982" y="470"/>
                    <a:pt x="1850" y="1088"/>
                  </a:cubicBezTo>
                  <a:cubicBezTo>
                    <a:pt x="1821" y="1083"/>
                    <a:pt x="1798" y="1083"/>
                    <a:pt x="1769" y="1083"/>
                  </a:cubicBezTo>
                  <a:cubicBezTo>
                    <a:pt x="1266" y="1083"/>
                    <a:pt x="854" y="1461"/>
                    <a:pt x="796" y="1947"/>
                  </a:cubicBezTo>
                  <a:cubicBezTo>
                    <a:pt x="350" y="1976"/>
                    <a:pt x="1" y="2347"/>
                    <a:pt x="1" y="2793"/>
                  </a:cubicBezTo>
                  <a:lnTo>
                    <a:pt x="1" y="2874"/>
                  </a:lnTo>
                  <a:lnTo>
                    <a:pt x="6493" y="2874"/>
                  </a:lnTo>
                  <a:lnTo>
                    <a:pt x="6493" y="2793"/>
                  </a:lnTo>
                  <a:cubicBezTo>
                    <a:pt x="6493" y="2347"/>
                    <a:pt x="6149" y="1981"/>
                    <a:pt x="5703" y="1947"/>
                  </a:cubicBezTo>
                  <a:cubicBezTo>
                    <a:pt x="5753" y="1832"/>
                    <a:pt x="5782" y="1712"/>
                    <a:pt x="5782" y="1580"/>
                  </a:cubicBezTo>
                  <a:cubicBezTo>
                    <a:pt x="5782" y="1070"/>
                    <a:pt x="5370" y="658"/>
                    <a:pt x="4860" y="658"/>
                  </a:cubicBezTo>
                  <a:cubicBezTo>
                    <a:pt x="4695" y="658"/>
                    <a:pt x="4546" y="698"/>
                    <a:pt x="4408" y="774"/>
                  </a:cubicBezTo>
                  <a:cubicBezTo>
                    <a:pt x="4191" y="320"/>
                    <a:pt x="3727" y="0"/>
                    <a:pt x="31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76" name="Google Shape;2076;p25"/>
            <p:cNvSpPr/>
            <p:nvPr/>
          </p:nvSpPr>
          <p:spPr>
            <a:xfrm>
              <a:off x="1764668" y="1477939"/>
              <a:ext cx="1975" cy="1090192"/>
            </a:xfrm>
            <a:custGeom>
              <a:rect b="b" l="l" r="r" t="t"/>
              <a:pathLst>
                <a:path extrusionOk="0" h="38649" w="70">
                  <a:moveTo>
                    <a:pt x="1" y="0"/>
                  </a:moveTo>
                  <a:lnTo>
                    <a:pt x="1" y="38648"/>
                  </a:lnTo>
                  <a:lnTo>
                    <a:pt x="69" y="38648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077" name="Google Shape;2077;p25"/>
          <p:cNvGrpSpPr/>
          <p:nvPr/>
        </p:nvGrpSpPr>
        <p:grpSpPr>
          <a:xfrm>
            <a:off x="7303675" y="-1990575"/>
            <a:ext cx="516419" cy="2932440"/>
            <a:chOff x="728607" y="1477939"/>
            <a:chExt cx="170966" cy="970846"/>
          </a:xfrm>
        </p:grpSpPr>
        <p:sp>
          <p:nvSpPr>
            <p:cNvPr id="2078" name="Google Shape;2078;p25"/>
            <p:cNvSpPr/>
            <p:nvPr/>
          </p:nvSpPr>
          <p:spPr>
            <a:xfrm>
              <a:off x="806911" y="1477939"/>
              <a:ext cx="1975" cy="781771"/>
            </a:xfrm>
            <a:custGeom>
              <a:rect b="b" l="l" r="r" t="t"/>
              <a:pathLst>
                <a:path extrusionOk="0" h="27715" w="70">
                  <a:moveTo>
                    <a:pt x="1" y="0"/>
                  </a:moveTo>
                  <a:lnTo>
                    <a:pt x="1" y="27714"/>
                  </a:lnTo>
                  <a:lnTo>
                    <a:pt x="70" y="27714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79" name="Google Shape;2079;p25"/>
            <p:cNvSpPr/>
            <p:nvPr/>
          </p:nvSpPr>
          <p:spPr>
            <a:xfrm>
              <a:off x="728607" y="2236326"/>
              <a:ext cx="170966" cy="212459"/>
            </a:xfrm>
            <a:custGeom>
              <a:rect b="b" l="l" r="r" t="t"/>
              <a:pathLst>
                <a:path extrusionOk="0" h="7532" w="6061">
                  <a:moveTo>
                    <a:pt x="3894" y="1"/>
                  </a:moveTo>
                  <a:cubicBezTo>
                    <a:pt x="3841" y="1"/>
                    <a:pt x="3787" y="2"/>
                    <a:pt x="3733" y="4"/>
                  </a:cubicBezTo>
                  <a:cubicBezTo>
                    <a:pt x="1826" y="84"/>
                    <a:pt x="251" y="1618"/>
                    <a:pt x="137" y="3524"/>
                  </a:cubicBezTo>
                  <a:cubicBezTo>
                    <a:pt x="0" y="5711"/>
                    <a:pt x="1735" y="7532"/>
                    <a:pt x="3892" y="7532"/>
                  </a:cubicBezTo>
                  <a:cubicBezTo>
                    <a:pt x="4655" y="7532"/>
                    <a:pt x="5364" y="7302"/>
                    <a:pt x="5953" y="6914"/>
                  </a:cubicBezTo>
                  <a:cubicBezTo>
                    <a:pt x="6060" y="6850"/>
                    <a:pt x="5999" y="6699"/>
                    <a:pt x="5891" y="6699"/>
                  </a:cubicBezTo>
                  <a:cubicBezTo>
                    <a:pt x="5882" y="6699"/>
                    <a:pt x="5872" y="6700"/>
                    <a:pt x="5863" y="6702"/>
                  </a:cubicBezTo>
                  <a:cubicBezTo>
                    <a:pt x="5651" y="6747"/>
                    <a:pt x="5427" y="6776"/>
                    <a:pt x="5198" y="6776"/>
                  </a:cubicBezTo>
                  <a:cubicBezTo>
                    <a:pt x="3475" y="6776"/>
                    <a:pt x="2090" y="5323"/>
                    <a:pt x="2198" y="3576"/>
                  </a:cubicBezTo>
                  <a:cubicBezTo>
                    <a:pt x="2290" y="2081"/>
                    <a:pt x="3498" y="868"/>
                    <a:pt x="4986" y="765"/>
                  </a:cubicBezTo>
                  <a:cubicBezTo>
                    <a:pt x="5064" y="759"/>
                    <a:pt x="5140" y="756"/>
                    <a:pt x="5216" y="756"/>
                  </a:cubicBezTo>
                  <a:cubicBezTo>
                    <a:pt x="5438" y="756"/>
                    <a:pt x="5652" y="781"/>
                    <a:pt x="5857" y="828"/>
                  </a:cubicBezTo>
                  <a:cubicBezTo>
                    <a:pt x="5867" y="830"/>
                    <a:pt x="5877" y="832"/>
                    <a:pt x="5886" y="832"/>
                  </a:cubicBezTo>
                  <a:cubicBezTo>
                    <a:pt x="5998" y="832"/>
                    <a:pt x="6055" y="680"/>
                    <a:pt x="5948" y="611"/>
                  </a:cubicBezTo>
                  <a:cubicBezTo>
                    <a:pt x="5360" y="226"/>
                    <a:pt x="4652" y="1"/>
                    <a:pt x="3894" y="1"/>
                  </a:cubicBezTo>
                  <a:close/>
                </a:path>
              </a:pathLst>
            </a:custGeom>
            <a:solidFill>
              <a:srgbClr val="FFE89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080" name="Google Shape;2080;p25"/>
          <p:cNvGrpSpPr/>
          <p:nvPr/>
        </p:nvGrpSpPr>
        <p:grpSpPr>
          <a:xfrm>
            <a:off x="-1544026" y="-1555275"/>
            <a:ext cx="12232039" cy="7489192"/>
            <a:chOff x="-1544026" y="-1555275"/>
            <a:chExt cx="12232039" cy="7489192"/>
          </a:xfrm>
        </p:grpSpPr>
        <p:sp>
          <p:nvSpPr>
            <p:cNvPr id="2081" name="Google Shape;2081;p25"/>
            <p:cNvSpPr/>
            <p:nvPr/>
          </p:nvSpPr>
          <p:spPr>
            <a:xfrm flipH="1">
              <a:off x="9591948" y="2933887"/>
              <a:ext cx="1096065" cy="3000009"/>
            </a:xfrm>
            <a:custGeom>
              <a:rect b="b" l="l" r="r" t="t"/>
              <a:pathLst>
                <a:path extrusionOk="0" h="25723" w="9398">
                  <a:moveTo>
                    <a:pt x="1" y="1"/>
                  </a:moveTo>
                  <a:lnTo>
                    <a:pt x="1" y="25722"/>
                  </a:lnTo>
                  <a:lnTo>
                    <a:pt x="9397" y="25722"/>
                  </a:lnTo>
                  <a:cubicBezTo>
                    <a:pt x="9397" y="15921"/>
                    <a:pt x="5862" y="6947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82" name="Google Shape;2082;p25"/>
            <p:cNvSpPr/>
            <p:nvPr/>
          </p:nvSpPr>
          <p:spPr>
            <a:xfrm flipH="1">
              <a:off x="9891331" y="3619083"/>
              <a:ext cx="796682" cy="2314823"/>
            </a:xfrm>
            <a:custGeom>
              <a:rect b="b" l="l" r="r" t="t"/>
              <a:pathLst>
                <a:path extrusionOk="0" h="19848" w="6831">
                  <a:moveTo>
                    <a:pt x="1546" y="1"/>
                  </a:moveTo>
                  <a:cubicBezTo>
                    <a:pt x="1039" y="352"/>
                    <a:pt x="520" y="689"/>
                    <a:pt x="1" y="1015"/>
                  </a:cubicBezTo>
                  <a:lnTo>
                    <a:pt x="1" y="1885"/>
                  </a:lnTo>
                  <a:cubicBezTo>
                    <a:pt x="2724" y="7286"/>
                    <a:pt x="4263" y="13387"/>
                    <a:pt x="4263" y="19847"/>
                  </a:cubicBezTo>
                  <a:lnTo>
                    <a:pt x="6830" y="19847"/>
                  </a:lnTo>
                  <a:cubicBezTo>
                    <a:pt x="6830" y="12620"/>
                    <a:pt x="4907" y="5843"/>
                    <a:pt x="1546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83" name="Google Shape;2083;p25"/>
            <p:cNvSpPr/>
            <p:nvPr/>
          </p:nvSpPr>
          <p:spPr>
            <a:xfrm flipH="1">
              <a:off x="10190713" y="3838811"/>
              <a:ext cx="497300" cy="2095096"/>
            </a:xfrm>
            <a:custGeom>
              <a:rect b="b" l="l" r="r" t="t"/>
              <a:pathLst>
                <a:path extrusionOk="0" h="17964" w="4264">
                  <a:moveTo>
                    <a:pt x="1" y="1"/>
                  </a:moveTo>
                  <a:lnTo>
                    <a:pt x="1" y="17963"/>
                  </a:lnTo>
                  <a:lnTo>
                    <a:pt x="4263" y="17963"/>
                  </a:lnTo>
                  <a:cubicBezTo>
                    <a:pt x="4263" y="11503"/>
                    <a:pt x="2724" y="5402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84" name="Google Shape;2084;p25"/>
            <p:cNvSpPr/>
            <p:nvPr/>
          </p:nvSpPr>
          <p:spPr>
            <a:xfrm flipH="1">
              <a:off x="10490213" y="4586053"/>
              <a:ext cx="197800" cy="1347864"/>
            </a:xfrm>
            <a:custGeom>
              <a:rect b="b" l="l" r="r" t="t"/>
              <a:pathLst>
                <a:path extrusionOk="0" h="11557" w="1696">
                  <a:moveTo>
                    <a:pt x="1" y="1"/>
                  </a:moveTo>
                  <a:lnTo>
                    <a:pt x="1" y="11556"/>
                  </a:lnTo>
                  <a:lnTo>
                    <a:pt x="1696" y="11556"/>
                  </a:lnTo>
                  <a:cubicBezTo>
                    <a:pt x="1696" y="7540"/>
                    <a:pt x="1105" y="3660"/>
                    <a:pt x="1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85" name="Google Shape;2085;p25"/>
            <p:cNvSpPr/>
            <p:nvPr/>
          </p:nvSpPr>
          <p:spPr>
            <a:xfrm flipH="1">
              <a:off x="8495999" y="-790425"/>
              <a:ext cx="2192014" cy="4527829"/>
            </a:xfrm>
            <a:custGeom>
              <a:rect b="b" l="l" r="r" t="t"/>
              <a:pathLst>
                <a:path extrusionOk="0" h="38823" w="18795">
                  <a:moveTo>
                    <a:pt x="1" y="0"/>
                  </a:moveTo>
                  <a:lnTo>
                    <a:pt x="1" y="38823"/>
                  </a:lnTo>
                  <a:cubicBezTo>
                    <a:pt x="11281" y="31778"/>
                    <a:pt x="18794" y="19243"/>
                    <a:pt x="18794" y="4958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86" name="Google Shape;2086;p25"/>
            <p:cNvSpPr/>
            <p:nvPr/>
          </p:nvSpPr>
          <p:spPr>
            <a:xfrm flipH="1">
              <a:off x="8799231" y="-34086"/>
              <a:ext cx="1888782" cy="3568335"/>
            </a:xfrm>
            <a:custGeom>
              <a:rect b="b" l="l" r="r" t="t"/>
              <a:pathLst>
                <a:path extrusionOk="0" h="30596" w="16195">
                  <a:moveTo>
                    <a:pt x="16194" y="0"/>
                  </a:moveTo>
                  <a:cubicBezTo>
                    <a:pt x="15427" y="807"/>
                    <a:pt x="14518" y="1476"/>
                    <a:pt x="13510" y="1970"/>
                  </a:cubicBezTo>
                  <a:cubicBezTo>
                    <a:pt x="12588" y="12543"/>
                    <a:pt x="7545" y="21933"/>
                    <a:pt x="1" y="28529"/>
                  </a:cubicBezTo>
                  <a:lnTo>
                    <a:pt x="1" y="30596"/>
                  </a:lnTo>
                  <a:cubicBezTo>
                    <a:pt x="9461" y="23610"/>
                    <a:pt x="15726" y="12549"/>
                    <a:pt x="16194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87" name="Google Shape;2087;p25"/>
            <p:cNvSpPr/>
            <p:nvPr/>
          </p:nvSpPr>
          <p:spPr>
            <a:xfrm flipH="1">
              <a:off x="9094882" y="-790425"/>
              <a:ext cx="1593132" cy="4083595"/>
            </a:xfrm>
            <a:custGeom>
              <a:rect b="b" l="l" r="r" t="t"/>
              <a:pathLst>
                <a:path extrusionOk="0" h="35014" w="13660">
                  <a:moveTo>
                    <a:pt x="1" y="0"/>
                  </a:moveTo>
                  <a:lnTo>
                    <a:pt x="1" y="35014"/>
                  </a:lnTo>
                  <a:cubicBezTo>
                    <a:pt x="8370" y="27704"/>
                    <a:pt x="13660" y="16949"/>
                    <a:pt x="13660" y="4958"/>
                  </a:cubicBezTo>
                  <a:lnTo>
                    <a:pt x="13660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88" name="Google Shape;2088;p25"/>
            <p:cNvSpPr/>
            <p:nvPr/>
          </p:nvSpPr>
          <p:spPr>
            <a:xfrm flipH="1">
              <a:off x="9421555" y="292591"/>
              <a:ext cx="1266458" cy="2714855"/>
            </a:xfrm>
            <a:custGeom>
              <a:rect b="b" l="l" r="r" t="t"/>
              <a:pathLst>
                <a:path extrusionOk="0" h="23278" w="10859">
                  <a:moveTo>
                    <a:pt x="10859" y="0"/>
                  </a:moveTo>
                  <a:cubicBezTo>
                    <a:pt x="10385" y="72"/>
                    <a:pt x="9890" y="111"/>
                    <a:pt x="9397" y="111"/>
                  </a:cubicBezTo>
                  <a:cubicBezTo>
                    <a:pt x="9020" y="111"/>
                    <a:pt x="8650" y="92"/>
                    <a:pt x="8292" y="46"/>
                  </a:cubicBezTo>
                  <a:cubicBezTo>
                    <a:pt x="7460" y="7657"/>
                    <a:pt x="4491" y="14622"/>
                    <a:pt x="1" y="20329"/>
                  </a:cubicBezTo>
                  <a:lnTo>
                    <a:pt x="1" y="23278"/>
                  </a:lnTo>
                  <a:cubicBezTo>
                    <a:pt x="5933" y="17092"/>
                    <a:pt x="9890" y="8995"/>
                    <a:pt x="10859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89" name="Google Shape;2089;p25"/>
            <p:cNvSpPr/>
            <p:nvPr/>
          </p:nvSpPr>
          <p:spPr>
            <a:xfrm flipH="1">
              <a:off x="9693647" y="-790425"/>
              <a:ext cx="994366" cy="3453923"/>
            </a:xfrm>
            <a:custGeom>
              <a:rect b="b" l="l" r="r" t="t"/>
              <a:pathLst>
                <a:path extrusionOk="0" h="29615" w="8526">
                  <a:moveTo>
                    <a:pt x="1" y="0"/>
                  </a:moveTo>
                  <a:lnTo>
                    <a:pt x="1" y="29615"/>
                  </a:lnTo>
                  <a:cubicBezTo>
                    <a:pt x="5342" y="22830"/>
                    <a:pt x="8526" y="14265"/>
                    <a:pt x="8526" y="4958"/>
                  </a:cubicBezTo>
                  <a:lnTo>
                    <a:pt x="8526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0" name="Google Shape;2090;p25"/>
            <p:cNvSpPr/>
            <p:nvPr/>
          </p:nvSpPr>
          <p:spPr>
            <a:xfrm flipH="1">
              <a:off x="10012740" y="46971"/>
              <a:ext cx="675273" cy="2189098"/>
            </a:xfrm>
            <a:custGeom>
              <a:rect b="b" l="l" r="r" t="t"/>
              <a:pathLst>
                <a:path extrusionOk="0" h="18770" w="5790">
                  <a:moveTo>
                    <a:pt x="3334" y="1"/>
                  </a:moveTo>
                  <a:cubicBezTo>
                    <a:pt x="3061" y="4928"/>
                    <a:pt x="1897" y="9619"/>
                    <a:pt x="1" y="13908"/>
                  </a:cubicBezTo>
                  <a:lnTo>
                    <a:pt x="1" y="18769"/>
                  </a:lnTo>
                  <a:cubicBezTo>
                    <a:pt x="3165" y="13668"/>
                    <a:pt x="5205" y="7799"/>
                    <a:pt x="5790" y="1503"/>
                  </a:cubicBezTo>
                  <a:cubicBezTo>
                    <a:pt x="4893" y="1132"/>
                    <a:pt x="4068" y="619"/>
                    <a:pt x="333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1" name="Google Shape;2091;p25"/>
            <p:cNvSpPr/>
            <p:nvPr/>
          </p:nvSpPr>
          <p:spPr>
            <a:xfrm flipH="1">
              <a:off x="10292296" y="-790425"/>
              <a:ext cx="395717" cy="2459557"/>
            </a:xfrm>
            <a:custGeom>
              <a:rect b="b" l="l" r="r" t="t"/>
              <a:pathLst>
                <a:path extrusionOk="0" h="21089" w="3393">
                  <a:moveTo>
                    <a:pt x="1" y="0"/>
                  </a:moveTo>
                  <a:lnTo>
                    <a:pt x="1" y="21088"/>
                  </a:lnTo>
                  <a:cubicBezTo>
                    <a:pt x="2184" y="16155"/>
                    <a:pt x="3393" y="10696"/>
                    <a:pt x="3393" y="4958"/>
                  </a:cubicBezTo>
                  <a:lnTo>
                    <a:pt x="3393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2" name="Google Shape;2092;p25"/>
            <p:cNvSpPr/>
            <p:nvPr/>
          </p:nvSpPr>
          <p:spPr>
            <a:xfrm>
              <a:off x="-1544026" y="2933887"/>
              <a:ext cx="1096065" cy="3000009"/>
            </a:xfrm>
            <a:custGeom>
              <a:rect b="b" l="l" r="r" t="t"/>
              <a:pathLst>
                <a:path extrusionOk="0" h="25723" w="9398">
                  <a:moveTo>
                    <a:pt x="1" y="1"/>
                  </a:moveTo>
                  <a:lnTo>
                    <a:pt x="1" y="25722"/>
                  </a:lnTo>
                  <a:lnTo>
                    <a:pt x="9397" y="25722"/>
                  </a:lnTo>
                  <a:cubicBezTo>
                    <a:pt x="9397" y="15921"/>
                    <a:pt x="5862" y="6947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3" name="Google Shape;2093;p25"/>
            <p:cNvSpPr/>
            <p:nvPr/>
          </p:nvSpPr>
          <p:spPr>
            <a:xfrm>
              <a:off x="-1544026" y="3619083"/>
              <a:ext cx="796682" cy="2314823"/>
            </a:xfrm>
            <a:custGeom>
              <a:rect b="b" l="l" r="r" t="t"/>
              <a:pathLst>
                <a:path extrusionOk="0" h="19848" w="6831">
                  <a:moveTo>
                    <a:pt x="1546" y="1"/>
                  </a:moveTo>
                  <a:cubicBezTo>
                    <a:pt x="1039" y="352"/>
                    <a:pt x="520" y="689"/>
                    <a:pt x="1" y="1015"/>
                  </a:cubicBezTo>
                  <a:lnTo>
                    <a:pt x="1" y="1885"/>
                  </a:lnTo>
                  <a:cubicBezTo>
                    <a:pt x="2724" y="7286"/>
                    <a:pt x="4263" y="13387"/>
                    <a:pt x="4263" y="19847"/>
                  </a:cubicBezTo>
                  <a:lnTo>
                    <a:pt x="6830" y="19847"/>
                  </a:lnTo>
                  <a:cubicBezTo>
                    <a:pt x="6830" y="12620"/>
                    <a:pt x="4907" y="5843"/>
                    <a:pt x="1546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4" name="Google Shape;2094;p25"/>
            <p:cNvSpPr/>
            <p:nvPr/>
          </p:nvSpPr>
          <p:spPr>
            <a:xfrm>
              <a:off x="-1544026" y="3838811"/>
              <a:ext cx="497300" cy="2095096"/>
            </a:xfrm>
            <a:custGeom>
              <a:rect b="b" l="l" r="r" t="t"/>
              <a:pathLst>
                <a:path extrusionOk="0" h="17964" w="4264">
                  <a:moveTo>
                    <a:pt x="1" y="1"/>
                  </a:moveTo>
                  <a:lnTo>
                    <a:pt x="1" y="17963"/>
                  </a:lnTo>
                  <a:lnTo>
                    <a:pt x="4263" y="17963"/>
                  </a:lnTo>
                  <a:cubicBezTo>
                    <a:pt x="4263" y="11503"/>
                    <a:pt x="2724" y="5402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5" name="Google Shape;2095;p25"/>
            <p:cNvSpPr/>
            <p:nvPr/>
          </p:nvSpPr>
          <p:spPr>
            <a:xfrm>
              <a:off x="-1544026" y="4586053"/>
              <a:ext cx="197800" cy="1347864"/>
            </a:xfrm>
            <a:custGeom>
              <a:rect b="b" l="l" r="r" t="t"/>
              <a:pathLst>
                <a:path extrusionOk="0" h="11557" w="1696">
                  <a:moveTo>
                    <a:pt x="1" y="1"/>
                  </a:moveTo>
                  <a:lnTo>
                    <a:pt x="1" y="11556"/>
                  </a:lnTo>
                  <a:lnTo>
                    <a:pt x="1696" y="11556"/>
                  </a:lnTo>
                  <a:cubicBezTo>
                    <a:pt x="1696" y="7540"/>
                    <a:pt x="1105" y="3660"/>
                    <a:pt x="1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6" name="Google Shape;2096;p25"/>
            <p:cNvSpPr/>
            <p:nvPr/>
          </p:nvSpPr>
          <p:spPr>
            <a:xfrm>
              <a:off x="-1544026" y="-790425"/>
              <a:ext cx="2192014" cy="4527829"/>
            </a:xfrm>
            <a:custGeom>
              <a:rect b="b" l="l" r="r" t="t"/>
              <a:pathLst>
                <a:path extrusionOk="0" h="38823" w="18795">
                  <a:moveTo>
                    <a:pt x="1" y="0"/>
                  </a:moveTo>
                  <a:lnTo>
                    <a:pt x="1" y="38823"/>
                  </a:lnTo>
                  <a:cubicBezTo>
                    <a:pt x="11281" y="31778"/>
                    <a:pt x="18794" y="19243"/>
                    <a:pt x="18794" y="4958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7" name="Google Shape;2097;p25"/>
            <p:cNvSpPr/>
            <p:nvPr/>
          </p:nvSpPr>
          <p:spPr>
            <a:xfrm>
              <a:off x="-1544026" y="-34086"/>
              <a:ext cx="1888782" cy="3568335"/>
            </a:xfrm>
            <a:custGeom>
              <a:rect b="b" l="l" r="r" t="t"/>
              <a:pathLst>
                <a:path extrusionOk="0" h="30596" w="16195">
                  <a:moveTo>
                    <a:pt x="16194" y="0"/>
                  </a:moveTo>
                  <a:cubicBezTo>
                    <a:pt x="15427" y="807"/>
                    <a:pt x="14518" y="1476"/>
                    <a:pt x="13510" y="1970"/>
                  </a:cubicBezTo>
                  <a:cubicBezTo>
                    <a:pt x="12588" y="12543"/>
                    <a:pt x="7545" y="21933"/>
                    <a:pt x="1" y="28529"/>
                  </a:cubicBezTo>
                  <a:lnTo>
                    <a:pt x="1" y="30596"/>
                  </a:lnTo>
                  <a:cubicBezTo>
                    <a:pt x="9461" y="23610"/>
                    <a:pt x="15726" y="12549"/>
                    <a:pt x="16194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8" name="Google Shape;2098;p25"/>
            <p:cNvSpPr/>
            <p:nvPr/>
          </p:nvSpPr>
          <p:spPr>
            <a:xfrm>
              <a:off x="-1544026" y="-790425"/>
              <a:ext cx="1593132" cy="4083595"/>
            </a:xfrm>
            <a:custGeom>
              <a:rect b="b" l="l" r="r" t="t"/>
              <a:pathLst>
                <a:path extrusionOk="0" h="35014" w="13660">
                  <a:moveTo>
                    <a:pt x="1" y="0"/>
                  </a:moveTo>
                  <a:lnTo>
                    <a:pt x="1" y="35014"/>
                  </a:lnTo>
                  <a:cubicBezTo>
                    <a:pt x="8370" y="27704"/>
                    <a:pt x="13660" y="16949"/>
                    <a:pt x="13660" y="4958"/>
                  </a:cubicBezTo>
                  <a:lnTo>
                    <a:pt x="13660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9" name="Google Shape;2099;p25"/>
            <p:cNvSpPr/>
            <p:nvPr/>
          </p:nvSpPr>
          <p:spPr>
            <a:xfrm>
              <a:off x="-1544026" y="292591"/>
              <a:ext cx="1266458" cy="2714855"/>
            </a:xfrm>
            <a:custGeom>
              <a:rect b="b" l="l" r="r" t="t"/>
              <a:pathLst>
                <a:path extrusionOk="0" h="23278" w="10859">
                  <a:moveTo>
                    <a:pt x="10859" y="0"/>
                  </a:moveTo>
                  <a:cubicBezTo>
                    <a:pt x="10385" y="72"/>
                    <a:pt x="9890" y="111"/>
                    <a:pt x="9397" y="111"/>
                  </a:cubicBezTo>
                  <a:cubicBezTo>
                    <a:pt x="9020" y="111"/>
                    <a:pt x="8650" y="92"/>
                    <a:pt x="8292" y="46"/>
                  </a:cubicBezTo>
                  <a:cubicBezTo>
                    <a:pt x="7460" y="7657"/>
                    <a:pt x="4491" y="14622"/>
                    <a:pt x="1" y="20329"/>
                  </a:cubicBezTo>
                  <a:lnTo>
                    <a:pt x="1" y="23278"/>
                  </a:lnTo>
                  <a:cubicBezTo>
                    <a:pt x="5933" y="17092"/>
                    <a:pt x="9890" y="8995"/>
                    <a:pt x="10859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0" name="Google Shape;2100;p25"/>
            <p:cNvSpPr/>
            <p:nvPr/>
          </p:nvSpPr>
          <p:spPr>
            <a:xfrm>
              <a:off x="-1544026" y="-790425"/>
              <a:ext cx="994366" cy="3453923"/>
            </a:xfrm>
            <a:custGeom>
              <a:rect b="b" l="l" r="r" t="t"/>
              <a:pathLst>
                <a:path extrusionOk="0" h="29615" w="8526">
                  <a:moveTo>
                    <a:pt x="1" y="0"/>
                  </a:moveTo>
                  <a:lnTo>
                    <a:pt x="1" y="29615"/>
                  </a:lnTo>
                  <a:cubicBezTo>
                    <a:pt x="5342" y="22830"/>
                    <a:pt x="8526" y="14265"/>
                    <a:pt x="8526" y="4958"/>
                  </a:cubicBezTo>
                  <a:lnTo>
                    <a:pt x="8526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1" name="Google Shape;2101;p25"/>
            <p:cNvSpPr/>
            <p:nvPr/>
          </p:nvSpPr>
          <p:spPr>
            <a:xfrm>
              <a:off x="-1544026" y="46971"/>
              <a:ext cx="675273" cy="2189098"/>
            </a:xfrm>
            <a:custGeom>
              <a:rect b="b" l="l" r="r" t="t"/>
              <a:pathLst>
                <a:path extrusionOk="0" h="18770" w="5790">
                  <a:moveTo>
                    <a:pt x="3334" y="1"/>
                  </a:moveTo>
                  <a:cubicBezTo>
                    <a:pt x="3061" y="4928"/>
                    <a:pt x="1897" y="9619"/>
                    <a:pt x="1" y="13908"/>
                  </a:cubicBezTo>
                  <a:lnTo>
                    <a:pt x="1" y="18769"/>
                  </a:lnTo>
                  <a:cubicBezTo>
                    <a:pt x="3165" y="13668"/>
                    <a:pt x="5205" y="7799"/>
                    <a:pt x="5790" y="1503"/>
                  </a:cubicBezTo>
                  <a:cubicBezTo>
                    <a:pt x="4893" y="1132"/>
                    <a:pt x="4068" y="619"/>
                    <a:pt x="333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2" name="Google Shape;2102;p25"/>
            <p:cNvSpPr/>
            <p:nvPr/>
          </p:nvSpPr>
          <p:spPr>
            <a:xfrm>
              <a:off x="-1544026" y="-790425"/>
              <a:ext cx="395717" cy="2459557"/>
            </a:xfrm>
            <a:custGeom>
              <a:rect b="b" l="l" r="r" t="t"/>
              <a:pathLst>
                <a:path extrusionOk="0" h="21089" w="3393">
                  <a:moveTo>
                    <a:pt x="1" y="0"/>
                  </a:moveTo>
                  <a:lnTo>
                    <a:pt x="1" y="21088"/>
                  </a:lnTo>
                  <a:cubicBezTo>
                    <a:pt x="2184" y="16155"/>
                    <a:pt x="3393" y="10696"/>
                    <a:pt x="3393" y="4958"/>
                  </a:cubicBezTo>
                  <a:lnTo>
                    <a:pt x="3393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3" name="Google Shape;2103;p25"/>
            <p:cNvSpPr/>
            <p:nvPr/>
          </p:nvSpPr>
          <p:spPr>
            <a:xfrm>
              <a:off x="-13700" y="4625101"/>
              <a:ext cx="9172746" cy="689603"/>
            </a:xfrm>
            <a:custGeom>
              <a:rect b="b" l="l" r="r" t="t"/>
              <a:pathLst>
                <a:path extrusionOk="0" h="5526" w="99739">
                  <a:moveTo>
                    <a:pt x="1" y="1"/>
                  </a:moveTo>
                  <a:lnTo>
                    <a:pt x="1" y="5525"/>
                  </a:lnTo>
                  <a:lnTo>
                    <a:pt x="99739" y="5525"/>
                  </a:lnTo>
                  <a:lnTo>
                    <a:pt x="99739" y="1"/>
                  </a:lnTo>
                  <a:close/>
                </a:path>
              </a:pathLst>
            </a:custGeom>
            <a:solidFill>
              <a:srgbClr val="F8A96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104" name="Google Shape;2104;p25"/>
            <p:cNvGrpSpPr/>
            <p:nvPr/>
          </p:nvGrpSpPr>
          <p:grpSpPr>
            <a:xfrm>
              <a:off x="-1075563" y="-1555275"/>
              <a:ext cx="11295126" cy="1861672"/>
              <a:chOff x="-1075563" y="-1326675"/>
              <a:chExt cx="11295126" cy="1861672"/>
            </a:xfrm>
          </p:grpSpPr>
          <p:sp>
            <p:nvSpPr>
              <p:cNvPr id="2105" name="Google Shape;2105;p25"/>
              <p:cNvSpPr/>
              <p:nvPr/>
            </p:nvSpPr>
            <p:spPr>
              <a:xfrm>
                <a:off x="7920728" y="-657050"/>
                <a:ext cx="2298835" cy="1149540"/>
              </a:xfrm>
              <a:custGeom>
                <a:rect b="b" l="l" r="r" t="t"/>
                <a:pathLst>
                  <a:path extrusionOk="0" h="9398" w="18794">
                    <a:moveTo>
                      <a:pt x="0" y="0"/>
                    </a:moveTo>
                    <a:cubicBezTo>
                      <a:pt x="0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06" name="Google Shape;2106;p25"/>
              <p:cNvSpPr/>
              <p:nvPr/>
            </p:nvSpPr>
            <p:spPr>
              <a:xfrm>
                <a:off x="10032687" y="-657050"/>
                <a:ext cx="143234" cy="122"/>
              </a:xfrm>
              <a:custGeom>
                <a:rect b="b" l="l" r="r" t="t"/>
                <a:pathLst>
                  <a:path extrusionOk="0" h="1" w="1171">
                    <a:moveTo>
                      <a:pt x="1171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17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07" name="Google Shape;2107;p25"/>
              <p:cNvSpPr/>
              <p:nvPr/>
            </p:nvSpPr>
            <p:spPr>
              <a:xfrm>
                <a:off x="8056502" y="-657050"/>
                <a:ext cx="50272" cy="122"/>
              </a:xfrm>
              <a:custGeom>
                <a:rect b="b" l="l" r="r" t="t"/>
                <a:pathLst>
                  <a:path extrusionOk="0" h="1" w="411">
                    <a:moveTo>
                      <a:pt x="411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358" y="0"/>
                    </a:lnTo>
                    <a:lnTo>
                      <a:pt x="358" y="0"/>
                    </a:lnTo>
                    <a:lnTo>
                      <a:pt x="358" y="0"/>
                    </a:lnTo>
                    <a:lnTo>
                      <a:pt x="41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08" name="Google Shape;2108;p25"/>
              <p:cNvSpPr/>
              <p:nvPr/>
            </p:nvSpPr>
            <p:spPr>
              <a:xfrm>
                <a:off x="8071547" y="-657050"/>
                <a:ext cx="2104350" cy="835551"/>
              </a:xfrm>
              <a:custGeom>
                <a:rect b="b" l="l" r="r" t="t"/>
                <a:pathLst>
                  <a:path extrusionOk="0" h="6831" w="17204">
                    <a:moveTo>
                      <a:pt x="235" y="0"/>
                    </a:moveTo>
                    <a:cubicBezTo>
                      <a:pt x="235" y="723"/>
                      <a:pt x="151" y="1424"/>
                      <a:pt x="1" y="2093"/>
                    </a:cubicBezTo>
                    <a:cubicBezTo>
                      <a:pt x="1620" y="4926"/>
                      <a:pt x="4667" y="6830"/>
                      <a:pt x="8164" y="6830"/>
                    </a:cubicBezTo>
                    <a:cubicBezTo>
                      <a:pt x="12459" y="6830"/>
                      <a:pt x="16085" y="3945"/>
                      <a:pt x="17204" y="0"/>
                    </a:cubicBezTo>
                    <a:lnTo>
                      <a:pt x="16034" y="0"/>
                    </a:lnTo>
                    <a:cubicBezTo>
                      <a:pt x="14357" y="2568"/>
                      <a:pt x="11458" y="4271"/>
                      <a:pt x="8164" y="4271"/>
                    </a:cubicBezTo>
                    <a:cubicBezTo>
                      <a:pt x="4862" y="4271"/>
                      <a:pt x="1964" y="2568"/>
                      <a:pt x="288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09" name="Google Shape;2109;p25"/>
              <p:cNvSpPr/>
              <p:nvPr/>
            </p:nvSpPr>
            <p:spPr>
              <a:xfrm>
                <a:off x="8106653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77" y="2568"/>
                      <a:pt x="4575" y="4271"/>
                      <a:pt x="7877" y="4271"/>
                    </a:cubicBezTo>
                    <a:cubicBezTo>
                      <a:pt x="11171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0" name="Google Shape;2110;p25"/>
              <p:cNvSpPr/>
              <p:nvPr/>
            </p:nvSpPr>
            <p:spPr>
              <a:xfrm>
                <a:off x="8410248" y="-657050"/>
                <a:ext cx="1318827" cy="208429"/>
              </a:xfrm>
              <a:custGeom>
                <a:rect b="b" l="l" r="r" t="t"/>
                <a:pathLst>
                  <a:path extrusionOk="0" h="1704" w="10782">
                    <a:moveTo>
                      <a:pt x="0" y="0"/>
                    </a:moveTo>
                    <a:cubicBezTo>
                      <a:pt x="1529" y="1073"/>
                      <a:pt x="3386" y="1704"/>
                      <a:pt x="5395" y="1704"/>
                    </a:cubicBezTo>
                    <a:cubicBezTo>
                      <a:pt x="7396" y="1704"/>
                      <a:pt x="9255" y="1073"/>
                      <a:pt x="10782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1" name="Google Shape;2111;p25"/>
              <p:cNvSpPr/>
              <p:nvPr/>
            </p:nvSpPr>
            <p:spPr>
              <a:xfrm>
                <a:off x="5801429" y="-657050"/>
                <a:ext cx="2298835" cy="1149540"/>
              </a:xfrm>
              <a:custGeom>
                <a:rect b="b" l="l" r="r" t="t"/>
                <a:pathLst>
                  <a:path extrusionOk="0" h="9398" w="18794">
                    <a:moveTo>
                      <a:pt x="0" y="0"/>
                    </a:moveTo>
                    <a:cubicBezTo>
                      <a:pt x="0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2" name="Google Shape;2112;p25"/>
              <p:cNvSpPr/>
              <p:nvPr/>
            </p:nvSpPr>
            <p:spPr>
              <a:xfrm>
                <a:off x="7913389" y="-657050"/>
                <a:ext cx="7461" cy="122"/>
              </a:xfrm>
              <a:custGeom>
                <a:rect b="b" l="l" r="r" t="t"/>
                <a:pathLst>
                  <a:path extrusionOk="0" h="1" w="61">
                    <a:moveTo>
                      <a:pt x="60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3" name="Google Shape;2113;p25"/>
              <p:cNvSpPr/>
              <p:nvPr/>
            </p:nvSpPr>
            <p:spPr>
              <a:xfrm>
                <a:off x="7920728" y="-657050"/>
                <a:ext cx="43056" cy="122"/>
              </a:xfrm>
              <a:custGeom>
                <a:rect b="b" l="l" r="r" t="t"/>
                <a:pathLst>
                  <a:path extrusionOk="0" h="1" w="352">
                    <a:moveTo>
                      <a:pt x="351" y="0"/>
                    </a:moveTo>
                    <a:lnTo>
                      <a:pt x="0" y="0"/>
                    </a:lnTo>
                    <a:lnTo>
                      <a:pt x="35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4" name="Google Shape;2114;p25"/>
              <p:cNvSpPr/>
              <p:nvPr/>
            </p:nvSpPr>
            <p:spPr>
              <a:xfrm>
                <a:off x="7963662" y="-657050"/>
                <a:ext cx="92961" cy="122"/>
              </a:xfrm>
              <a:custGeom>
                <a:rect b="b" l="l" r="r" t="t"/>
                <a:pathLst>
                  <a:path extrusionOk="0" h="1" w="760">
                    <a:moveTo>
                      <a:pt x="76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760" y="0"/>
                    </a:lnTo>
                    <a:close/>
                  </a:path>
                </a:pathLst>
              </a:custGeom>
              <a:solidFill>
                <a:srgbClr val="A1121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5" name="Google Shape;2115;p25"/>
              <p:cNvSpPr/>
              <p:nvPr/>
            </p:nvSpPr>
            <p:spPr>
              <a:xfrm>
                <a:off x="6431911" y="-657050"/>
                <a:ext cx="6361" cy="122"/>
              </a:xfrm>
              <a:custGeom>
                <a:rect b="b" l="l" r="r" t="t"/>
                <a:pathLst>
                  <a:path extrusionOk="0" h="1" w="52">
                    <a:moveTo>
                      <a:pt x="52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6" name="Google Shape;2116;p25"/>
              <p:cNvSpPr/>
              <p:nvPr/>
            </p:nvSpPr>
            <p:spPr>
              <a:xfrm>
                <a:off x="5961300" y="-657050"/>
                <a:ext cx="2095299" cy="835551"/>
              </a:xfrm>
              <a:custGeom>
                <a:rect b="b" l="l" r="r" t="t"/>
                <a:pathLst>
                  <a:path extrusionOk="0" h="6831" w="17130">
                    <a:moveTo>
                      <a:pt x="162" y="0"/>
                    </a:moveTo>
                    <a:cubicBezTo>
                      <a:pt x="162" y="754"/>
                      <a:pt x="105" y="1495"/>
                      <a:pt x="0" y="2223"/>
                    </a:cubicBezTo>
                    <a:cubicBezTo>
                      <a:pt x="1638" y="4985"/>
                      <a:pt x="4646" y="6830"/>
                      <a:pt x="8090" y="6830"/>
                    </a:cubicBezTo>
                    <a:cubicBezTo>
                      <a:pt x="12387" y="6830"/>
                      <a:pt x="16013" y="3945"/>
                      <a:pt x="17130" y="0"/>
                    </a:cubicBezTo>
                    <a:lnTo>
                      <a:pt x="15960" y="0"/>
                    </a:lnTo>
                    <a:cubicBezTo>
                      <a:pt x="14283" y="2568"/>
                      <a:pt x="11386" y="4271"/>
                      <a:pt x="8090" y="4271"/>
                    </a:cubicBezTo>
                    <a:cubicBezTo>
                      <a:pt x="4796" y="4271"/>
                      <a:pt x="1898" y="2568"/>
                      <a:pt x="214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7" name="Google Shape;2117;p25"/>
              <p:cNvSpPr/>
              <p:nvPr/>
            </p:nvSpPr>
            <p:spPr>
              <a:xfrm>
                <a:off x="5987354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85" y="2568"/>
                      <a:pt x="4583" y="4271"/>
                      <a:pt x="7877" y="4271"/>
                    </a:cubicBezTo>
                    <a:cubicBezTo>
                      <a:pt x="11173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8" name="Google Shape;2118;p25"/>
              <p:cNvSpPr/>
              <p:nvPr/>
            </p:nvSpPr>
            <p:spPr>
              <a:xfrm>
                <a:off x="6291928" y="-657050"/>
                <a:ext cx="1318093" cy="208429"/>
              </a:xfrm>
              <a:custGeom>
                <a:rect b="b" l="l" r="r" t="t"/>
                <a:pathLst>
                  <a:path extrusionOk="0" h="1704" w="10776">
                    <a:moveTo>
                      <a:pt x="0" y="0"/>
                    </a:moveTo>
                    <a:cubicBezTo>
                      <a:pt x="1521" y="1073"/>
                      <a:pt x="3380" y="1704"/>
                      <a:pt x="5387" y="1704"/>
                    </a:cubicBezTo>
                    <a:cubicBezTo>
                      <a:pt x="7390" y="1704"/>
                      <a:pt x="9247" y="1073"/>
                      <a:pt x="10776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9" name="Google Shape;2119;p25"/>
              <p:cNvSpPr/>
              <p:nvPr/>
            </p:nvSpPr>
            <p:spPr>
              <a:xfrm>
                <a:off x="-1075563" y="-657050"/>
                <a:ext cx="2298957" cy="1149540"/>
              </a:xfrm>
              <a:custGeom>
                <a:rect b="b" l="l" r="r" t="t"/>
                <a:pathLst>
                  <a:path extrusionOk="0" h="9398" w="18795">
                    <a:moveTo>
                      <a:pt x="1" y="0"/>
                    </a:moveTo>
                    <a:cubicBezTo>
                      <a:pt x="1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0" name="Google Shape;2120;p25"/>
              <p:cNvSpPr/>
              <p:nvPr/>
            </p:nvSpPr>
            <p:spPr>
              <a:xfrm>
                <a:off x="1036519" y="-657050"/>
                <a:ext cx="50028" cy="122"/>
              </a:xfrm>
              <a:custGeom>
                <a:rect b="b" l="l" r="r" t="t"/>
                <a:pathLst>
                  <a:path extrusionOk="0" h="1" w="409">
                    <a:moveTo>
                      <a:pt x="409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58" y="0"/>
                    </a:lnTo>
                    <a:lnTo>
                      <a:pt x="58" y="0"/>
                    </a:lnTo>
                    <a:lnTo>
                      <a:pt x="409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1" name="Google Shape;2121;p25"/>
              <p:cNvSpPr/>
              <p:nvPr/>
            </p:nvSpPr>
            <p:spPr>
              <a:xfrm>
                <a:off x="-1032629" y="-657050"/>
                <a:ext cx="143234" cy="122"/>
              </a:xfrm>
              <a:custGeom>
                <a:rect b="b" l="l" r="r" t="t"/>
                <a:pathLst>
                  <a:path extrusionOk="0" h="1" w="1171">
                    <a:moveTo>
                      <a:pt x="1170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2" name="Google Shape;2122;p25"/>
              <p:cNvSpPr/>
              <p:nvPr/>
            </p:nvSpPr>
            <p:spPr>
              <a:xfrm>
                <a:off x="-1032629" y="-657050"/>
                <a:ext cx="2104840" cy="835551"/>
              </a:xfrm>
              <a:custGeom>
                <a:rect b="b" l="l" r="r" t="t"/>
                <a:pathLst>
                  <a:path extrusionOk="0" h="6831" w="17208">
                    <a:moveTo>
                      <a:pt x="1" y="0"/>
                    </a:moveTo>
                    <a:cubicBezTo>
                      <a:pt x="1117" y="3945"/>
                      <a:pt x="4743" y="6830"/>
                      <a:pt x="9046" y="6830"/>
                    </a:cubicBezTo>
                    <a:cubicBezTo>
                      <a:pt x="12535" y="6830"/>
                      <a:pt x="15583" y="4926"/>
                      <a:pt x="17208" y="2093"/>
                    </a:cubicBezTo>
                    <a:cubicBezTo>
                      <a:pt x="17052" y="1424"/>
                      <a:pt x="16974" y="723"/>
                      <a:pt x="16974" y="0"/>
                    </a:cubicBezTo>
                    <a:lnTo>
                      <a:pt x="16916" y="0"/>
                    </a:lnTo>
                    <a:cubicBezTo>
                      <a:pt x="15240" y="2568"/>
                      <a:pt x="12340" y="4271"/>
                      <a:pt x="9046" y="4271"/>
                    </a:cubicBezTo>
                    <a:cubicBezTo>
                      <a:pt x="5751" y="4271"/>
                      <a:pt x="2847" y="2568"/>
                      <a:pt x="117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3" name="Google Shape;2123;p25"/>
              <p:cNvSpPr/>
              <p:nvPr/>
            </p:nvSpPr>
            <p:spPr>
              <a:xfrm>
                <a:off x="-889516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0" y="0"/>
                    </a:moveTo>
                    <a:cubicBezTo>
                      <a:pt x="1677" y="2568"/>
                      <a:pt x="4581" y="4271"/>
                      <a:pt x="7876" y="4271"/>
                    </a:cubicBezTo>
                    <a:cubicBezTo>
                      <a:pt x="11170" y="4271"/>
                      <a:pt x="14070" y="2568"/>
                      <a:pt x="15746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4" name="Google Shape;2124;p25"/>
              <p:cNvSpPr/>
              <p:nvPr/>
            </p:nvSpPr>
            <p:spPr>
              <a:xfrm>
                <a:off x="-586042" y="-657050"/>
                <a:ext cx="1318950" cy="208429"/>
              </a:xfrm>
              <a:custGeom>
                <a:rect b="b" l="l" r="r" t="t"/>
                <a:pathLst>
                  <a:path extrusionOk="0" h="1704" w="10783">
                    <a:moveTo>
                      <a:pt x="1" y="0"/>
                    </a:moveTo>
                    <a:cubicBezTo>
                      <a:pt x="1529" y="1073"/>
                      <a:pt x="3387" y="1704"/>
                      <a:pt x="5395" y="1704"/>
                    </a:cubicBezTo>
                    <a:cubicBezTo>
                      <a:pt x="7396" y="1704"/>
                      <a:pt x="9255" y="1073"/>
                      <a:pt x="10782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5" name="Google Shape;2125;p25"/>
              <p:cNvSpPr/>
              <p:nvPr/>
            </p:nvSpPr>
            <p:spPr>
              <a:xfrm>
                <a:off x="1043491" y="-657050"/>
                <a:ext cx="2298957" cy="1149540"/>
              </a:xfrm>
              <a:custGeom>
                <a:rect b="b" l="l" r="r" t="t"/>
                <a:pathLst>
                  <a:path extrusionOk="0" h="9398" w="18795">
                    <a:moveTo>
                      <a:pt x="1" y="0"/>
                    </a:moveTo>
                    <a:cubicBezTo>
                      <a:pt x="1" y="5192"/>
                      <a:pt x="4206" y="9397"/>
                      <a:pt x="9398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6" name="Google Shape;2126;p25"/>
              <p:cNvSpPr/>
              <p:nvPr/>
            </p:nvSpPr>
            <p:spPr>
              <a:xfrm>
                <a:off x="2701549" y="-657050"/>
                <a:ext cx="7217" cy="122"/>
              </a:xfrm>
              <a:custGeom>
                <a:rect b="b" l="l" r="r" t="t"/>
                <a:pathLst>
                  <a:path extrusionOk="0" h="1" w="59">
                    <a:moveTo>
                      <a:pt x="58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7" name="Google Shape;2127;p25"/>
              <p:cNvSpPr/>
              <p:nvPr/>
            </p:nvSpPr>
            <p:spPr>
              <a:xfrm>
                <a:off x="1223300" y="-657050"/>
                <a:ext cx="6361" cy="122"/>
              </a:xfrm>
              <a:custGeom>
                <a:rect b="b" l="l" r="r" t="t"/>
                <a:pathLst>
                  <a:path extrusionOk="0" h="1" w="52">
                    <a:moveTo>
                      <a:pt x="52" y="0"/>
                    </a:moveTo>
                    <a:lnTo>
                      <a:pt x="0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8" name="Google Shape;2128;p25"/>
              <p:cNvSpPr/>
              <p:nvPr/>
            </p:nvSpPr>
            <p:spPr>
              <a:xfrm>
                <a:off x="1179510" y="-657050"/>
                <a:ext cx="43912" cy="122"/>
              </a:xfrm>
              <a:custGeom>
                <a:rect b="b" l="l" r="r" t="t"/>
                <a:pathLst>
                  <a:path extrusionOk="0" h="1" w="359">
                    <a:moveTo>
                      <a:pt x="358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9" name="Google Shape;2129;p25"/>
              <p:cNvSpPr/>
              <p:nvPr/>
            </p:nvSpPr>
            <p:spPr>
              <a:xfrm>
                <a:off x="1086425" y="-657050"/>
                <a:ext cx="93206" cy="122"/>
              </a:xfrm>
              <a:custGeom>
                <a:rect b="b" l="l" r="r" t="t"/>
                <a:pathLst>
                  <a:path extrusionOk="0" h="1" w="762">
                    <a:moveTo>
                      <a:pt x="762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762" y="0"/>
                    </a:lnTo>
                    <a:close/>
                  </a:path>
                </a:pathLst>
              </a:custGeom>
              <a:solidFill>
                <a:srgbClr val="A1121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0" name="Google Shape;2130;p25"/>
              <p:cNvSpPr/>
              <p:nvPr/>
            </p:nvSpPr>
            <p:spPr>
              <a:xfrm>
                <a:off x="1086425" y="-657050"/>
                <a:ext cx="2095421" cy="835551"/>
              </a:xfrm>
              <a:custGeom>
                <a:rect b="b" l="l" r="r" t="t"/>
                <a:pathLst>
                  <a:path extrusionOk="0" h="6831" w="17131">
                    <a:moveTo>
                      <a:pt x="1" y="0"/>
                    </a:moveTo>
                    <a:cubicBezTo>
                      <a:pt x="1119" y="3945"/>
                      <a:pt x="4745" y="6830"/>
                      <a:pt x="9047" y="6830"/>
                    </a:cubicBezTo>
                    <a:cubicBezTo>
                      <a:pt x="12484" y="6830"/>
                      <a:pt x="15493" y="4985"/>
                      <a:pt x="17130" y="2223"/>
                    </a:cubicBezTo>
                    <a:cubicBezTo>
                      <a:pt x="17027" y="1495"/>
                      <a:pt x="16974" y="754"/>
                      <a:pt x="16974" y="0"/>
                    </a:cubicBezTo>
                    <a:lnTo>
                      <a:pt x="16917" y="0"/>
                    </a:lnTo>
                    <a:cubicBezTo>
                      <a:pt x="15240" y="2568"/>
                      <a:pt x="12342" y="4271"/>
                      <a:pt x="9047" y="4271"/>
                    </a:cubicBezTo>
                    <a:cubicBezTo>
                      <a:pt x="5745" y="4271"/>
                      <a:pt x="2847" y="2568"/>
                      <a:pt x="1171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1" name="Google Shape;2131;p25"/>
              <p:cNvSpPr/>
              <p:nvPr/>
            </p:nvSpPr>
            <p:spPr>
              <a:xfrm>
                <a:off x="1229539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77" y="2568"/>
                      <a:pt x="4575" y="4271"/>
                      <a:pt x="7877" y="4271"/>
                    </a:cubicBezTo>
                    <a:cubicBezTo>
                      <a:pt x="11172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2" name="Google Shape;2132;p25"/>
              <p:cNvSpPr/>
              <p:nvPr/>
            </p:nvSpPr>
            <p:spPr>
              <a:xfrm>
                <a:off x="1533257" y="-657050"/>
                <a:ext cx="1318705" cy="208429"/>
              </a:xfrm>
              <a:custGeom>
                <a:rect b="b" l="l" r="r" t="t"/>
                <a:pathLst>
                  <a:path extrusionOk="0" h="1704" w="10781">
                    <a:moveTo>
                      <a:pt x="0" y="0"/>
                    </a:moveTo>
                    <a:cubicBezTo>
                      <a:pt x="1527" y="1073"/>
                      <a:pt x="3386" y="1704"/>
                      <a:pt x="5394" y="1704"/>
                    </a:cubicBezTo>
                    <a:cubicBezTo>
                      <a:pt x="7395" y="1704"/>
                      <a:pt x="9254" y="1073"/>
                      <a:pt x="10781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3" name="Google Shape;2133;p25"/>
              <p:cNvSpPr/>
              <p:nvPr/>
            </p:nvSpPr>
            <p:spPr>
              <a:xfrm>
                <a:off x="2708643" y="-1326675"/>
                <a:ext cx="3723345" cy="1861672"/>
              </a:xfrm>
              <a:custGeom>
                <a:rect b="b" l="l" r="r" t="t"/>
                <a:pathLst>
                  <a:path extrusionOk="0" h="15220" w="30440">
                    <a:moveTo>
                      <a:pt x="0" y="0"/>
                    </a:moveTo>
                    <a:cubicBezTo>
                      <a:pt x="0" y="8410"/>
                      <a:pt x="6811" y="15219"/>
                      <a:pt x="15221" y="15219"/>
                    </a:cubicBezTo>
                    <a:cubicBezTo>
                      <a:pt x="23622" y="15219"/>
                      <a:pt x="30439" y="8410"/>
                      <a:pt x="30439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4" name="Google Shape;2134;p25"/>
              <p:cNvSpPr/>
              <p:nvPr/>
            </p:nvSpPr>
            <p:spPr>
              <a:xfrm>
                <a:off x="2734942" y="-1326675"/>
                <a:ext cx="3669892" cy="1548540"/>
              </a:xfrm>
              <a:custGeom>
                <a:rect b="b" l="l" r="r" t="t"/>
                <a:pathLst>
                  <a:path extrusionOk="0" h="12660" w="30003">
                    <a:moveTo>
                      <a:pt x="0" y="0"/>
                    </a:moveTo>
                    <a:cubicBezTo>
                      <a:pt x="1222" y="7187"/>
                      <a:pt x="7474" y="12660"/>
                      <a:pt x="15006" y="12660"/>
                    </a:cubicBezTo>
                    <a:cubicBezTo>
                      <a:pt x="22537" y="12660"/>
                      <a:pt x="28788" y="7187"/>
                      <a:pt x="30003" y="0"/>
                    </a:cubicBezTo>
                    <a:lnTo>
                      <a:pt x="29334" y="0"/>
                    </a:lnTo>
                    <a:cubicBezTo>
                      <a:pt x="27228" y="5882"/>
                      <a:pt x="21608" y="10093"/>
                      <a:pt x="15006" y="10093"/>
                    </a:cubicBezTo>
                    <a:cubicBezTo>
                      <a:pt x="8396" y="10093"/>
                      <a:pt x="2775" y="5882"/>
                      <a:pt x="67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5" name="Google Shape;2135;p25"/>
              <p:cNvSpPr/>
              <p:nvPr/>
            </p:nvSpPr>
            <p:spPr>
              <a:xfrm>
                <a:off x="2816773" y="-1326675"/>
                <a:ext cx="3506231" cy="1234551"/>
              </a:xfrm>
              <a:custGeom>
                <a:rect b="b" l="l" r="r" t="t"/>
                <a:pathLst>
                  <a:path extrusionOk="0" h="10093" w="28665">
                    <a:moveTo>
                      <a:pt x="1" y="0"/>
                    </a:moveTo>
                    <a:cubicBezTo>
                      <a:pt x="2106" y="5882"/>
                      <a:pt x="7727" y="10093"/>
                      <a:pt x="14337" y="10093"/>
                    </a:cubicBezTo>
                    <a:cubicBezTo>
                      <a:pt x="20939" y="10093"/>
                      <a:pt x="26559" y="5882"/>
                      <a:pt x="28665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6" name="Google Shape;2136;p25"/>
              <p:cNvSpPr/>
              <p:nvPr/>
            </p:nvSpPr>
            <p:spPr>
              <a:xfrm>
                <a:off x="2963923" y="-1326675"/>
                <a:ext cx="3212058" cy="920562"/>
              </a:xfrm>
              <a:custGeom>
                <a:rect b="b" l="l" r="r" t="t"/>
                <a:pathLst>
                  <a:path extrusionOk="0" h="7526" w="26260">
                    <a:moveTo>
                      <a:pt x="0" y="0"/>
                    </a:moveTo>
                    <a:cubicBezTo>
                      <a:pt x="2645" y="4505"/>
                      <a:pt x="7531" y="7526"/>
                      <a:pt x="13134" y="7526"/>
                    </a:cubicBezTo>
                    <a:cubicBezTo>
                      <a:pt x="18728" y="7526"/>
                      <a:pt x="23616" y="4505"/>
                      <a:pt x="26259" y="0"/>
                    </a:cubicBezTo>
                    <a:lnTo>
                      <a:pt x="24369" y="0"/>
                    </a:lnTo>
                    <a:cubicBezTo>
                      <a:pt x="21588" y="3048"/>
                      <a:pt x="17579" y="4958"/>
                      <a:pt x="13134" y="4958"/>
                    </a:cubicBezTo>
                    <a:cubicBezTo>
                      <a:pt x="8682" y="4958"/>
                      <a:pt x="4679" y="3048"/>
                      <a:pt x="189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7" name="Google Shape;2137;p25"/>
              <p:cNvSpPr/>
              <p:nvPr/>
            </p:nvSpPr>
            <p:spPr>
              <a:xfrm>
                <a:off x="3195106" y="-1326675"/>
                <a:ext cx="2749697" cy="606572"/>
              </a:xfrm>
              <a:custGeom>
                <a:rect b="b" l="l" r="r" t="t"/>
                <a:pathLst>
                  <a:path extrusionOk="0" h="4959" w="22480">
                    <a:moveTo>
                      <a:pt x="0" y="0"/>
                    </a:moveTo>
                    <a:cubicBezTo>
                      <a:pt x="2789" y="3048"/>
                      <a:pt x="6792" y="4958"/>
                      <a:pt x="11244" y="4958"/>
                    </a:cubicBezTo>
                    <a:cubicBezTo>
                      <a:pt x="15689" y="4958"/>
                      <a:pt x="19698" y="3048"/>
                      <a:pt x="22479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8" name="Google Shape;2138;p25"/>
              <p:cNvSpPr/>
              <p:nvPr/>
            </p:nvSpPr>
            <p:spPr>
              <a:xfrm>
                <a:off x="3568056" y="-1326675"/>
                <a:ext cx="2003928" cy="292583"/>
              </a:xfrm>
              <a:custGeom>
                <a:rect b="b" l="l" r="r" t="t"/>
                <a:pathLst>
                  <a:path extrusionOk="0" h="2392" w="16383">
                    <a:moveTo>
                      <a:pt x="0" y="0"/>
                    </a:moveTo>
                    <a:cubicBezTo>
                      <a:pt x="2365" y="1515"/>
                      <a:pt x="5178" y="2391"/>
                      <a:pt x="8195" y="2391"/>
                    </a:cubicBezTo>
                    <a:cubicBezTo>
                      <a:pt x="11209" y="2391"/>
                      <a:pt x="14017" y="1515"/>
                      <a:pt x="16383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139" name="Google Shape;2139;p25"/>
          <p:cNvSpPr txBox="1"/>
          <p:nvPr>
            <p:ph type="title"/>
          </p:nvPr>
        </p:nvSpPr>
        <p:spPr>
          <a:xfrm>
            <a:off x="720000" y="521225"/>
            <a:ext cx="77040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2">
  <p:cSld name="TITLE_ONLY_5">
    <p:spTree>
      <p:nvGrpSpPr>
        <p:cNvPr id="2140" name="Shape 2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41" name="Google Shape;2141;p26"/>
          <p:cNvGrpSpPr/>
          <p:nvPr/>
        </p:nvGrpSpPr>
        <p:grpSpPr>
          <a:xfrm>
            <a:off x="-1544026" y="-1555275"/>
            <a:ext cx="12232039" cy="7489192"/>
            <a:chOff x="-1544026" y="-1555275"/>
            <a:chExt cx="12232039" cy="7489192"/>
          </a:xfrm>
        </p:grpSpPr>
        <p:sp>
          <p:nvSpPr>
            <p:cNvPr id="2142" name="Google Shape;2142;p26"/>
            <p:cNvSpPr/>
            <p:nvPr/>
          </p:nvSpPr>
          <p:spPr>
            <a:xfrm flipH="1">
              <a:off x="9591948" y="2933887"/>
              <a:ext cx="1096065" cy="3000009"/>
            </a:xfrm>
            <a:custGeom>
              <a:rect b="b" l="l" r="r" t="t"/>
              <a:pathLst>
                <a:path extrusionOk="0" h="25723" w="9398">
                  <a:moveTo>
                    <a:pt x="1" y="1"/>
                  </a:moveTo>
                  <a:lnTo>
                    <a:pt x="1" y="25722"/>
                  </a:lnTo>
                  <a:lnTo>
                    <a:pt x="9397" y="25722"/>
                  </a:lnTo>
                  <a:cubicBezTo>
                    <a:pt x="9397" y="15921"/>
                    <a:pt x="5862" y="6947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3" name="Google Shape;2143;p26"/>
            <p:cNvSpPr/>
            <p:nvPr/>
          </p:nvSpPr>
          <p:spPr>
            <a:xfrm flipH="1">
              <a:off x="9891331" y="3619083"/>
              <a:ext cx="796682" cy="2314823"/>
            </a:xfrm>
            <a:custGeom>
              <a:rect b="b" l="l" r="r" t="t"/>
              <a:pathLst>
                <a:path extrusionOk="0" h="19848" w="6831">
                  <a:moveTo>
                    <a:pt x="1546" y="1"/>
                  </a:moveTo>
                  <a:cubicBezTo>
                    <a:pt x="1039" y="352"/>
                    <a:pt x="520" y="689"/>
                    <a:pt x="1" y="1015"/>
                  </a:cubicBezTo>
                  <a:lnTo>
                    <a:pt x="1" y="1885"/>
                  </a:lnTo>
                  <a:cubicBezTo>
                    <a:pt x="2724" y="7286"/>
                    <a:pt x="4263" y="13387"/>
                    <a:pt x="4263" y="19847"/>
                  </a:cubicBezTo>
                  <a:lnTo>
                    <a:pt x="6830" y="19847"/>
                  </a:lnTo>
                  <a:cubicBezTo>
                    <a:pt x="6830" y="12620"/>
                    <a:pt x="4907" y="5843"/>
                    <a:pt x="1546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4" name="Google Shape;2144;p26"/>
            <p:cNvSpPr/>
            <p:nvPr/>
          </p:nvSpPr>
          <p:spPr>
            <a:xfrm flipH="1">
              <a:off x="10190713" y="3838811"/>
              <a:ext cx="497300" cy="2095096"/>
            </a:xfrm>
            <a:custGeom>
              <a:rect b="b" l="l" r="r" t="t"/>
              <a:pathLst>
                <a:path extrusionOk="0" h="17964" w="4264">
                  <a:moveTo>
                    <a:pt x="1" y="1"/>
                  </a:moveTo>
                  <a:lnTo>
                    <a:pt x="1" y="17963"/>
                  </a:lnTo>
                  <a:lnTo>
                    <a:pt x="4263" y="17963"/>
                  </a:lnTo>
                  <a:cubicBezTo>
                    <a:pt x="4263" y="11503"/>
                    <a:pt x="2724" y="5402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5" name="Google Shape;2145;p26"/>
            <p:cNvSpPr/>
            <p:nvPr/>
          </p:nvSpPr>
          <p:spPr>
            <a:xfrm flipH="1">
              <a:off x="10490213" y="4586053"/>
              <a:ext cx="197800" cy="1347864"/>
            </a:xfrm>
            <a:custGeom>
              <a:rect b="b" l="l" r="r" t="t"/>
              <a:pathLst>
                <a:path extrusionOk="0" h="11557" w="1696">
                  <a:moveTo>
                    <a:pt x="1" y="1"/>
                  </a:moveTo>
                  <a:lnTo>
                    <a:pt x="1" y="11556"/>
                  </a:lnTo>
                  <a:lnTo>
                    <a:pt x="1696" y="11556"/>
                  </a:lnTo>
                  <a:cubicBezTo>
                    <a:pt x="1696" y="7540"/>
                    <a:pt x="1105" y="3660"/>
                    <a:pt x="1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6" name="Google Shape;2146;p26"/>
            <p:cNvSpPr/>
            <p:nvPr/>
          </p:nvSpPr>
          <p:spPr>
            <a:xfrm flipH="1">
              <a:off x="8495999" y="-790425"/>
              <a:ext cx="2192014" cy="4527829"/>
            </a:xfrm>
            <a:custGeom>
              <a:rect b="b" l="l" r="r" t="t"/>
              <a:pathLst>
                <a:path extrusionOk="0" h="38823" w="18795">
                  <a:moveTo>
                    <a:pt x="1" y="0"/>
                  </a:moveTo>
                  <a:lnTo>
                    <a:pt x="1" y="38823"/>
                  </a:lnTo>
                  <a:cubicBezTo>
                    <a:pt x="11281" y="31778"/>
                    <a:pt x="18794" y="19243"/>
                    <a:pt x="18794" y="4958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7" name="Google Shape;2147;p26"/>
            <p:cNvSpPr/>
            <p:nvPr/>
          </p:nvSpPr>
          <p:spPr>
            <a:xfrm flipH="1">
              <a:off x="8799231" y="-34086"/>
              <a:ext cx="1888782" cy="3568335"/>
            </a:xfrm>
            <a:custGeom>
              <a:rect b="b" l="l" r="r" t="t"/>
              <a:pathLst>
                <a:path extrusionOk="0" h="30596" w="16195">
                  <a:moveTo>
                    <a:pt x="16194" y="0"/>
                  </a:moveTo>
                  <a:cubicBezTo>
                    <a:pt x="15427" y="807"/>
                    <a:pt x="14518" y="1476"/>
                    <a:pt x="13510" y="1970"/>
                  </a:cubicBezTo>
                  <a:cubicBezTo>
                    <a:pt x="12588" y="12543"/>
                    <a:pt x="7545" y="21933"/>
                    <a:pt x="1" y="28529"/>
                  </a:cubicBezTo>
                  <a:lnTo>
                    <a:pt x="1" y="30596"/>
                  </a:lnTo>
                  <a:cubicBezTo>
                    <a:pt x="9461" y="23610"/>
                    <a:pt x="15726" y="12549"/>
                    <a:pt x="16194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8" name="Google Shape;2148;p26"/>
            <p:cNvSpPr/>
            <p:nvPr/>
          </p:nvSpPr>
          <p:spPr>
            <a:xfrm flipH="1">
              <a:off x="9094882" y="-790425"/>
              <a:ext cx="1593132" cy="4083595"/>
            </a:xfrm>
            <a:custGeom>
              <a:rect b="b" l="l" r="r" t="t"/>
              <a:pathLst>
                <a:path extrusionOk="0" h="35014" w="13660">
                  <a:moveTo>
                    <a:pt x="1" y="0"/>
                  </a:moveTo>
                  <a:lnTo>
                    <a:pt x="1" y="35014"/>
                  </a:lnTo>
                  <a:cubicBezTo>
                    <a:pt x="8370" y="27704"/>
                    <a:pt x="13660" y="16949"/>
                    <a:pt x="13660" y="4958"/>
                  </a:cubicBezTo>
                  <a:lnTo>
                    <a:pt x="13660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9" name="Google Shape;2149;p26"/>
            <p:cNvSpPr/>
            <p:nvPr/>
          </p:nvSpPr>
          <p:spPr>
            <a:xfrm flipH="1">
              <a:off x="9421555" y="292591"/>
              <a:ext cx="1266458" cy="2714855"/>
            </a:xfrm>
            <a:custGeom>
              <a:rect b="b" l="l" r="r" t="t"/>
              <a:pathLst>
                <a:path extrusionOk="0" h="23278" w="10859">
                  <a:moveTo>
                    <a:pt x="10859" y="0"/>
                  </a:moveTo>
                  <a:cubicBezTo>
                    <a:pt x="10385" y="72"/>
                    <a:pt x="9890" y="111"/>
                    <a:pt x="9397" y="111"/>
                  </a:cubicBezTo>
                  <a:cubicBezTo>
                    <a:pt x="9020" y="111"/>
                    <a:pt x="8650" y="92"/>
                    <a:pt x="8292" y="46"/>
                  </a:cubicBezTo>
                  <a:cubicBezTo>
                    <a:pt x="7460" y="7657"/>
                    <a:pt x="4491" y="14622"/>
                    <a:pt x="1" y="20329"/>
                  </a:cubicBezTo>
                  <a:lnTo>
                    <a:pt x="1" y="23278"/>
                  </a:lnTo>
                  <a:cubicBezTo>
                    <a:pt x="5933" y="17092"/>
                    <a:pt x="9890" y="8995"/>
                    <a:pt x="10859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0" name="Google Shape;2150;p26"/>
            <p:cNvSpPr/>
            <p:nvPr/>
          </p:nvSpPr>
          <p:spPr>
            <a:xfrm flipH="1">
              <a:off x="9693647" y="-790425"/>
              <a:ext cx="994366" cy="3453923"/>
            </a:xfrm>
            <a:custGeom>
              <a:rect b="b" l="l" r="r" t="t"/>
              <a:pathLst>
                <a:path extrusionOk="0" h="29615" w="8526">
                  <a:moveTo>
                    <a:pt x="1" y="0"/>
                  </a:moveTo>
                  <a:lnTo>
                    <a:pt x="1" y="29615"/>
                  </a:lnTo>
                  <a:cubicBezTo>
                    <a:pt x="5342" y="22830"/>
                    <a:pt x="8526" y="14265"/>
                    <a:pt x="8526" y="4958"/>
                  </a:cubicBezTo>
                  <a:lnTo>
                    <a:pt x="8526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1" name="Google Shape;2151;p26"/>
            <p:cNvSpPr/>
            <p:nvPr/>
          </p:nvSpPr>
          <p:spPr>
            <a:xfrm flipH="1">
              <a:off x="10012740" y="46971"/>
              <a:ext cx="675273" cy="2189098"/>
            </a:xfrm>
            <a:custGeom>
              <a:rect b="b" l="l" r="r" t="t"/>
              <a:pathLst>
                <a:path extrusionOk="0" h="18770" w="5790">
                  <a:moveTo>
                    <a:pt x="3334" y="1"/>
                  </a:moveTo>
                  <a:cubicBezTo>
                    <a:pt x="3061" y="4928"/>
                    <a:pt x="1897" y="9619"/>
                    <a:pt x="1" y="13908"/>
                  </a:cubicBezTo>
                  <a:lnTo>
                    <a:pt x="1" y="18769"/>
                  </a:lnTo>
                  <a:cubicBezTo>
                    <a:pt x="3165" y="13668"/>
                    <a:pt x="5205" y="7799"/>
                    <a:pt x="5790" y="1503"/>
                  </a:cubicBezTo>
                  <a:cubicBezTo>
                    <a:pt x="4893" y="1132"/>
                    <a:pt x="4068" y="619"/>
                    <a:pt x="333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2" name="Google Shape;2152;p26"/>
            <p:cNvSpPr/>
            <p:nvPr/>
          </p:nvSpPr>
          <p:spPr>
            <a:xfrm flipH="1">
              <a:off x="10292296" y="-790425"/>
              <a:ext cx="395717" cy="2459557"/>
            </a:xfrm>
            <a:custGeom>
              <a:rect b="b" l="l" r="r" t="t"/>
              <a:pathLst>
                <a:path extrusionOk="0" h="21089" w="3393">
                  <a:moveTo>
                    <a:pt x="1" y="0"/>
                  </a:moveTo>
                  <a:lnTo>
                    <a:pt x="1" y="21088"/>
                  </a:lnTo>
                  <a:cubicBezTo>
                    <a:pt x="2184" y="16155"/>
                    <a:pt x="3393" y="10696"/>
                    <a:pt x="3393" y="4958"/>
                  </a:cubicBezTo>
                  <a:lnTo>
                    <a:pt x="3393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3" name="Google Shape;2153;p26"/>
            <p:cNvSpPr/>
            <p:nvPr/>
          </p:nvSpPr>
          <p:spPr>
            <a:xfrm>
              <a:off x="-1544026" y="2933887"/>
              <a:ext cx="1096065" cy="3000009"/>
            </a:xfrm>
            <a:custGeom>
              <a:rect b="b" l="l" r="r" t="t"/>
              <a:pathLst>
                <a:path extrusionOk="0" h="25723" w="9398">
                  <a:moveTo>
                    <a:pt x="1" y="1"/>
                  </a:moveTo>
                  <a:lnTo>
                    <a:pt x="1" y="25722"/>
                  </a:lnTo>
                  <a:lnTo>
                    <a:pt x="9397" y="25722"/>
                  </a:lnTo>
                  <a:cubicBezTo>
                    <a:pt x="9397" y="15921"/>
                    <a:pt x="5862" y="6947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4" name="Google Shape;2154;p26"/>
            <p:cNvSpPr/>
            <p:nvPr/>
          </p:nvSpPr>
          <p:spPr>
            <a:xfrm>
              <a:off x="-1544026" y="3619083"/>
              <a:ext cx="796682" cy="2314823"/>
            </a:xfrm>
            <a:custGeom>
              <a:rect b="b" l="l" r="r" t="t"/>
              <a:pathLst>
                <a:path extrusionOk="0" h="19848" w="6831">
                  <a:moveTo>
                    <a:pt x="1546" y="1"/>
                  </a:moveTo>
                  <a:cubicBezTo>
                    <a:pt x="1039" y="352"/>
                    <a:pt x="520" y="689"/>
                    <a:pt x="1" y="1015"/>
                  </a:cubicBezTo>
                  <a:lnTo>
                    <a:pt x="1" y="1885"/>
                  </a:lnTo>
                  <a:cubicBezTo>
                    <a:pt x="2724" y="7286"/>
                    <a:pt x="4263" y="13387"/>
                    <a:pt x="4263" y="19847"/>
                  </a:cubicBezTo>
                  <a:lnTo>
                    <a:pt x="6830" y="19847"/>
                  </a:lnTo>
                  <a:cubicBezTo>
                    <a:pt x="6830" y="12620"/>
                    <a:pt x="4907" y="5843"/>
                    <a:pt x="1546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5" name="Google Shape;2155;p26"/>
            <p:cNvSpPr/>
            <p:nvPr/>
          </p:nvSpPr>
          <p:spPr>
            <a:xfrm>
              <a:off x="-1544026" y="3838811"/>
              <a:ext cx="497300" cy="2095096"/>
            </a:xfrm>
            <a:custGeom>
              <a:rect b="b" l="l" r="r" t="t"/>
              <a:pathLst>
                <a:path extrusionOk="0" h="17964" w="4264">
                  <a:moveTo>
                    <a:pt x="1" y="1"/>
                  </a:moveTo>
                  <a:lnTo>
                    <a:pt x="1" y="17963"/>
                  </a:lnTo>
                  <a:lnTo>
                    <a:pt x="4263" y="17963"/>
                  </a:lnTo>
                  <a:cubicBezTo>
                    <a:pt x="4263" y="11503"/>
                    <a:pt x="2724" y="5402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6" name="Google Shape;2156;p26"/>
            <p:cNvSpPr/>
            <p:nvPr/>
          </p:nvSpPr>
          <p:spPr>
            <a:xfrm>
              <a:off x="-1544026" y="4586053"/>
              <a:ext cx="197800" cy="1347864"/>
            </a:xfrm>
            <a:custGeom>
              <a:rect b="b" l="l" r="r" t="t"/>
              <a:pathLst>
                <a:path extrusionOk="0" h="11557" w="1696">
                  <a:moveTo>
                    <a:pt x="1" y="1"/>
                  </a:moveTo>
                  <a:lnTo>
                    <a:pt x="1" y="11556"/>
                  </a:lnTo>
                  <a:lnTo>
                    <a:pt x="1696" y="11556"/>
                  </a:lnTo>
                  <a:cubicBezTo>
                    <a:pt x="1696" y="7540"/>
                    <a:pt x="1105" y="3660"/>
                    <a:pt x="1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7" name="Google Shape;2157;p26"/>
            <p:cNvSpPr/>
            <p:nvPr/>
          </p:nvSpPr>
          <p:spPr>
            <a:xfrm>
              <a:off x="-1544026" y="-790425"/>
              <a:ext cx="2192014" cy="4527829"/>
            </a:xfrm>
            <a:custGeom>
              <a:rect b="b" l="l" r="r" t="t"/>
              <a:pathLst>
                <a:path extrusionOk="0" h="38823" w="18795">
                  <a:moveTo>
                    <a:pt x="1" y="0"/>
                  </a:moveTo>
                  <a:lnTo>
                    <a:pt x="1" y="38823"/>
                  </a:lnTo>
                  <a:cubicBezTo>
                    <a:pt x="11281" y="31778"/>
                    <a:pt x="18794" y="19243"/>
                    <a:pt x="18794" y="4958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8" name="Google Shape;2158;p26"/>
            <p:cNvSpPr/>
            <p:nvPr/>
          </p:nvSpPr>
          <p:spPr>
            <a:xfrm>
              <a:off x="-1544026" y="-34086"/>
              <a:ext cx="1888782" cy="3568335"/>
            </a:xfrm>
            <a:custGeom>
              <a:rect b="b" l="l" r="r" t="t"/>
              <a:pathLst>
                <a:path extrusionOk="0" h="30596" w="16195">
                  <a:moveTo>
                    <a:pt x="16194" y="0"/>
                  </a:moveTo>
                  <a:cubicBezTo>
                    <a:pt x="15427" y="807"/>
                    <a:pt x="14518" y="1476"/>
                    <a:pt x="13510" y="1970"/>
                  </a:cubicBezTo>
                  <a:cubicBezTo>
                    <a:pt x="12588" y="12543"/>
                    <a:pt x="7545" y="21933"/>
                    <a:pt x="1" y="28529"/>
                  </a:cubicBezTo>
                  <a:lnTo>
                    <a:pt x="1" y="30596"/>
                  </a:lnTo>
                  <a:cubicBezTo>
                    <a:pt x="9461" y="23610"/>
                    <a:pt x="15726" y="12549"/>
                    <a:pt x="16194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9" name="Google Shape;2159;p26"/>
            <p:cNvSpPr/>
            <p:nvPr/>
          </p:nvSpPr>
          <p:spPr>
            <a:xfrm>
              <a:off x="-1544026" y="-790425"/>
              <a:ext cx="1593132" cy="4083595"/>
            </a:xfrm>
            <a:custGeom>
              <a:rect b="b" l="l" r="r" t="t"/>
              <a:pathLst>
                <a:path extrusionOk="0" h="35014" w="13660">
                  <a:moveTo>
                    <a:pt x="1" y="0"/>
                  </a:moveTo>
                  <a:lnTo>
                    <a:pt x="1" y="35014"/>
                  </a:lnTo>
                  <a:cubicBezTo>
                    <a:pt x="8370" y="27704"/>
                    <a:pt x="13660" y="16949"/>
                    <a:pt x="13660" y="4958"/>
                  </a:cubicBezTo>
                  <a:lnTo>
                    <a:pt x="13660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0" name="Google Shape;2160;p26"/>
            <p:cNvSpPr/>
            <p:nvPr/>
          </p:nvSpPr>
          <p:spPr>
            <a:xfrm>
              <a:off x="-1544026" y="292591"/>
              <a:ext cx="1266458" cy="2714855"/>
            </a:xfrm>
            <a:custGeom>
              <a:rect b="b" l="l" r="r" t="t"/>
              <a:pathLst>
                <a:path extrusionOk="0" h="23278" w="10859">
                  <a:moveTo>
                    <a:pt x="10859" y="0"/>
                  </a:moveTo>
                  <a:cubicBezTo>
                    <a:pt x="10385" y="72"/>
                    <a:pt x="9890" y="111"/>
                    <a:pt x="9397" y="111"/>
                  </a:cubicBezTo>
                  <a:cubicBezTo>
                    <a:pt x="9020" y="111"/>
                    <a:pt x="8650" y="92"/>
                    <a:pt x="8292" y="46"/>
                  </a:cubicBezTo>
                  <a:cubicBezTo>
                    <a:pt x="7460" y="7657"/>
                    <a:pt x="4491" y="14622"/>
                    <a:pt x="1" y="20329"/>
                  </a:cubicBezTo>
                  <a:lnTo>
                    <a:pt x="1" y="23278"/>
                  </a:lnTo>
                  <a:cubicBezTo>
                    <a:pt x="5933" y="17092"/>
                    <a:pt x="9890" y="8995"/>
                    <a:pt x="10859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1" name="Google Shape;2161;p26"/>
            <p:cNvSpPr/>
            <p:nvPr/>
          </p:nvSpPr>
          <p:spPr>
            <a:xfrm>
              <a:off x="-1544026" y="-790425"/>
              <a:ext cx="994366" cy="3453923"/>
            </a:xfrm>
            <a:custGeom>
              <a:rect b="b" l="l" r="r" t="t"/>
              <a:pathLst>
                <a:path extrusionOk="0" h="29615" w="8526">
                  <a:moveTo>
                    <a:pt x="1" y="0"/>
                  </a:moveTo>
                  <a:lnTo>
                    <a:pt x="1" y="29615"/>
                  </a:lnTo>
                  <a:cubicBezTo>
                    <a:pt x="5342" y="22830"/>
                    <a:pt x="8526" y="14265"/>
                    <a:pt x="8526" y="4958"/>
                  </a:cubicBezTo>
                  <a:lnTo>
                    <a:pt x="8526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2" name="Google Shape;2162;p26"/>
            <p:cNvSpPr/>
            <p:nvPr/>
          </p:nvSpPr>
          <p:spPr>
            <a:xfrm>
              <a:off x="-1544026" y="46971"/>
              <a:ext cx="675273" cy="2189098"/>
            </a:xfrm>
            <a:custGeom>
              <a:rect b="b" l="l" r="r" t="t"/>
              <a:pathLst>
                <a:path extrusionOk="0" h="18770" w="5790">
                  <a:moveTo>
                    <a:pt x="3334" y="1"/>
                  </a:moveTo>
                  <a:cubicBezTo>
                    <a:pt x="3061" y="4928"/>
                    <a:pt x="1897" y="9619"/>
                    <a:pt x="1" y="13908"/>
                  </a:cubicBezTo>
                  <a:lnTo>
                    <a:pt x="1" y="18769"/>
                  </a:lnTo>
                  <a:cubicBezTo>
                    <a:pt x="3165" y="13668"/>
                    <a:pt x="5205" y="7799"/>
                    <a:pt x="5790" y="1503"/>
                  </a:cubicBezTo>
                  <a:cubicBezTo>
                    <a:pt x="4893" y="1132"/>
                    <a:pt x="4068" y="619"/>
                    <a:pt x="333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3" name="Google Shape;2163;p26"/>
            <p:cNvSpPr/>
            <p:nvPr/>
          </p:nvSpPr>
          <p:spPr>
            <a:xfrm>
              <a:off x="-1544026" y="-790425"/>
              <a:ext cx="395717" cy="2459557"/>
            </a:xfrm>
            <a:custGeom>
              <a:rect b="b" l="l" r="r" t="t"/>
              <a:pathLst>
                <a:path extrusionOk="0" h="21089" w="3393">
                  <a:moveTo>
                    <a:pt x="1" y="0"/>
                  </a:moveTo>
                  <a:lnTo>
                    <a:pt x="1" y="21088"/>
                  </a:lnTo>
                  <a:cubicBezTo>
                    <a:pt x="2184" y="16155"/>
                    <a:pt x="3393" y="10696"/>
                    <a:pt x="3393" y="4958"/>
                  </a:cubicBezTo>
                  <a:lnTo>
                    <a:pt x="3393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4" name="Google Shape;2164;p26"/>
            <p:cNvSpPr/>
            <p:nvPr/>
          </p:nvSpPr>
          <p:spPr>
            <a:xfrm>
              <a:off x="-13700" y="4625101"/>
              <a:ext cx="9172746" cy="689603"/>
            </a:xfrm>
            <a:custGeom>
              <a:rect b="b" l="l" r="r" t="t"/>
              <a:pathLst>
                <a:path extrusionOk="0" h="5526" w="99739">
                  <a:moveTo>
                    <a:pt x="1" y="1"/>
                  </a:moveTo>
                  <a:lnTo>
                    <a:pt x="1" y="5525"/>
                  </a:lnTo>
                  <a:lnTo>
                    <a:pt x="99739" y="5525"/>
                  </a:lnTo>
                  <a:lnTo>
                    <a:pt x="99739" y="1"/>
                  </a:lnTo>
                  <a:close/>
                </a:path>
              </a:pathLst>
            </a:custGeom>
            <a:solidFill>
              <a:srgbClr val="F8A96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165" name="Google Shape;2165;p26"/>
            <p:cNvGrpSpPr/>
            <p:nvPr/>
          </p:nvGrpSpPr>
          <p:grpSpPr>
            <a:xfrm>
              <a:off x="-1075563" y="-1555275"/>
              <a:ext cx="11295126" cy="1861672"/>
              <a:chOff x="-1075563" y="-1326675"/>
              <a:chExt cx="11295126" cy="1861672"/>
            </a:xfrm>
          </p:grpSpPr>
          <p:sp>
            <p:nvSpPr>
              <p:cNvPr id="2166" name="Google Shape;2166;p26"/>
              <p:cNvSpPr/>
              <p:nvPr/>
            </p:nvSpPr>
            <p:spPr>
              <a:xfrm>
                <a:off x="7920728" y="-657050"/>
                <a:ext cx="2298835" cy="1149540"/>
              </a:xfrm>
              <a:custGeom>
                <a:rect b="b" l="l" r="r" t="t"/>
                <a:pathLst>
                  <a:path extrusionOk="0" h="9398" w="18794">
                    <a:moveTo>
                      <a:pt x="0" y="0"/>
                    </a:moveTo>
                    <a:cubicBezTo>
                      <a:pt x="0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67" name="Google Shape;2167;p26"/>
              <p:cNvSpPr/>
              <p:nvPr/>
            </p:nvSpPr>
            <p:spPr>
              <a:xfrm>
                <a:off x="10032687" y="-657050"/>
                <a:ext cx="143234" cy="122"/>
              </a:xfrm>
              <a:custGeom>
                <a:rect b="b" l="l" r="r" t="t"/>
                <a:pathLst>
                  <a:path extrusionOk="0" h="1" w="1171">
                    <a:moveTo>
                      <a:pt x="1171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17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68" name="Google Shape;2168;p26"/>
              <p:cNvSpPr/>
              <p:nvPr/>
            </p:nvSpPr>
            <p:spPr>
              <a:xfrm>
                <a:off x="8056502" y="-657050"/>
                <a:ext cx="50272" cy="122"/>
              </a:xfrm>
              <a:custGeom>
                <a:rect b="b" l="l" r="r" t="t"/>
                <a:pathLst>
                  <a:path extrusionOk="0" h="1" w="411">
                    <a:moveTo>
                      <a:pt x="411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358" y="0"/>
                    </a:lnTo>
                    <a:lnTo>
                      <a:pt x="358" y="0"/>
                    </a:lnTo>
                    <a:lnTo>
                      <a:pt x="358" y="0"/>
                    </a:lnTo>
                    <a:lnTo>
                      <a:pt x="41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69" name="Google Shape;2169;p26"/>
              <p:cNvSpPr/>
              <p:nvPr/>
            </p:nvSpPr>
            <p:spPr>
              <a:xfrm>
                <a:off x="8071547" y="-657050"/>
                <a:ext cx="2104350" cy="835551"/>
              </a:xfrm>
              <a:custGeom>
                <a:rect b="b" l="l" r="r" t="t"/>
                <a:pathLst>
                  <a:path extrusionOk="0" h="6831" w="17204">
                    <a:moveTo>
                      <a:pt x="235" y="0"/>
                    </a:moveTo>
                    <a:cubicBezTo>
                      <a:pt x="235" y="723"/>
                      <a:pt x="151" y="1424"/>
                      <a:pt x="1" y="2093"/>
                    </a:cubicBezTo>
                    <a:cubicBezTo>
                      <a:pt x="1620" y="4926"/>
                      <a:pt x="4667" y="6830"/>
                      <a:pt x="8164" y="6830"/>
                    </a:cubicBezTo>
                    <a:cubicBezTo>
                      <a:pt x="12459" y="6830"/>
                      <a:pt x="16085" y="3945"/>
                      <a:pt x="17204" y="0"/>
                    </a:cubicBezTo>
                    <a:lnTo>
                      <a:pt x="16034" y="0"/>
                    </a:lnTo>
                    <a:cubicBezTo>
                      <a:pt x="14357" y="2568"/>
                      <a:pt x="11458" y="4271"/>
                      <a:pt x="8164" y="4271"/>
                    </a:cubicBezTo>
                    <a:cubicBezTo>
                      <a:pt x="4862" y="4271"/>
                      <a:pt x="1964" y="2568"/>
                      <a:pt x="288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0" name="Google Shape;2170;p26"/>
              <p:cNvSpPr/>
              <p:nvPr/>
            </p:nvSpPr>
            <p:spPr>
              <a:xfrm>
                <a:off x="8106653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77" y="2568"/>
                      <a:pt x="4575" y="4271"/>
                      <a:pt x="7877" y="4271"/>
                    </a:cubicBezTo>
                    <a:cubicBezTo>
                      <a:pt x="11171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1" name="Google Shape;2171;p26"/>
              <p:cNvSpPr/>
              <p:nvPr/>
            </p:nvSpPr>
            <p:spPr>
              <a:xfrm>
                <a:off x="8410248" y="-657050"/>
                <a:ext cx="1318827" cy="208429"/>
              </a:xfrm>
              <a:custGeom>
                <a:rect b="b" l="l" r="r" t="t"/>
                <a:pathLst>
                  <a:path extrusionOk="0" h="1704" w="10782">
                    <a:moveTo>
                      <a:pt x="0" y="0"/>
                    </a:moveTo>
                    <a:cubicBezTo>
                      <a:pt x="1529" y="1073"/>
                      <a:pt x="3386" y="1704"/>
                      <a:pt x="5395" y="1704"/>
                    </a:cubicBezTo>
                    <a:cubicBezTo>
                      <a:pt x="7396" y="1704"/>
                      <a:pt x="9255" y="1073"/>
                      <a:pt x="10782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2" name="Google Shape;2172;p26"/>
              <p:cNvSpPr/>
              <p:nvPr/>
            </p:nvSpPr>
            <p:spPr>
              <a:xfrm>
                <a:off x="5801429" y="-657050"/>
                <a:ext cx="2298835" cy="1149540"/>
              </a:xfrm>
              <a:custGeom>
                <a:rect b="b" l="l" r="r" t="t"/>
                <a:pathLst>
                  <a:path extrusionOk="0" h="9398" w="18794">
                    <a:moveTo>
                      <a:pt x="0" y="0"/>
                    </a:moveTo>
                    <a:cubicBezTo>
                      <a:pt x="0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3" name="Google Shape;2173;p26"/>
              <p:cNvSpPr/>
              <p:nvPr/>
            </p:nvSpPr>
            <p:spPr>
              <a:xfrm>
                <a:off x="7913389" y="-657050"/>
                <a:ext cx="7461" cy="122"/>
              </a:xfrm>
              <a:custGeom>
                <a:rect b="b" l="l" r="r" t="t"/>
                <a:pathLst>
                  <a:path extrusionOk="0" h="1" w="61">
                    <a:moveTo>
                      <a:pt x="60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4" name="Google Shape;2174;p26"/>
              <p:cNvSpPr/>
              <p:nvPr/>
            </p:nvSpPr>
            <p:spPr>
              <a:xfrm>
                <a:off x="7920728" y="-657050"/>
                <a:ext cx="43056" cy="122"/>
              </a:xfrm>
              <a:custGeom>
                <a:rect b="b" l="l" r="r" t="t"/>
                <a:pathLst>
                  <a:path extrusionOk="0" h="1" w="352">
                    <a:moveTo>
                      <a:pt x="351" y="0"/>
                    </a:moveTo>
                    <a:lnTo>
                      <a:pt x="0" y="0"/>
                    </a:lnTo>
                    <a:lnTo>
                      <a:pt x="35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5" name="Google Shape;2175;p26"/>
              <p:cNvSpPr/>
              <p:nvPr/>
            </p:nvSpPr>
            <p:spPr>
              <a:xfrm>
                <a:off x="7963662" y="-657050"/>
                <a:ext cx="92961" cy="122"/>
              </a:xfrm>
              <a:custGeom>
                <a:rect b="b" l="l" r="r" t="t"/>
                <a:pathLst>
                  <a:path extrusionOk="0" h="1" w="760">
                    <a:moveTo>
                      <a:pt x="76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760" y="0"/>
                    </a:lnTo>
                    <a:close/>
                  </a:path>
                </a:pathLst>
              </a:custGeom>
              <a:solidFill>
                <a:srgbClr val="A1121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6" name="Google Shape;2176;p26"/>
              <p:cNvSpPr/>
              <p:nvPr/>
            </p:nvSpPr>
            <p:spPr>
              <a:xfrm>
                <a:off x="6431911" y="-657050"/>
                <a:ext cx="6361" cy="122"/>
              </a:xfrm>
              <a:custGeom>
                <a:rect b="b" l="l" r="r" t="t"/>
                <a:pathLst>
                  <a:path extrusionOk="0" h="1" w="52">
                    <a:moveTo>
                      <a:pt x="52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7" name="Google Shape;2177;p26"/>
              <p:cNvSpPr/>
              <p:nvPr/>
            </p:nvSpPr>
            <p:spPr>
              <a:xfrm>
                <a:off x="5961300" y="-657050"/>
                <a:ext cx="2095299" cy="835551"/>
              </a:xfrm>
              <a:custGeom>
                <a:rect b="b" l="l" r="r" t="t"/>
                <a:pathLst>
                  <a:path extrusionOk="0" h="6831" w="17130">
                    <a:moveTo>
                      <a:pt x="162" y="0"/>
                    </a:moveTo>
                    <a:cubicBezTo>
                      <a:pt x="162" y="754"/>
                      <a:pt x="105" y="1495"/>
                      <a:pt x="0" y="2223"/>
                    </a:cubicBezTo>
                    <a:cubicBezTo>
                      <a:pt x="1638" y="4985"/>
                      <a:pt x="4646" y="6830"/>
                      <a:pt x="8090" y="6830"/>
                    </a:cubicBezTo>
                    <a:cubicBezTo>
                      <a:pt x="12387" y="6830"/>
                      <a:pt x="16013" y="3945"/>
                      <a:pt x="17130" y="0"/>
                    </a:cubicBezTo>
                    <a:lnTo>
                      <a:pt x="15960" y="0"/>
                    </a:lnTo>
                    <a:cubicBezTo>
                      <a:pt x="14283" y="2568"/>
                      <a:pt x="11386" y="4271"/>
                      <a:pt x="8090" y="4271"/>
                    </a:cubicBezTo>
                    <a:cubicBezTo>
                      <a:pt x="4796" y="4271"/>
                      <a:pt x="1898" y="2568"/>
                      <a:pt x="214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8" name="Google Shape;2178;p26"/>
              <p:cNvSpPr/>
              <p:nvPr/>
            </p:nvSpPr>
            <p:spPr>
              <a:xfrm>
                <a:off x="5987354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85" y="2568"/>
                      <a:pt x="4583" y="4271"/>
                      <a:pt x="7877" y="4271"/>
                    </a:cubicBezTo>
                    <a:cubicBezTo>
                      <a:pt x="11173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9" name="Google Shape;2179;p26"/>
              <p:cNvSpPr/>
              <p:nvPr/>
            </p:nvSpPr>
            <p:spPr>
              <a:xfrm>
                <a:off x="6291928" y="-657050"/>
                <a:ext cx="1318093" cy="208429"/>
              </a:xfrm>
              <a:custGeom>
                <a:rect b="b" l="l" r="r" t="t"/>
                <a:pathLst>
                  <a:path extrusionOk="0" h="1704" w="10776">
                    <a:moveTo>
                      <a:pt x="0" y="0"/>
                    </a:moveTo>
                    <a:cubicBezTo>
                      <a:pt x="1521" y="1073"/>
                      <a:pt x="3380" y="1704"/>
                      <a:pt x="5387" y="1704"/>
                    </a:cubicBezTo>
                    <a:cubicBezTo>
                      <a:pt x="7390" y="1704"/>
                      <a:pt x="9247" y="1073"/>
                      <a:pt x="10776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0" name="Google Shape;2180;p26"/>
              <p:cNvSpPr/>
              <p:nvPr/>
            </p:nvSpPr>
            <p:spPr>
              <a:xfrm>
                <a:off x="-1075563" y="-657050"/>
                <a:ext cx="2298957" cy="1149540"/>
              </a:xfrm>
              <a:custGeom>
                <a:rect b="b" l="l" r="r" t="t"/>
                <a:pathLst>
                  <a:path extrusionOk="0" h="9398" w="18795">
                    <a:moveTo>
                      <a:pt x="1" y="0"/>
                    </a:moveTo>
                    <a:cubicBezTo>
                      <a:pt x="1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1" name="Google Shape;2181;p26"/>
              <p:cNvSpPr/>
              <p:nvPr/>
            </p:nvSpPr>
            <p:spPr>
              <a:xfrm>
                <a:off x="1036519" y="-657050"/>
                <a:ext cx="50028" cy="122"/>
              </a:xfrm>
              <a:custGeom>
                <a:rect b="b" l="l" r="r" t="t"/>
                <a:pathLst>
                  <a:path extrusionOk="0" h="1" w="409">
                    <a:moveTo>
                      <a:pt x="409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58" y="0"/>
                    </a:lnTo>
                    <a:lnTo>
                      <a:pt x="58" y="0"/>
                    </a:lnTo>
                    <a:lnTo>
                      <a:pt x="409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2" name="Google Shape;2182;p26"/>
              <p:cNvSpPr/>
              <p:nvPr/>
            </p:nvSpPr>
            <p:spPr>
              <a:xfrm>
                <a:off x="-1032629" y="-657050"/>
                <a:ext cx="143234" cy="122"/>
              </a:xfrm>
              <a:custGeom>
                <a:rect b="b" l="l" r="r" t="t"/>
                <a:pathLst>
                  <a:path extrusionOk="0" h="1" w="1171">
                    <a:moveTo>
                      <a:pt x="1170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3" name="Google Shape;2183;p26"/>
              <p:cNvSpPr/>
              <p:nvPr/>
            </p:nvSpPr>
            <p:spPr>
              <a:xfrm>
                <a:off x="-1032629" y="-657050"/>
                <a:ext cx="2104840" cy="835551"/>
              </a:xfrm>
              <a:custGeom>
                <a:rect b="b" l="l" r="r" t="t"/>
                <a:pathLst>
                  <a:path extrusionOk="0" h="6831" w="17208">
                    <a:moveTo>
                      <a:pt x="1" y="0"/>
                    </a:moveTo>
                    <a:cubicBezTo>
                      <a:pt x="1117" y="3945"/>
                      <a:pt x="4743" y="6830"/>
                      <a:pt x="9046" y="6830"/>
                    </a:cubicBezTo>
                    <a:cubicBezTo>
                      <a:pt x="12535" y="6830"/>
                      <a:pt x="15583" y="4926"/>
                      <a:pt x="17208" y="2093"/>
                    </a:cubicBezTo>
                    <a:cubicBezTo>
                      <a:pt x="17052" y="1424"/>
                      <a:pt x="16974" y="723"/>
                      <a:pt x="16974" y="0"/>
                    </a:cubicBezTo>
                    <a:lnTo>
                      <a:pt x="16916" y="0"/>
                    </a:lnTo>
                    <a:cubicBezTo>
                      <a:pt x="15240" y="2568"/>
                      <a:pt x="12340" y="4271"/>
                      <a:pt x="9046" y="4271"/>
                    </a:cubicBezTo>
                    <a:cubicBezTo>
                      <a:pt x="5751" y="4271"/>
                      <a:pt x="2847" y="2568"/>
                      <a:pt x="117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4" name="Google Shape;2184;p26"/>
              <p:cNvSpPr/>
              <p:nvPr/>
            </p:nvSpPr>
            <p:spPr>
              <a:xfrm>
                <a:off x="-889516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0" y="0"/>
                    </a:moveTo>
                    <a:cubicBezTo>
                      <a:pt x="1677" y="2568"/>
                      <a:pt x="4581" y="4271"/>
                      <a:pt x="7876" y="4271"/>
                    </a:cubicBezTo>
                    <a:cubicBezTo>
                      <a:pt x="11170" y="4271"/>
                      <a:pt x="14070" y="2568"/>
                      <a:pt x="15746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5" name="Google Shape;2185;p26"/>
              <p:cNvSpPr/>
              <p:nvPr/>
            </p:nvSpPr>
            <p:spPr>
              <a:xfrm>
                <a:off x="-586042" y="-657050"/>
                <a:ext cx="1318950" cy="208429"/>
              </a:xfrm>
              <a:custGeom>
                <a:rect b="b" l="l" r="r" t="t"/>
                <a:pathLst>
                  <a:path extrusionOk="0" h="1704" w="10783">
                    <a:moveTo>
                      <a:pt x="1" y="0"/>
                    </a:moveTo>
                    <a:cubicBezTo>
                      <a:pt x="1529" y="1073"/>
                      <a:pt x="3387" y="1704"/>
                      <a:pt x="5395" y="1704"/>
                    </a:cubicBezTo>
                    <a:cubicBezTo>
                      <a:pt x="7396" y="1704"/>
                      <a:pt x="9255" y="1073"/>
                      <a:pt x="10782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6" name="Google Shape;2186;p26"/>
              <p:cNvSpPr/>
              <p:nvPr/>
            </p:nvSpPr>
            <p:spPr>
              <a:xfrm>
                <a:off x="1043491" y="-657050"/>
                <a:ext cx="2298957" cy="1149540"/>
              </a:xfrm>
              <a:custGeom>
                <a:rect b="b" l="l" r="r" t="t"/>
                <a:pathLst>
                  <a:path extrusionOk="0" h="9398" w="18795">
                    <a:moveTo>
                      <a:pt x="1" y="0"/>
                    </a:moveTo>
                    <a:cubicBezTo>
                      <a:pt x="1" y="5192"/>
                      <a:pt x="4206" y="9397"/>
                      <a:pt x="9398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7" name="Google Shape;2187;p26"/>
              <p:cNvSpPr/>
              <p:nvPr/>
            </p:nvSpPr>
            <p:spPr>
              <a:xfrm>
                <a:off x="2701549" y="-657050"/>
                <a:ext cx="7217" cy="122"/>
              </a:xfrm>
              <a:custGeom>
                <a:rect b="b" l="l" r="r" t="t"/>
                <a:pathLst>
                  <a:path extrusionOk="0" h="1" w="59">
                    <a:moveTo>
                      <a:pt x="58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8" name="Google Shape;2188;p26"/>
              <p:cNvSpPr/>
              <p:nvPr/>
            </p:nvSpPr>
            <p:spPr>
              <a:xfrm>
                <a:off x="1223300" y="-657050"/>
                <a:ext cx="6361" cy="122"/>
              </a:xfrm>
              <a:custGeom>
                <a:rect b="b" l="l" r="r" t="t"/>
                <a:pathLst>
                  <a:path extrusionOk="0" h="1" w="52">
                    <a:moveTo>
                      <a:pt x="52" y="0"/>
                    </a:moveTo>
                    <a:lnTo>
                      <a:pt x="0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9" name="Google Shape;2189;p26"/>
              <p:cNvSpPr/>
              <p:nvPr/>
            </p:nvSpPr>
            <p:spPr>
              <a:xfrm>
                <a:off x="1179510" y="-657050"/>
                <a:ext cx="43912" cy="122"/>
              </a:xfrm>
              <a:custGeom>
                <a:rect b="b" l="l" r="r" t="t"/>
                <a:pathLst>
                  <a:path extrusionOk="0" h="1" w="359">
                    <a:moveTo>
                      <a:pt x="358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90" name="Google Shape;2190;p26"/>
              <p:cNvSpPr/>
              <p:nvPr/>
            </p:nvSpPr>
            <p:spPr>
              <a:xfrm>
                <a:off x="1086425" y="-657050"/>
                <a:ext cx="93206" cy="122"/>
              </a:xfrm>
              <a:custGeom>
                <a:rect b="b" l="l" r="r" t="t"/>
                <a:pathLst>
                  <a:path extrusionOk="0" h="1" w="762">
                    <a:moveTo>
                      <a:pt x="762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762" y="0"/>
                    </a:lnTo>
                    <a:close/>
                  </a:path>
                </a:pathLst>
              </a:custGeom>
              <a:solidFill>
                <a:srgbClr val="A1121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91" name="Google Shape;2191;p26"/>
              <p:cNvSpPr/>
              <p:nvPr/>
            </p:nvSpPr>
            <p:spPr>
              <a:xfrm>
                <a:off x="1086425" y="-657050"/>
                <a:ext cx="2095421" cy="835551"/>
              </a:xfrm>
              <a:custGeom>
                <a:rect b="b" l="l" r="r" t="t"/>
                <a:pathLst>
                  <a:path extrusionOk="0" h="6831" w="17131">
                    <a:moveTo>
                      <a:pt x="1" y="0"/>
                    </a:moveTo>
                    <a:cubicBezTo>
                      <a:pt x="1119" y="3945"/>
                      <a:pt x="4745" y="6830"/>
                      <a:pt x="9047" y="6830"/>
                    </a:cubicBezTo>
                    <a:cubicBezTo>
                      <a:pt x="12484" y="6830"/>
                      <a:pt x="15493" y="4985"/>
                      <a:pt x="17130" y="2223"/>
                    </a:cubicBezTo>
                    <a:cubicBezTo>
                      <a:pt x="17027" y="1495"/>
                      <a:pt x="16974" y="754"/>
                      <a:pt x="16974" y="0"/>
                    </a:cubicBezTo>
                    <a:lnTo>
                      <a:pt x="16917" y="0"/>
                    </a:lnTo>
                    <a:cubicBezTo>
                      <a:pt x="15240" y="2568"/>
                      <a:pt x="12342" y="4271"/>
                      <a:pt x="9047" y="4271"/>
                    </a:cubicBezTo>
                    <a:cubicBezTo>
                      <a:pt x="5745" y="4271"/>
                      <a:pt x="2847" y="2568"/>
                      <a:pt x="1171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92" name="Google Shape;2192;p26"/>
              <p:cNvSpPr/>
              <p:nvPr/>
            </p:nvSpPr>
            <p:spPr>
              <a:xfrm>
                <a:off x="1229539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77" y="2568"/>
                      <a:pt x="4575" y="4271"/>
                      <a:pt x="7877" y="4271"/>
                    </a:cubicBezTo>
                    <a:cubicBezTo>
                      <a:pt x="11172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93" name="Google Shape;2193;p26"/>
              <p:cNvSpPr/>
              <p:nvPr/>
            </p:nvSpPr>
            <p:spPr>
              <a:xfrm>
                <a:off x="1533257" y="-657050"/>
                <a:ext cx="1318705" cy="208429"/>
              </a:xfrm>
              <a:custGeom>
                <a:rect b="b" l="l" r="r" t="t"/>
                <a:pathLst>
                  <a:path extrusionOk="0" h="1704" w="10781">
                    <a:moveTo>
                      <a:pt x="0" y="0"/>
                    </a:moveTo>
                    <a:cubicBezTo>
                      <a:pt x="1527" y="1073"/>
                      <a:pt x="3386" y="1704"/>
                      <a:pt x="5394" y="1704"/>
                    </a:cubicBezTo>
                    <a:cubicBezTo>
                      <a:pt x="7395" y="1704"/>
                      <a:pt x="9254" y="1073"/>
                      <a:pt x="10781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94" name="Google Shape;2194;p26"/>
              <p:cNvSpPr/>
              <p:nvPr/>
            </p:nvSpPr>
            <p:spPr>
              <a:xfrm>
                <a:off x="2708643" y="-1326675"/>
                <a:ext cx="3723345" cy="1861672"/>
              </a:xfrm>
              <a:custGeom>
                <a:rect b="b" l="l" r="r" t="t"/>
                <a:pathLst>
                  <a:path extrusionOk="0" h="15220" w="30440">
                    <a:moveTo>
                      <a:pt x="0" y="0"/>
                    </a:moveTo>
                    <a:cubicBezTo>
                      <a:pt x="0" y="8410"/>
                      <a:pt x="6811" y="15219"/>
                      <a:pt x="15221" y="15219"/>
                    </a:cubicBezTo>
                    <a:cubicBezTo>
                      <a:pt x="23622" y="15219"/>
                      <a:pt x="30439" y="8410"/>
                      <a:pt x="30439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95" name="Google Shape;2195;p26"/>
              <p:cNvSpPr/>
              <p:nvPr/>
            </p:nvSpPr>
            <p:spPr>
              <a:xfrm>
                <a:off x="2734942" y="-1326675"/>
                <a:ext cx="3669892" cy="1548540"/>
              </a:xfrm>
              <a:custGeom>
                <a:rect b="b" l="l" r="r" t="t"/>
                <a:pathLst>
                  <a:path extrusionOk="0" h="12660" w="30003">
                    <a:moveTo>
                      <a:pt x="0" y="0"/>
                    </a:moveTo>
                    <a:cubicBezTo>
                      <a:pt x="1222" y="7187"/>
                      <a:pt x="7474" y="12660"/>
                      <a:pt x="15006" y="12660"/>
                    </a:cubicBezTo>
                    <a:cubicBezTo>
                      <a:pt x="22537" y="12660"/>
                      <a:pt x="28788" y="7187"/>
                      <a:pt x="30003" y="0"/>
                    </a:cubicBezTo>
                    <a:lnTo>
                      <a:pt x="29334" y="0"/>
                    </a:lnTo>
                    <a:cubicBezTo>
                      <a:pt x="27228" y="5882"/>
                      <a:pt x="21608" y="10093"/>
                      <a:pt x="15006" y="10093"/>
                    </a:cubicBezTo>
                    <a:cubicBezTo>
                      <a:pt x="8396" y="10093"/>
                      <a:pt x="2775" y="5882"/>
                      <a:pt x="67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96" name="Google Shape;2196;p26"/>
              <p:cNvSpPr/>
              <p:nvPr/>
            </p:nvSpPr>
            <p:spPr>
              <a:xfrm>
                <a:off x="2816773" y="-1326675"/>
                <a:ext cx="3506231" cy="1234551"/>
              </a:xfrm>
              <a:custGeom>
                <a:rect b="b" l="l" r="r" t="t"/>
                <a:pathLst>
                  <a:path extrusionOk="0" h="10093" w="28665">
                    <a:moveTo>
                      <a:pt x="1" y="0"/>
                    </a:moveTo>
                    <a:cubicBezTo>
                      <a:pt x="2106" y="5882"/>
                      <a:pt x="7727" y="10093"/>
                      <a:pt x="14337" y="10093"/>
                    </a:cubicBezTo>
                    <a:cubicBezTo>
                      <a:pt x="20939" y="10093"/>
                      <a:pt x="26559" y="5882"/>
                      <a:pt x="28665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97" name="Google Shape;2197;p26"/>
              <p:cNvSpPr/>
              <p:nvPr/>
            </p:nvSpPr>
            <p:spPr>
              <a:xfrm>
                <a:off x="2963923" y="-1326675"/>
                <a:ext cx="3212058" cy="920562"/>
              </a:xfrm>
              <a:custGeom>
                <a:rect b="b" l="l" r="r" t="t"/>
                <a:pathLst>
                  <a:path extrusionOk="0" h="7526" w="26260">
                    <a:moveTo>
                      <a:pt x="0" y="0"/>
                    </a:moveTo>
                    <a:cubicBezTo>
                      <a:pt x="2645" y="4505"/>
                      <a:pt x="7531" y="7526"/>
                      <a:pt x="13134" y="7526"/>
                    </a:cubicBezTo>
                    <a:cubicBezTo>
                      <a:pt x="18728" y="7526"/>
                      <a:pt x="23616" y="4505"/>
                      <a:pt x="26259" y="0"/>
                    </a:cubicBezTo>
                    <a:lnTo>
                      <a:pt x="24369" y="0"/>
                    </a:lnTo>
                    <a:cubicBezTo>
                      <a:pt x="21588" y="3048"/>
                      <a:pt x="17579" y="4958"/>
                      <a:pt x="13134" y="4958"/>
                    </a:cubicBezTo>
                    <a:cubicBezTo>
                      <a:pt x="8682" y="4958"/>
                      <a:pt x="4679" y="3048"/>
                      <a:pt x="189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98" name="Google Shape;2198;p26"/>
              <p:cNvSpPr/>
              <p:nvPr/>
            </p:nvSpPr>
            <p:spPr>
              <a:xfrm>
                <a:off x="3195106" y="-1326675"/>
                <a:ext cx="2749697" cy="606572"/>
              </a:xfrm>
              <a:custGeom>
                <a:rect b="b" l="l" r="r" t="t"/>
                <a:pathLst>
                  <a:path extrusionOk="0" h="4959" w="22480">
                    <a:moveTo>
                      <a:pt x="0" y="0"/>
                    </a:moveTo>
                    <a:cubicBezTo>
                      <a:pt x="2789" y="3048"/>
                      <a:pt x="6792" y="4958"/>
                      <a:pt x="11244" y="4958"/>
                    </a:cubicBezTo>
                    <a:cubicBezTo>
                      <a:pt x="15689" y="4958"/>
                      <a:pt x="19698" y="3048"/>
                      <a:pt x="22479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99" name="Google Shape;2199;p26"/>
              <p:cNvSpPr/>
              <p:nvPr/>
            </p:nvSpPr>
            <p:spPr>
              <a:xfrm>
                <a:off x="3568056" y="-1326675"/>
                <a:ext cx="2003928" cy="292583"/>
              </a:xfrm>
              <a:custGeom>
                <a:rect b="b" l="l" r="r" t="t"/>
                <a:pathLst>
                  <a:path extrusionOk="0" h="2392" w="16383">
                    <a:moveTo>
                      <a:pt x="0" y="0"/>
                    </a:moveTo>
                    <a:cubicBezTo>
                      <a:pt x="2365" y="1515"/>
                      <a:pt x="5178" y="2391"/>
                      <a:pt x="8195" y="2391"/>
                    </a:cubicBezTo>
                    <a:cubicBezTo>
                      <a:pt x="11209" y="2391"/>
                      <a:pt x="14017" y="1515"/>
                      <a:pt x="16383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200" name="Google Shape;2200;p26"/>
          <p:cNvSpPr txBox="1"/>
          <p:nvPr>
            <p:ph type="title"/>
          </p:nvPr>
        </p:nvSpPr>
        <p:spPr>
          <a:xfrm>
            <a:off x="720000" y="521225"/>
            <a:ext cx="77040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grpSp>
        <p:nvGrpSpPr>
          <p:cNvPr id="2201" name="Google Shape;2201;p26"/>
          <p:cNvGrpSpPr/>
          <p:nvPr/>
        </p:nvGrpSpPr>
        <p:grpSpPr>
          <a:xfrm flipH="1" rot="136">
            <a:off x="8399993" y="4625123"/>
            <a:ext cx="840014" cy="1816219"/>
            <a:chOff x="4773700" y="4444775"/>
            <a:chExt cx="332100" cy="718100"/>
          </a:xfrm>
        </p:grpSpPr>
        <p:sp>
          <p:nvSpPr>
            <p:cNvPr id="2202" name="Google Shape;2202;p26"/>
            <p:cNvSpPr/>
            <p:nvPr/>
          </p:nvSpPr>
          <p:spPr>
            <a:xfrm>
              <a:off x="4773700" y="5131650"/>
              <a:ext cx="332100" cy="31225"/>
            </a:xfrm>
            <a:custGeom>
              <a:rect b="b" l="l" r="r" t="t"/>
              <a:pathLst>
                <a:path extrusionOk="0" h="1249" w="13284">
                  <a:moveTo>
                    <a:pt x="618" y="1"/>
                  </a:moveTo>
                  <a:cubicBezTo>
                    <a:pt x="280" y="1"/>
                    <a:pt x="1" y="280"/>
                    <a:pt x="1" y="625"/>
                  </a:cubicBezTo>
                  <a:cubicBezTo>
                    <a:pt x="1" y="970"/>
                    <a:pt x="280" y="1249"/>
                    <a:pt x="618" y="1249"/>
                  </a:cubicBezTo>
                  <a:lnTo>
                    <a:pt x="12660" y="1249"/>
                  </a:lnTo>
                  <a:cubicBezTo>
                    <a:pt x="13005" y="1249"/>
                    <a:pt x="13284" y="970"/>
                    <a:pt x="13284" y="625"/>
                  </a:cubicBezTo>
                  <a:cubicBezTo>
                    <a:pt x="13284" y="280"/>
                    <a:pt x="13005" y="1"/>
                    <a:pt x="126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3" name="Google Shape;2203;p26"/>
            <p:cNvSpPr/>
            <p:nvPr/>
          </p:nvSpPr>
          <p:spPr>
            <a:xfrm>
              <a:off x="4987175" y="4600425"/>
              <a:ext cx="103025" cy="50050"/>
            </a:xfrm>
            <a:custGeom>
              <a:rect b="b" l="l" r="r" t="t"/>
              <a:pathLst>
                <a:path extrusionOk="0" h="2002" w="4121">
                  <a:moveTo>
                    <a:pt x="0" y="0"/>
                  </a:moveTo>
                  <a:lnTo>
                    <a:pt x="0" y="2001"/>
                  </a:lnTo>
                  <a:lnTo>
                    <a:pt x="4121" y="2001"/>
                  </a:lnTo>
                  <a:lnTo>
                    <a:pt x="2118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4" name="Google Shape;2204;p26"/>
            <p:cNvSpPr/>
            <p:nvPr/>
          </p:nvSpPr>
          <p:spPr>
            <a:xfrm>
              <a:off x="4987175" y="4444775"/>
              <a:ext cx="103025" cy="50075"/>
            </a:xfrm>
            <a:custGeom>
              <a:rect b="b" l="l" r="r" t="t"/>
              <a:pathLst>
                <a:path extrusionOk="0" h="2003" w="4121">
                  <a:moveTo>
                    <a:pt x="0" y="0"/>
                  </a:moveTo>
                  <a:lnTo>
                    <a:pt x="0" y="2003"/>
                  </a:lnTo>
                  <a:lnTo>
                    <a:pt x="2118" y="2003"/>
                  </a:lnTo>
                  <a:lnTo>
                    <a:pt x="4121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5" name="Google Shape;2205;p26"/>
            <p:cNvSpPr/>
            <p:nvPr/>
          </p:nvSpPr>
          <p:spPr>
            <a:xfrm>
              <a:off x="4931300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715" y="1"/>
                  </a:moveTo>
                  <a:lnTo>
                    <a:pt x="1" y="417"/>
                  </a:lnTo>
                  <a:lnTo>
                    <a:pt x="3756" y="6929"/>
                  </a:lnTo>
                  <a:lnTo>
                    <a:pt x="4718" y="6929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6" name="Google Shape;2206;p26"/>
            <p:cNvSpPr/>
            <p:nvPr/>
          </p:nvSpPr>
          <p:spPr>
            <a:xfrm>
              <a:off x="4830225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3998" y="1"/>
                  </a:moveTo>
                  <a:lnTo>
                    <a:pt x="1" y="6929"/>
                  </a:lnTo>
                  <a:lnTo>
                    <a:pt x="963" y="6929"/>
                  </a:lnTo>
                  <a:lnTo>
                    <a:pt x="4719" y="417"/>
                  </a:lnTo>
                  <a:lnTo>
                    <a:pt x="3998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7" name="Google Shape;2207;p26"/>
            <p:cNvSpPr/>
            <p:nvPr/>
          </p:nvSpPr>
          <p:spPr>
            <a:xfrm>
              <a:off x="4929350" y="4640075"/>
              <a:ext cx="20800" cy="69375"/>
            </a:xfrm>
            <a:custGeom>
              <a:rect b="b" l="l" r="r" t="t"/>
              <a:pathLst>
                <a:path extrusionOk="0" h="2775" w="832">
                  <a:moveTo>
                    <a:pt x="1" y="0"/>
                  </a:moveTo>
                  <a:lnTo>
                    <a:pt x="1" y="2775"/>
                  </a:lnTo>
                  <a:lnTo>
                    <a:pt x="832" y="2775"/>
                  </a:lnTo>
                  <a:lnTo>
                    <a:pt x="832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8" name="Google Shape;2208;p26"/>
            <p:cNvSpPr/>
            <p:nvPr/>
          </p:nvSpPr>
          <p:spPr>
            <a:xfrm>
              <a:off x="4954200" y="4537200"/>
              <a:ext cx="20650" cy="113275"/>
            </a:xfrm>
            <a:custGeom>
              <a:rect b="b" l="l" r="r" t="t"/>
              <a:pathLst>
                <a:path extrusionOk="0" h="4531" w="826">
                  <a:moveTo>
                    <a:pt x="410" y="1"/>
                  </a:moveTo>
                  <a:cubicBezTo>
                    <a:pt x="182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2" y="4530"/>
                    <a:pt x="410" y="4530"/>
                  </a:cubicBezTo>
                  <a:cubicBezTo>
                    <a:pt x="644" y="4530"/>
                    <a:pt x="825" y="4343"/>
                    <a:pt x="825" y="4115"/>
                  </a:cubicBezTo>
                  <a:lnTo>
                    <a:pt x="825" y="417"/>
                  </a:lnTo>
                  <a:cubicBezTo>
                    <a:pt x="825" y="190"/>
                    <a:pt x="644" y="1"/>
                    <a:pt x="410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9" name="Google Shape;2209;p26"/>
            <p:cNvSpPr/>
            <p:nvPr/>
          </p:nvSpPr>
          <p:spPr>
            <a:xfrm>
              <a:off x="5044850" y="4463125"/>
              <a:ext cx="45350" cy="169025"/>
            </a:xfrm>
            <a:custGeom>
              <a:rect b="b" l="l" r="r" t="t"/>
              <a:pathLst>
                <a:path extrusionOk="0" h="6761" w="1814">
                  <a:moveTo>
                    <a:pt x="1814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4" y="6760"/>
                  </a:lnTo>
                  <a:lnTo>
                    <a:pt x="1814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10" name="Google Shape;2210;p26"/>
            <p:cNvSpPr/>
            <p:nvPr/>
          </p:nvSpPr>
          <p:spPr>
            <a:xfrm>
              <a:off x="4844850" y="4478875"/>
              <a:ext cx="222600" cy="137475"/>
            </a:xfrm>
            <a:custGeom>
              <a:rect b="b" l="l" r="r" t="t"/>
              <a:pathLst>
                <a:path extrusionOk="0" h="5499" w="8904">
                  <a:moveTo>
                    <a:pt x="1815" y="1"/>
                  </a:moveTo>
                  <a:cubicBezTo>
                    <a:pt x="813" y="1"/>
                    <a:pt x="1" y="1230"/>
                    <a:pt x="1" y="2750"/>
                  </a:cubicBezTo>
                  <a:cubicBezTo>
                    <a:pt x="1" y="4271"/>
                    <a:pt x="813" y="5498"/>
                    <a:pt x="1815" y="5498"/>
                  </a:cubicBezTo>
                  <a:lnTo>
                    <a:pt x="7091" y="5498"/>
                  </a:lnTo>
                  <a:cubicBezTo>
                    <a:pt x="8092" y="5498"/>
                    <a:pt x="8903" y="4271"/>
                    <a:pt x="8903" y="2750"/>
                  </a:cubicBezTo>
                  <a:cubicBezTo>
                    <a:pt x="8903" y="1230"/>
                    <a:pt x="8092" y="1"/>
                    <a:pt x="7091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11" name="Google Shape;2211;p26"/>
            <p:cNvSpPr/>
            <p:nvPr/>
          </p:nvSpPr>
          <p:spPr>
            <a:xfrm>
              <a:off x="4987175" y="4489125"/>
              <a:ext cx="69900" cy="116850"/>
            </a:xfrm>
            <a:custGeom>
              <a:rect b="b" l="l" r="r" t="t"/>
              <a:pathLst>
                <a:path extrusionOk="0" h="4674" w="2796">
                  <a:moveTo>
                    <a:pt x="1398" y="1"/>
                  </a:moveTo>
                  <a:cubicBezTo>
                    <a:pt x="645" y="1"/>
                    <a:pt x="0" y="1072"/>
                    <a:pt x="0" y="2340"/>
                  </a:cubicBezTo>
                  <a:cubicBezTo>
                    <a:pt x="0" y="3607"/>
                    <a:pt x="645" y="4674"/>
                    <a:pt x="1398" y="4674"/>
                  </a:cubicBezTo>
                  <a:cubicBezTo>
                    <a:pt x="2157" y="4674"/>
                    <a:pt x="2795" y="3607"/>
                    <a:pt x="2795" y="2340"/>
                  </a:cubicBezTo>
                  <a:cubicBezTo>
                    <a:pt x="2795" y="1072"/>
                    <a:pt x="2157" y="1"/>
                    <a:pt x="13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12" name="Google Shape;2212;p26"/>
            <p:cNvSpPr/>
            <p:nvPr/>
          </p:nvSpPr>
          <p:spPr>
            <a:xfrm>
              <a:off x="4964600" y="4463125"/>
              <a:ext cx="45325" cy="169025"/>
            </a:xfrm>
            <a:custGeom>
              <a:rect b="b" l="l" r="r" t="t"/>
              <a:pathLst>
                <a:path extrusionOk="0" h="6761" w="1813">
                  <a:moveTo>
                    <a:pt x="1813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3" y="6760"/>
                  </a:lnTo>
                  <a:lnTo>
                    <a:pt x="1813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13" name="Google Shape;2213;p26"/>
            <p:cNvSpPr/>
            <p:nvPr/>
          </p:nvSpPr>
          <p:spPr>
            <a:xfrm>
              <a:off x="4904475" y="4537200"/>
              <a:ext cx="70375" cy="113275"/>
            </a:xfrm>
            <a:custGeom>
              <a:rect b="b" l="l" r="r" t="t"/>
              <a:pathLst>
                <a:path extrusionOk="0" h="4531" w="2815">
                  <a:moveTo>
                    <a:pt x="417" y="1"/>
                  </a:moveTo>
                  <a:cubicBezTo>
                    <a:pt x="189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9" y="4530"/>
                    <a:pt x="417" y="4530"/>
                  </a:cubicBezTo>
                  <a:lnTo>
                    <a:pt x="2399" y="4530"/>
                  </a:lnTo>
                  <a:cubicBezTo>
                    <a:pt x="2633" y="4530"/>
                    <a:pt x="2814" y="4343"/>
                    <a:pt x="2814" y="4115"/>
                  </a:cubicBezTo>
                  <a:cubicBezTo>
                    <a:pt x="2814" y="3881"/>
                    <a:pt x="2633" y="3699"/>
                    <a:pt x="2399" y="3699"/>
                  </a:cubicBezTo>
                  <a:lnTo>
                    <a:pt x="833" y="3699"/>
                  </a:lnTo>
                  <a:lnTo>
                    <a:pt x="833" y="417"/>
                  </a:lnTo>
                  <a:cubicBezTo>
                    <a:pt x="833" y="190"/>
                    <a:pt x="645" y="1"/>
                    <a:pt x="417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14" name="Google Shape;2214;p26"/>
            <p:cNvSpPr/>
            <p:nvPr/>
          </p:nvSpPr>
          <p:spPr>
            <a:xfrm>
              <a:off x="4924125" y="4699025"/>
              <a:ext cx="31225" cy="448250"/>
            </a:xfrm>
            <a:custGeom>
              <a:rect b="b" l="l" r="r" t="t"/>
              <a:pathLst>
                <a:path extrusionOk="0" h="17930" w="1249">
                  <a:moveTo>
                    <a:pt x="1" y="0"/>
                  </a:moveTo>
                  <a:lnTo>
                    <a:pt x="1" y="17930"/>
                  </a:lnTo>
                  <a:lnTo>
                    <a:pt x="1248" y="17930"/>
                  </a:lnTo>
                  <a:lnTo>
                    <a:pt x="1248" y="0"/>
                  </a:ln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15" name="Google Shape;2215;p26"/>
          <p:cNvGrpSpPr/>
          <p:nvPr/>
        </p:nvGrpSpPr>
        <p:grpSpPr>
          <a:xfrm rot="-136">
            <a:off x="-96007" y="4625123"/>
            <a:ext cx="840014" cy="1816219"/>
            <a:chOff x="4773700" y="4444775"/>
            <a:chExt cx="332100" cy="718100"/>
          </a:xfrm>
        </p:grpSpPr>
        <p:sp>
          <p:nvSpPr>
            <p:cNvPr id="2216" name="Google Shape;2216;p26"/>
            <p:cNvSpPr/>
            <p:nvPr/>
          </p:nvSpPr>
          <p:spPr>
            <a:xfrm>
              <a:off x="4773700" y="5131650"/>
              <a:ext cx="332100" cy="31225"/>
            </a:xfrm>
            <a:custGeom>
              <a:rect b="b" l="l" r="r" t="t"/>
              <a:pathLst>
                <a:path extrusionOk="0" h="1249" w="13284">
                  <a:moveTo>
                    <a:pt x="618" y="1"/>
                  </a:moveTo>
                  <a:cubicBezTo>
                    <a:pt x="280" y="1"/>
                    <a:pt x="1" y="280"/>
                    <a:pt x="1" y="625"/>
                  </a:cubicBezTo>
                  <a:cubicBezTo>
                    <a:pt x="1" y="970"/>
                    <a:pt x="280" y="1249"/>
                    <a:pt x="618" y="1249"/>
                  </a:cubicBezTo>
                  <a:lnTo>
                    <a:pt x="12660" y="1249"/>
                  </a:lnTo>
                  <a:cubicBezTo>
                    <a:pt x="13005" y="1249"/>
                    <a:pt x="13284" y="970"/>
                    <a:pt x="13284" y="625"/>
                  </a:cubicBezTo>
                  <a:cubicBezTo>
                    <a:pt x="13284" y="280"/>
                    <a:pt x="13005" y="1"/>
                    <a:pt x="126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17" name="Google Shape;2217;p26"/>
            <p:cNvSpPr/>
            <p:nvPr/>
          </p:nvSpPr>
          <p:spPr>
            <a:xfrm>
              <a:off x="4987175" y="4600425"/>
              <a:ext cx="103025" cy="50050"/>
            </a:xfrm>
            <a:custGeom>
              <a:rect b="b" l="l" r="r" t="t"/>
              <a:pathLst>
                <a:path extrusionOk="0" h="2002" w="4121">
                  <a:moveTo>
                    <a:pt x="0" y="0"/>
                  </a:moveTo>
                  <a:lnTo>
                    <a:pt x="0" y="2001"/>
                  </a:lnTo>
                  <a:lnTo>
                    <a:pt x="4121" y="2001"/>
                  </a:lnTo>
                  <a:lnTo>
                    <a:pt x="2118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18" name="Google Shape;2218;p26"/>
            <p:cNvSpPr/>
            <p:nvPr/>
          </p:nvSpPr>
          <p:spPr>
            <a:xfrm>
              <a:off x="4987175" y="4444775"/>
              <a:ext cx="103025" cy="50075"/>
            </a:xfrm>
            <a:custGeom>
              <a:rect b="b" l="l" r="r" t="t"/>
              <a:pathLst>
                <a:path extrusionOk="0" h="2003" w="4121">
                  <a:moveTo>
                    <a:pt x="0" y="0"/>
                  </a:moveTo>
                  <a:lnTo>
                    <a:pt x="0" y="2003"/>
                  </a:lnTo>
                  <a:lnTo>
                    <a:pt x="2118" y="2003"/>
                  </a:lnTo>
                  <a:lnTo>
                    <a:pt x="4121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19" name="Google Shape;2219;p26"/>
            <p:cNvSpPr/>
            <p:nvPr/>
          </p:nvSpPr>
          <p:spPr>
            <a:xfrm>
              <a:off x="4931300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715" y="1"/>
                  </a:moveTo>
                  <a:lnTo>
                    <a:pt x="1" y="417"/>
                  </a:lnTo>
                  <a:lnTo>
                    <a:pt x="3756" y="6929"/>
                  </a:lnTo>
                  <a:lnTo>
                    <a:pt x="4718" y="6929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0" name="Google Shape;2220;p26"/>
            <p:cNvSpPr/>
            <p:nvPr/>
          </p:nvSpPr>
          <p:spPr>
            <a:xfrm>
              <a:off x="4830225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3998" y="1"/>
                  </a:moveTo>
                  <a:lnTo>
                    <a:pt x="1" y="6929"/>
                  </a:lnTo>
                  <a:lnTo>
                    <a:pt x="963" y="6929"/>
                  </a:lnTo>
                  <a:lnTo>
                    <a:pt x="4719" y="417"/>
                  </a:lnTo>
                  <a:lnTo>
                    <a:pt x="3998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1" name="Google Shape;2221;p26"/>
            <p:cNvSpPr/>
            <p:nvPr/>
          </p:nvSpPr>
          <p:spPr>
            <a:xfrm>
              <a:off x="4929350" y="4640075"/>
              <a:ext cx="20800" cy="69375"/>
            </a:xfrm>
            <a:custGeom>
              <a:rect b="b" l="l" r="r" t="t"/>
              <a:pathLst>
                <a:path extrusionOk="0" h="2775" w="832">
                  <a:moveTo>
                    <a:pt x="1" y="0"/>
                  </a:moveTo>
                  <a:lnTo>
                    <a:pt x="1" y="2775"/>
                  </a:lnTo>
                  <a:lnTo>
                    <a:pt x="832" y="2775"/>
                  </a:lnTo>
                  <a:lnTo>
                    <a:pt x="832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2" name="Google Shape;2222;p26"/>
            <p:cNvSpPr/>
            <p:nvPr/>
          </p:nvSpPr>
          <p:spPr>
            <a:xfrm>
              <a:off x="4954200" y="4537200"/>
              <a:ext cx="20650" cy="113275"/>
            </a:xfrm>
            <a:custGeom>
              <a:rect b="b" l="l" r="r" t="t"/>
              <a:pathLst>
                <a:path extrusionOk="0" h="4531" w="826">
                  <a:moveTo>
                    <a:pt x="410" y="1"/>
                  </a:moveTo>
                  <a:cubicBezTo>
                    <a:pt x="182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2" y="4530"/>
                    <a:pt x="410" y="4530"/>
                  </a:cubicBezTo>
                  <a:cubicBezTo>
                    <a:pt x="644" y="4530"/>
                    <a:pt x="825" y="4343"/>
                    <a:pt x="825" y="4115"/>
                  </a:cubicBezTo>
                  <a:lnTo>
                    <a:pt x="825" y="417"/>
                  </a:lnTo>
                  <a:cubicBezTo>
                    <a:pt x="825" y="190"/>
                    <a:pt x="644" y="1"/>
                    <a:pt x="410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3" name="Google Shape;2223;p26"/>
            <p:cNvSpPr/>
            <p:nvPr/>
          </p:nvSpPr>
          <p:spPr>
            <a:xfrm>
              <a:off x="5044850" y="4463125"/>
              <a:ext cx="45350" cy="169025"/>
            </a:xfrm>
            <a:custGeom>
              <a:rect b="b" l="l" r="r" t="t"/>
              <a:pathLst>
                <a:path extrusionOk="0" h="6761" w="1814">
                  <a:moveTo>
                    <a:pt x="1814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4" y="6760"/>
                  </a:lnTo>
                  <a:lnTo>
                    <a:pt x="1814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4" name="Google Shape;2224;p26"/>
            <p:cNvSpPr/>
            <p:nvPr/>
          </p:nvSpPr>
          <p:spPr>
            <a:xfrm>
              <a:off x="4844850" y="4478875"/>
              <a:ext cx="222600" cy="137475"/>
            </a:xfrm>
            <a:custGeom>
              <a:rect b="b" l="l" r="r" t="t"/>
              <a:pathLst>
                <a:path extrusionOk="0" h="5499" w="8904">
                  <a:moveTo>
                    <a:pt x="1815" y="1"/>
                  </a:moveTo>
                  <a:cubicBezTo>
                    <a:pt x="813" y="1"/>
                    <a:pt x="1" y="1230"/>
                    <a:pt x="1" y="2750"/>
                  </a:cubicBezTo>
                  <a:cubicBezTo>
                    <a:pt x="1" y="4271"/>
                    <a:pt x="813" y="5498"/>
                    <a:pt x="1815" y="5498"/>
                  </a:cubicBezTo>
                  <a:lnTo>
                    <a:pt x="7091" y="5498"/>
                  </a:lnTo>
                  <a:cubicBezTo>
                    <a:pt x="8092" y="5498"/>
                    <a:pt x="8903" y="4271"/>
                    <a:pt x="8903" y="2750"/>
                  </a:cubicBezTo>
                  <a:cubicBezTo>
                    <a:pt x="8903" y="1230"/>
                    <a:pt x="8092" y="1"/>
                    <a:pt x="7091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5" name="Google Shape;2225;p26"/>
            <p:cNvSpPr/>
            <p:nvPr/>
          </p:nvSpPr>
          <p:spPr>
            <a:xfrm>
              <a:off x="4987175" y="4489125"/>
              <a:ext cx="69900" cy="116850"/>
            </a:xfrm>
            <a:custGeom>
              <a:rect b="b" l="l" r="r" t="t"/>
              <a:pathLst>
                <a:path extrusionOk="0" h="4674" w="2796">
                  <a:moveTo>
                    <a:pt x="1398" y="1"/>
                  </a:moveTo>
                  <a:cubicBezTo>
                    <a:pt x="645" y="1"/>
                    <a:pt x="0" y="1072"/>
                    <a:pt x="0" y="2340"/>
                  </a:cubicBezTo>
                  <a:cubicBezTo>
                    <a:pt x="0" y="3607"/>
                    <a:pt x="645" y="4674"/>
                    <a:pt x="1398" y="4674"/>
                  </a:cubicBezTo>
                  <a:cubicBezTo>
                    <a:pt x="2157" y="4674"/>
                    <a:pt x="2795" y="3607"/>
                    <a:pt x="2795" y="2340"/>
                  </a:cubicBezTo>
                  <a:cubicBezTo>
                    <a:pt x="2795" y="1072"/>
                    <a:pt x="2157" y="1"/>
                    <a:pt x="13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6" name="Google Shape;2226;p26"/>
            <p:cNvSpPr/>
            <p:nvPr/>
          </p:nvSpPr>
          <p:spPr>
            <a:xfrm>
              <a:off x="4964600" y="4463125"/>
              <a:ext cx="45325" cy="169025"/>
            </a:xfrm>
            <a:custGeom>
              <a:rect b="b" l="l" r="r" t="t"/>
              <a:pathLst>
                <a:path extrusionOk="0" h="6761" w="1813">
                  <a:moveTo>
                    <a:pt x="1813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3" y="6760"/>
                  </a:lnTo>
                  <a:lnTo>
                    <a:pt x="1813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7" name="Google Shape;2227;p26"/>
            <p:cNvSpPr/>
            <p:nvPr/>
          </p:nvSpPr>
          <p:spPr>
            <a:xfrm>
              <a:off x="4904475" y="4537200"/>
              <a:ext cx="70375" cy="113275"/>
            </a:xfrm>
            <a:custGeom>
              <a:rect b="b" l="l" r="r" t="t"/>
              <a:pathLst>
                <a:path extrusionOk="0" h="4531" w="2815">
                  <a:moveTo>
                    <a:pt x="417" y="1"/>
                  </a:moveTo>
                  <a:cubicBezTo>
                    <a:pt x="189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9" y="4530"/>
                    <a:pt x="417" y="4530"/>
                  </a:cubicBezTo>
                  <a:lnTo>
                    <a:pt x="2399" y="4530"/>
                  </a:lnTo>
                  <a:cubicBezTo>
                    <a:pt x="2633" y="4530"/>
                    <a:pt x="2814" y="4343"/>
                    <a:pt x="2814" y="4115"/>
                  </a:cubicBezTo>
                  <a:cubicBezTo>
                    <a:pt x="2814" y="3881"/>
                    <a:pt x="2633" y="3699"/>
                    <a:pt x="2399" y="3699"/>
                  </a:cubicBezTo>
                  <a:lnTo>
                    <a:pt x="833" y="3699"/>
                  </a:lnTo>
                  <a:lnTo>
                    <a:pt x="833" y="417"/>
                  </a:lnTo>
                  <a:cubicBezTo>
                    <a:pt x="833" y="190"/>
                    <a:pt x="645" y="1"/>
                    <a:pt x="417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8" name="Google Shape;2228;p26"/>
            <p:cNvSpPr/>
            <p:nvPr/>
          </p:nvSpPr>
          <p:spPr>
            <a:xfrm>
              <a:off x="4924125" y="4699025"/>
              <a:ext cx="31225" cy="448250"/>
            </a:xfrm>
            <a:custGeom>
              <a:rect b="b" l="l" r="r" t="t"/>
              <a:pathLst>
                <a:path extrusionOk="0" h="17930" w="1249">
                  <a:moveTo>
                    <a:pt x="1" y="0"/>
                  </a:moveTo>
                  <a:lnTo>
                    <a:pt x="1" y="17930"/>
                  </a:lnTo>
                  <a:lnTo>
                    <a:pt x="1248" y="17930"/>
                  </a:lnTo>
                  <a:lnTo>
                    <a:pt x="1248" y="0"/>
                  </a:ln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2">
  <p:cSld name="CUSTOM_4">
    <p:spTree>
      <p:nvGrpSpPr>
        <p:cNvPr id="2229" name="Shape 2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30" name="Google Shape;2230;p27"/>
          <p:cNvGrpSpPr/>
          <p:nvPr/>
        </p:nvGrpSpPr>
        <p:grpSpPr>
          <a:xfrm>
            <a:off x="-1544026" y="-1555275"/>
            <a:ext cx="12232039" cy="7489192"/>
            <a:chOff x="-1544026" y="-1555275"/>
            <a:chExt cx="12232039" cy="7489192"/>
          </a:xfrm>
        </p:grpSpPr>
        <p:sp>
          <p:nvSpPr>
            <p:cNvPr id="2231" name="Google Shape;2231;p27"/>
            <p:cNvSpPr/>
            <p:nvPr/>
          </p:nvSpPr>
          <p:spPr>
            <a:xfrm flipH="1">
              <a:off x="9591948" y="2933887"/>
              <a:ext cx="1096065" cy="3000009"/>
            </a:xfrm>
            <a:custGeom>
              <a:rect b="b" l="l" r="r" t="t"/>
              <a:pathLst>
                <a:path extrusionOk="0" h="25723" w="9398">
                  <a:moveTo>
                    <a:pt x="1" y="1"/>
                  </a:moveTo>
                  <a:lnTo>
                    <a:pt x="1" y="25722"/>
                  </a:lnTo>
                  <a:lnTo>
                    <a:pt x="9397" y="25722"/>
                  </a:lnTo>
                  <a:cubicBezTo>
                    <a:pt x="9397" y="15921"/>
                    <a:pt x="5862" y="6947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32" name="Google Shape;2232;p27"/>
            <p:cNvSpPr/>
            <p:nvPr/>
          </p:nvSpPr>
          <p:spPr>
            <a:xfrm flipH="1">
              <a:off x="9891331" y="3619083"/>
              <a:ext cx="796682" cy="2314823"/>
            </a:xfrm>
            <a:custGeom>
              <a:rect b="b" l="l" r="r" t="t"/>
              <a:pathLst>
                <a:path extrusionOk="0" h="19848" w="6831">
                  <a:moveTo>
                    <a:pt x="1546" y="1"/>
                  </a:moveTo>
                  <a:cubicBezTo>
                    <a:pt x="1039" y="352"/>
                    <a:pt x="520" y="689"/>
                    <a:pt x="1" y="1015"/>
                  </a:cubicBezTo>
                  <a:lnTo>
                    <a:pt x="1" y="1885"/>
                  </a:lnTo>
                  <a:cubicBezTo>
                    <a:pt x="2724" y="7286"/>
                    <a:pt x="4263" y="13387"/>
                    <a:pt x="4263" y="19847"/>
                  </a:cubicBezTo>
                  <a:lnTo>
                    <a:pt x="6830" y="19847"/>
                  </a:lnTo>
                  <a:cubicBezTo>
                    <a:pt x="6830" y="12620"/>
                    <a:pt x="4907" y="5843"/>
                    <a:pt x="1546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33" name="Google Shape;2233;p27"/>
            <p:cNvSpPr/>
            <p:nvPr/>
          </p:nvSpPr>
          <p:spPr>
            <a:xfrm flipH="1">
              <a:off x="10190713" y="3838811"/>
              <a:ext cx="497300" cy="2095096"/>
            </a:xfrm>
            <a:custGeom>
              <a:rect b="b" l="l" r="r" t="t"/>
              <a:pathLst>
                <a:path extrusionOk="0" h="17964" w="4264">
                  <a:moveTo>
                    <a:pt x="1" y="1"/>
                  </a:moveTo>
                  <a:lnTo>
                    <a:pt x="1" y="17963"/>
                  </a:lnTo>
                  <a:lnTo>
                    <a:pt x="4263" y="17963"/>
                  </a:lnTo>
                  <a:cubicBezTo>
                    <a:pt x="4263" y="11503"/>
                    <a:pt x="2724" y="5402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34" name="Google Shape;2234;p27"/>
            <p:cNvSpPr/>
            <p:nvPr/>
          </p:nvSpPr>
          <p:spPr>
            <a:xfrm flipH="1">
              <a:off x="10490213" y="4586053"/>
              <a:ext cx="197800" cy="1347864"/>
            </a:xfrm>
            <a:custGeom>
              <a:rect b="b" l="l" r="r" t="t"/>
              <a:pathLst>
                <a:path extrusionOk="0" h="11557" w="1696">
                  <a:moveTo>
                    <a:pt x="1" y="1"/>
                  </a:moveTo>
                  <a:lnTo>
                    <a:pt x="1" y="11556"/>
                  </a:lnTo>
                  <a:lnTo>
                    <a:pt x="1696" y="11556"/>
                  </a:lnTo>
                  <a:cubicBezTo>
                    <a:pt x="1696" y="7540"/>
                    <a:pt x="1105" y="3660"/>
                    <a:pt x="1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35" name="Google Shape;2235;p27"/>
            <p:cNvSpPr/>
            <p:nvPr/>
          </p:nvSpPr>
          <p:spPr>
            <a:xfrm flipH="1">
              <a:off x="8495999" y="-790425"/>
              <a:ext cx="2192014" cy="4527829"/>
            </a:xfrm>
            <a:custGeom>
              <a:rect b="b" l="l" r="r" t="t"/>
              <a:pathLst>
                <a:path extrusionOk="0" h="38823" w="18795">
                  <a:moveTo>
                    <a:pt x="1" y="0"/>
                  </a:moveTo>
                  <a:lnTo>
                    <a:pt x="1" y="38823"/>
                  </a:lnTo>
                  <a:cubicBezTo>
                    <a:pt x="11281" y="31778"/>
                    <a:pt x="18794" y="19243"/>
                    <a:pt x="18794" y="4958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36" name="Google Shape;2236;p27"/>
            <p:cNvSpPr/>
            <p:nvPr/>
          </p:nvSpPr>
          <p:spPr>
            <a:xfrm flipH="1">
              <a:off x="8799231" y="-34086"/>
              <a:ext cx="1888782" cy="3568335"/>
            </a:xfrm>
            <a:custGeom>
              <a:rect b="b" l="l" r="r" t="t"/>
              <a:pathLst>
                <a:path extrusionOk="0" h="30596" w="16195">
                  <a:moveTo>
                    <a:pt x="16194" y="0"/>
                  </a:moveTo>
                  <a:cubicBezTo>
                    <a:pt x="15427" y="807"/>
                    <a:pt x="14518" y="1476"/>
                    <a:pt x="13510" y="1970"/>
                  </a:cubicBezTo>
                  <a:cubicBezTo>
                    <a:pt x="12588" y="12543"/>
                    <a:pt x="7545" y="21933"/>
                    <a:pt x="1" y="28529"/>
                  </a:cubicBezTo>
                  <a:lnTo>
                    <a:pt x="1" y="30596"/>
                  </a:lnTo>
                  <a:cubicBezTo>
                    <a:pt x="9461" y="23610"/>
                    <a:pt x="15726" y="12549"/>
                    <a:pt x="16194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37" name="Google Shape;2237;p27"/>
            <p:cNvSpPr/>
            <p:nvPr/>
          </p:nvSpPr>
          <p:spPr>
            <a:xfrm flipH="1">
              <a:off x="9094882" y="-790425"/>
              <a:ext cx="1593132" cy="4083595"/>
            </a:xfrm>
            <a:custGeom>
              <a:rect b="b" l="l" r="r" t="t"/>
              <a:pathLst>
                <a:path extrusionOk="0" h="35014" w="13660">
                  <a:moveTo>
                    <a:pt x="1" y="0"/>
                  </a:moveTo>
                  <a:lnTo>
                    <a:pt x="1" y="35014"/>
                  </a:lnTo>
                  <a:cubicBezTo>
                    <a:pt x="8370" y="27704"/>
                    <a:pt x="13660" y="16949"/>
                    <a:pt x="13660" y="4958"/>
                  </a:cubicBezTo>
                  <a:lnTo>
                    <a:pt x="13660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38" name="Google Shape;2238;p27"/>
            <p:cNvSpPr/>
            <p:nvPr/>
          </p:nvSpPr>
          <p:spPr>
            <a:xfrm flipH="1">
              <a:off x="9421555" y="292591"/>
              <a:ext cx="1266458" cy="2714855"/>
            </a:xfrm>
            <a:custGeom>
              <a:rect b="b" l="l" r="r" t="t"/>
              <a:pathLst>
                <a:path extrusionOk="0" h="23278" w="10859">
                  <a:moveTo>
                    <a:pt x="10859" y="0"/>
                  </a:moveTo>
                  <a:cubicBezTo>
                    <a:pt x="10385" y="72"/>
                    <a:pt x="9890" y="111"/>
                    <a:pt x="9397" y="111"/>
                  </a:cubicBezTo>
                  <a:cubicBezTo>
                    <a:pt x="9020" y="111"/>
                    <a:pt x="8650" y="92"/>
                    <a:pt x="8292" y="46"/>
                  </a:cubicBezTo>
                  <a:cubicBezTo>
                    <a:pt x="7460" y="7657"/>
                    <a:pt x="4491" y="14622"/>
                    <a:pt x="1" y="20329"/>
                  </a:cubicBezTo>
                  <a:lnTo>
                    <a:pt x="1" y="23278"/>
                  </a:lnTo>
                  <a:cubicBezTo>
                    <a:pt x="5933" y="17092"/>
                    <a:pt x="9890" y="8995"/>
                    <a:pt x="10859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39" name="Google Shape;2239;p27"/>
            <p:cNvSpPr/>
            <p:nvPr/>
          </p:nvSpPr>
          <p:spPr>
            <a:xfrm flipH="1">
              <a:off x="9693647" y="-790425"/>
              <a:ext cx="994366" cy="3453923"/>
            </a:xfrm>
            <a:custGeom>
              <a:rect b="b" l="l" r="r" t="t"/>
              <a:pathLst>
                <a:path extrusionOk="0" h="29615" w="8526">
                  <a:moveTo>
                    <a:pt x="1" y="0"/>
                  </a:moveTo>
                  <a:lnTo>
                    <a:pt x="1" y="29615"/>
                  </a:lnTo>
                  <a:cubicBezTo>
                    <a:pt x="5342" y="22830"/>
                    <a:pt x="8526" y="14265"/>
                    <a:pt x="8526" y="4958"/>
                  </a:cubicBezTo>
                  <a:lnTo>
                    <a:pt x="8526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0" name="Google Shape;2240;p27"/>
            <p:cNvSpPr/>
            <p:nvPr/>
          </p:nvSpPr>
          <p:spPr>
            <a:xfrm flipH="1">
              <a:off x="10012740" y="46971"/>
              <a:ext cx="675273" cy="2189098"/>
            </a:xfrm>
            <a:custGeom>
              <a:rect b="b" l="l" r="r" t="t"/>
              <a:pathLst>
                <a:path extrusionOk="0" h="18770" w="5790">
                  <a:moveTo>
                    <a:pt x="3334" y="1"/>
                  </a:moveTo>
                  <a:cubicBezTo>
                    <a:pt x="3061" y="4928"/>
                    <a:pt x="1897" y="9619"/>
                    <a:pt x="1" y="13908"/>
                  </a:cubicBezTo>
                  <a:lnTo>
                    <a:pt x="1" y="18769"/>
                  </a:lnTo>
                  <a:cubicBezTo>
                    <a:pt x="3165" y="13668"/>
                    <a:pt x="5205" y="7799"/>
                    <a:pt x="5790" y="1503"/>
                  </a:cubicBezTo>
                  <a:cubicBezTo>
                    <a:pt x="4893" y="1132"/>
                    <a:pt x="4068" y="619"/>
                    <a:pt x="333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1" name="Google Shape;2241;p27"/>
            <p:cNvSpPr/>
            <p:nvPr/>
          </p:nvSpPr>
          <p:spPr>
            <a:xfrm flipH="1">
              <a:off x="10292296" y="-790425"/>
              <a:ext cx="395717" cy="2459557"/>
            </a:xfrm>
            <a:custGeom>
              <a:rect b="b" l="l" r="r" t="t"/>
              <a:pathLst>
                <a:path extrusionOk="0" h="21089" w="3393">
                  <a:moveTo>
                    <a:pt x="1" y="0"/>
                  </a:moveTo>
                  <a:lnTo>
                    <a:pt x="1" y="21088"/>
                  </a:lnTo>
                  <a:cubicBezTo>
                    <a:pt x="2184" y="16155"/>
                    <a:pt x="3393" y="10696"/>
                    <a:pt x="3393" y="4958"/>
                  </a:cubicBezTo>
                  <a:lnTo>
                    <a:pt x="3393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2" name="Google Shape;2242;p27"/>
            <p:cNvSpPr/>
            <p:nvPr/>
          </p:nvSpPr>
          <p:spPr>
            <a:xfrm>
              <a:off x="-1544026" y="2933887"/>
              <a:ext cx="1096065" cy="3000009"/>
            </a:xfrm>
            <a:custGeom>
              <a:rect b="b" l="l" r="r" t="t"/>
              <a:pathLst>
                <a:path extrusionOk="0" h="25723" w="9398">
                  <a:moveTo>
                    <a:pt x="1" y="1"/>
                  </a:moveTo>
                  <a:lnTo>
                    <a:pt x="1" y="25722"/>
                  </a:lnTo>
                  <a:lnTo>
                    <a:pt x="9397" y="25722"/>
                  </a:lnTo>
                  <a:cubicBezTo>
                    <a:pt x="9397" y="15921"/>
                    <a:pt x="5862" y="6947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3" name="Google Shape;2243;p27"/>
            <p:cNvSpPr/>
            <p:nvPr/>
          </p:nvSpPr>
          <p:spPr>
            <a:xfrm>
              <a:off x="-1544026" y="3619083"/>
              <a:ext cx="796682" cy="2314823"/>
            </a:xfrm>
            <a:custGeom>
              <a:rect b="b" l="l" r="r" t="t"/>
              <a:pathLst>
                <a:path extrusionOk="0" h="19848" w="6831">
                  <a:moveTo>
                    <a:pt x="1546" y="1"/>
                  </a:moveTo>
                  <a:cubicBezTo>
                    <a:pt x="1039" y="352"/>
                    <a:pt x="520" y="689"/>
                    <a:pt x="1" y="1015"/>
                  </a:cubicBezTo>
                  <a:lnTo>
                    <a:pt x="1" y="1885"/>
                  </a:lnTo>
                  <a:cubicBezTo>
                    <a:pt x="2724" y="7286"/>
                    <a:pt x="4263" y="13387"/>
                    <a:pt x="4263" y="19847"/>
                  </a:cubicBezTo>
                  <a:lnTo>
                    <a:pt x="6830" y="19847"/>
                  </a:lnTo>
                  <a:cubicBezTo>
                    <a:pt x="6830" y="12620"/>
                    <a:pt x="4907" y="5843"/>
                    <a:pt x="1546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4" name="Google Shape;2244;p27"/>
            <p:cNvSpPr/>
            <p:nvPr/>
          </p:nvSpPr>
          <p:spPr>
            <a:xfrm>
              <a:off x="-1544026" y="3838811"/>
              <a:ext cx="497300" cy="2095096"/>
            </a:xfrm>
            <a:custGeom>
              <a:rect b="b" l="l" r="r" t="t"/>
              <a:pathLst>
                <a:path extrusionOk="0" h="17964" w="4264">
                  <a:moveTo>
                    <a:pt x="1" y="1"/>
                  </a:moveTo>
                  <a:lnTo>
                    <a:pt x="1" y="17963"/>
                  </a:lnTo>
                  <a:lnTo>
                    <a:pt x="4263" y="17963"/>
                  </a:lnTo>
                  <a:cubicBezTo>
                    <a:pt x="4263" y="11503"/>
                    <a:pt x="2724" y="5402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5" name="Google Shape;2245;p27"/>
            <p:cNvSpPr/>
            <p:nvPr/>
          </p:nvSpPr>
          <p:spPr>
            <a:xfrm>
              <a:off x="-1544026" y="4586053"/>
              <a:ext cx="197800" cy="1347864"/>
            </a:xfrm>
            <a:custGeom>
              <a:rect b="b" l="l" r="r" t="t"/>
              <a:pathLst>
                <a:path extrusionOk="0" h="11557" w="1696">
                  <a:moveTo>
                    <a:pt x="1" y="1"/>
                  </a:moveTo>
                  <a:lnTo>
                    <a:pt x="1" y="11556"/>
                  </a:lnTo>
                  <a:lnTo>
                    <a:pt x="1696" y="11556"/>
                  </a:lnTo>
                  <a:cubicBezTo>
                    <a:pt x="1696" y="7540"/>
                    <a:pt x="1105" y="3660"/>
                    <a:pt x="1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6" name="Google Shape;2246;p27"/>
            <p:cNvSpPr/>
            <p:nvPr/>
          </p:nvSpPr>
          <p:spPr>
            <a:xfrm>
              <a:off x="-1544026" y="-790425"/>
              <a:ext cx="2192014" cy="4527829"/>
            </a:xfrm>
            <a:custGeom>
              <a:rect b="b" l="l" r="r" t="t"/>
              <a:pathLst>
                <a:path extrusionOk="0" h="38823" w="18795">
                  <a:moveTo>
                    <a:pt x="1" y="0"/>
                  </a:moveTo>
                  <a:lnTo>
                    <a:pt x="1" y="38823"/>
                  </a:lnTo>
                  <a:cubicBezTo>
                    <a:pt x="11281" y="31778"/>
                    <a:pt x="18794" y="19243"/>
                    <a:pt x="18794" y="4958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7" name="Google Shape;2247;p27"/>
            <p:cNvSpPr/>
            <p:nvPr/>
          </p:nvSpPr>
          <p:spPr>
            <a:xfrm>
              <a:off x="-1544026" y="-34086"/>
              <a:ext cx="1888782" cy="3568335"/>
            </a:xfrm>
            <a:custGeom>
              <a:rect b="b" l="l" r="r" t="t"/>
              <a:pathLst>
                <a:path extrusionOk="0" h="30596" w="16195">
                  <a:moveTo>
                    <a:pt x="16194" y="0"/>
                  </a:moveTo>
                  <a:cubicBezTo>
                    <a:pt x="15427" y="807"/>
                    <a:pt x="14518" y="1476"/>
                    <a:pt x="13510" y="1970"/>
                  </a:cubicBezTo>
                  <a:cubicBezTo>
                    <a:pt x="12588" y="12543"/>
                    <a:pt x="7545" y="21933"/>
                    <a:pt x="1" y="28529"/>
                  </a:cubicBezTo>
                  <a:lnTo>
                    <a:pt x="1" y="30596"/>
                  </a:lnTo>
                  <a:cubicBezTo>
                    <a:pt x="9461" y="23610"/>
                    <a:pt x="15726" y="12549"/>
                    <a:pt x="16194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8" name="Google Shape;2248;p27"/>
            <p:cNvSpPr/>
            <p:nvPr/>
          </p:nvSpPr>
          <p:spPr>
            <a:xfrm>
              <a:off x="-1544026" y="-790425"/>
              <a:ext cx="1593132" cy="4083595"/>
            </a:xfrm>
            <a:custGeom>
              <a:rect b="b" l="l" r="r" t="t"/>
              <a:pathLst>
                <a:path extrusionOk="0" h="35014" w="13660">
                  <a:moveTo>
                    <a:pt x="1" y="0"/>
                  </a:moveTo>
                  <a:lnTo>
                    <a:pt x="1" y="35014"/>
                  </a:lnTo>
                  <a:cubicBezTo>
                    <a:pt x="8370" y="27704"/>
                    <a:pt x="13660" y="16949"/>
                    <a:pt x="13660" y="4958"/>
                  </a:cubicBezTo>
                  <a:lnTo>
                    <a:pt x="13660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9" name="Google Shape;2249;p27"/>
            <p:cNvSpPr/>
            <p:nvPr/>
          </p:nvSpPr>
          <p:spPr>
            <a:xfrm>
              <a:off x="-1544026" y="292591"/>
              <a:ext cx="1266458" cy="2714855"/>
            </a:xfrm>
            <a:custGeom>
              <a:rect b="b" l="l" r="r" t="t"/>
              <a:pathLst>
                <a:path extrusionOk="0" h="23278" w="10859">
                  <a:moveTo>
                    <a:pt x="10859" y="0"/>
                  </a:moveTo>
                  <a:cubicBezTo>
                    <a:pt x="10385" y="72"/>
                    <a:pt x="9890" y="111"/>
                    <a:pt x="9397" y="111"/>
                  </a:cubicBezTo>
                  <a:cubicBezTo>
                    <a:pt x="9020" y="111"/>
                    <a:pt x="8650" y="92"/>
                    <a:pt x="8292" y="46"/>
                  </a:cubicBezTo>
                  <a:cubicBezTo>
                    <a:pt x="7460" y="7657"/>
                    <a:pt x="4491" y="14622"/>
                    <a:pt x="1" y="20329"/>
                  </a:cubicBezTo>
                  <a:lnTo>
                    <a:pt x="1" y="23278"/>
                  </a:lnTo>
                  <a:cubicBezTo>
                    <a:pt x="5933" y="17092"/>
                    <a:pt x="9890" y="8995"/>
                    <a:pt x="10859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50" name="Google Shape;2250;p27"/>
            <p:cNvSpPr/>
            <p:nvPr/>
          </p:nvSpPr>
          <p:spPr>
            <a:xfrm>
              <a:off x="-1544026" y="-790425"/>
              <a:ext cx="994366" cy="3453923"/>
            </a:xfrm>
            <a:custGeom>
              <a:rect b="b" l="l" r="r" t="t"/>
              <a:pathLst>
                <a:path extrusionOk="0" h="29615" w="8526">
                  <a:moveTo>
                    <a:pt x="1" y="0"/>
                  </a:moveTo>
                  <a:lnTo>
                    <a:pt x="1" y="29615"/>
                  </a:lnTo>
                  <a:cubicBezTo>
                    <a:pt x="5342" y="22830"/>
                    <a:pt x="8526" y="14265"/>
                    <a:pt x="8526" y="4958"/>
                  </a:cubicBezTo>
                  <a:lnTo>
                    <a:pt x="8526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51" name="Google Shape;2251;p27"/>
            <p:cNvSpPr/>
            <p:nvPr/>
          </p:nvSpPr>
          <p:spPr>
            <a:xfrm>
              <a:off x="-1544026" y="46971"/>
              <a:ext cx="675273" cy="2189098"/>
            </a:xfrm>
            <a:custGeom>
              <a:rect b="b" l="l" r="r" t="t"/>
              <a:pathLst>
                <a:path extrusionOk="0" h="18770" w="5790">
                  <a:moveTo>
                    <a:pt x="3334" y="1"/>
                  </a:moveTo>
                  <a:cubicBezTo>
                    <a:pt x="3061" y="4928"/>
                    <a:pt x="1897" y="9619"/>
                    <a:pt x="1" y="13908"/>
                  </a:cubicBezTo>
                  <a:lnTo>
                    <a:pt x="1" y="18769"/>
                  </a:lnTo>
                  <a:cubicBezTo>
                    <a:pt x="3165" y="13668"/>
                    <a:pt x="5205" y="7799"/>
                    <a:pt x="5790" y="1503"/>
                  </a:cubicBezTo>
                  <a:cubicBezTo>
                    <a:pt x="4893" y="1132"/>
                    <a:pt x="4068" y="619"/>
                    <a:pt x="333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52" name="Google Shape;2252;p27"/>
            <p:cNvSpPr/>
            <p:nvPr/>
          </p:nvSpPr>
          <p:spPr>
            <a:xfrm>
              <a:off x="-1544026" y="-790425"/>
              <a:ext cx="395717" cy="2459557"/>
            </a:xfrm>
            <a:custGeom>
              <a:rect b="b" l="l" r="r" t="t"/>
              <a:pathLst>
                <a:path extrusionOk="0" h="21089" w="3393">
                  <a:moveTo>
                    <a:pt x="1" y="0"/>
                  </a:moveTo>
                  <a:lnTo>
                    <a:pt x="1" y="21088"/>
                  </a:lnTo>
                  <a:cubicBezTo>
                    <a:pt x="2184" y="16155"/>
                    <a:pt x="3393" y="10696"/>
                    <a:pt x="3393" y="4958"/>
                  </a:cubicBezTo>
                  <a:lnTo>
                    <a:pt x="3393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53" name="Google Shape;2253;p27"/>
            <p:cNvSpPr/>
            <p:nvPr/>
          </p:nvSpPr>
          <p:spPr>
            <a:xfrm>
              <a:off x="-13700" y="4625101"/>
              <a:ext cx="9172746" cy="689603"/>
            </a:xfrm>
            <a:custGeom>
              <a:rect b="b" l="l" r="r" t="t"/>
              <a:pathLst>
                <a:path extrusionOk="0" h="5526" w="99739">
                  <a:moveTo>
                    <a:pt x="1" y="1"/>
                  </a:moveTo>
                  <a:lnTo>
                    <a:pt x="1" y="5525"/>
                  </a:lnTo>
                  <a:lnTo>
                    <a:pt x="99739" y="5525"/>
                  </a:lnTo>
                  <a:lnTo>
                    <a:pt x="99739" y="1"/>
                  </a:lnTo>
                  <a:close/>
                </a:path>
              </a:pathLst>
            </a:custGeom>
            <a:solidFill>
              <a:srgbClr val="F8A96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254" name="Google Shape;2254;p27"/>
            <p:cNvGrpSpPr/>
            <p:nvPr/>
          </p:nvGrpSpPr>
          <p:grpSpPr>
            <a:xfrm>
              <a:off x="-1075563" y="-1555275"/>
              <a:ext cx="11295126" cy="1861672"/>
              <a:chOff x="-1075563" y="-1326675"/>
              <a:chExt cx="11295126" cy="1861672"/>
            </a:xfrm>
          </p:grpSpPr>
          <p:sp>
            <p:nvSpPr>
              <p:cNvPr id="2255" name="Google Shape;2255;p27"/>
              <p:cNvSpPr/>
              <p:nvPr/>
            </p:nvSpPr>
            <p:spPr>
              <a:xfrm>
                <a:off x="7920728" y="-657050"/>
                <a:ext cx="2298835" cy="1149540"/>
              </a:xfrm>
              <a:custGeom>
                <a:rect b="b" l="l" r="r" t="t"/>
                <a:pathLst>
                  <a:path extrusionOk="0" h="9398" w="18794">
                    <a:moveTo>
                      <a:pt x="0" y="0"/>
                    </a:moveTo>
                    <a:cubicBezTo>
                      <a:pt x="0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56" name="Google Shape;2256;p27"/>
              <p:cNvSpPr/>
              <p:nvPr/>
            </p:nvSpPr>
            <p:spPr>
              <a:xfrm>
                <a:off x="10032687" y="-657050"/>
                <a:ext cx="143234" cy="122"/>
              </a:xfrm>
              <a:custGeom>
                <a:rect b="b" l="l" r="r" t="t"/>
                <a:pathLst>
                  <a:path extrusionOk="0" h="1" w="1171">
                    <a:moveTo>
                      <a:pt x="1171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17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57" name="Google Shape;2257;p27"/>
              <p:cNvSpPr/>
              <p:nvPr/>
            </p:nvSpPr>
            <p:spPr>
              <a:xfrm>
                <a:off x="8056502" y="-657050"/>
                <a:ext cx="50272" cy="122"/>
              </a:xfrm>
              <a:custGeom>
                <a:rect b="b" l="l" r="r" t="t"/>
                <a:pathLst>
                  <a:path extrusionOk="0" h="1" w="411">
                    <a:moveTo>
                      <a:pt x="411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358" y="0"/>
                    </a:lnTo>
                    <a:lnTo>
                      <a:pt x="358" y="0"/>
                    </a:lnTo>
                    <a:lnTo>
                      <a:pt x="358" y="0"/>
                    </a:lnTo>
                    <a:lnTo>
                      <a:pt x="41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58" name="Google Shape;2258;p27"/>
              <p:cNvSpPr/>
              <p:nvPr/>
            </p:nvSpPr>
            <p:spPr>
              <a:xfrm>
                <a:off x="8071547" y="-657050"/>
                <a:ext cx="2104350" cy="835551"/>
              </a:xfrm>
              <a:custGeom>
                <a:rect b="b" l="l" r="r" t="t"/>
                <a:pathLst>
                  <a:path extrusionOk="0" h="6831" w="17204">
                    <a:moveTo>
                      <a:pt x="235" y="0"/>
                    </a:moveTo>
                    <a:cubicBezTo>
                      <a:pt x="235" y="723"/>
                      <a:pt x="151" y="1424"/>
                      <a:pt x="1" y="2093"/>
                    </a:cubicBezTo>
                    <a:cubicBezTo>
                      <a:pt x="1620" y="4926"/>
                      <a:pt x="4667" y="6830"/>
                      <a:pt x="8164" y="6830"/>
                    </a:cubicBezTo>
                    <a:cubicBezTo>
                      <a:pt x="12459" y="6830"/>
                      <a:pt x="16085" y="3945"/>
                      <a:pt x="17204" y="0"/>
                    </a:cubicBezTo>
                    <a:lnTo>
                      <a:pt x="16034" y="0"/>
                    </a:lnTo>
                    <a:cubicBezTo>
                      <a:pt x="14357" y="2568"/>
                      <a:pt x="11458" y="4271"/>
                      <a:pt x="8164" y="4271"/>
                    </a:cubicBezTo>
                    <a:cubicBezTo>
                      <a:pt x="4862" y="4271"/>
                      <a:pt x="1964" y="2568"/>
                      <a:pt x="288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59" name="Google Shape;2259;p27"/>
              <p:cNvSpPr/>
              <p:nvPr/>
            </p:nvSpPr>
            <p:spPr>
              <a:xfrm>
                <a:off x="8106653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77" y="2568"/>
                      <a:pt x="4575" y="4271"/>
                      <a:pt x="7877" y="4271"/>
                    </a:cubicBezTo>
                    <a:cubicBezTo>
                      <a:pt x="11171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0" name="Google Shape;2260;p27"/>
              <p:cNvSpPr/>
              <p:nvPr/>
            </p:nvSpPr>
            <p:spPr>
              <a:xfrm>
                <a:off x="8410248" y="-657050"/>
                <a:ext cx="1318827" cy="208429"/>
              </a:xfrm>
              <a:custGeom>
                <a:rect b="b" l="l" r="r" t="t"/>
                <a:pathLst>
                  <a:path extrusionOk="0" h="1704" w="10782">
                    <a:moveTo>
                      <a:pt x="0" y="0"/>
                    </a:moveTo>
                    <a:cubicBezTo>
                      <a:pt x="1529" y="1073"/>
                      <a:pt x="3386" y="1704"/>
                      <a:pt x="5395" y="1704"/>
                    </a:cubicBezTo>
                    <a:cubicBezTo>
                      <a:pt x="7396" y="1704"/>
                      <a:pt x="9255" y="1073"/>
                      <a:pt x="10782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1" name="Google Shape;2261;p27"/>
              <p:cNvSpPr/>
              <p:nvPr/>
            </p:nvSpPr>
            <p:spPr>
              <a:xfrm>
                <a:off x="5801429" y="-657050"/>
                <a:ext cx="2298835" cy="1149540"/>
              </a:xfrm>
              <a:custGeom>
                <a:rect b="b" l="l" r="r" t="t"/>
                <a:pathLst>
                  <a:path extrusionOk="0" h="9398" w="18794">
                    <a:moveTo>
                      <a:pt x="0" y="0"/>
                    </a:moveTo>
                    <a:cubicBezTo>
                      <a:pt x="0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2" name="Google Shape;2262;p27"/>
              <p:cNvSpPr/>
              <p:nvPr/>
            </p:nvSpPr>
            <p:spPr>
              <a:xfrm>
                <a:off x="7913389" y="-657050"/>
                <a:ext cx="7461" cy="122"/>
              </a:xfrm>
              <a:custGeom>
                <a:rect b="b" l="l" r="r" t="t"/>
                <a:pathLst>
                  <a:path extrusionOk="0" h="1" w="61">
                    <a:moveTo>
                      <a:pt x="60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3" name="Google Shape;2263;p27"/>
              <p:cNvSpPr/>
              <p:nvPr/>
            </p:nvSpPr>
            <p:spPr>
              <a:xfrm>
                <a:off x="7920728" y="-657050"/>
                <a:ext cx="43056" cy="122"/>
              </a:xfrm>
              <a:custGeom>
                <a:rect b="b" l="l" r="r" t="t"/>
                <a:pathLst>
                  <a:path extrusionOk="0" h="1" w="352">
                    <a:moveTo>
                      <a:pt x="351" y="0"/>
                    </a:moveTo>
                    <a:lnTo>
                      <a:pt x="0" y="0"/>
                    </a:lnTo>
                    <a:lnTo>
                      <a:pt x="35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4" name="Google Shape;2264;p27"/>
              <p:cNvSpPr/>
              <p:nvPr/>
            </p:nvSpPr>
            <p:spPr>
              <a:xfrm>
                <a:off x="7963662" y="-657050"/>
                <a:ext cx="92961" cy="122"/>
              </a:xfrm>
              <a:custGeom>
                <a:rect b="b" l="l" r="r" t="t"/>
                <a:pathLst>
                  <a:path extrusionOk="0" h="1" w="760">
                    <a:moveTo>
                      <a:pt x="76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760" y="0"/>
                    </a:lnTo>
                    <a:close/>
                  </a:path>
                </a:pathLst>
              </a:custGeom>
              <a:solidFill>
                <a:srgbClr val="A1121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5" name="Google Shape;2265;p27"/>
              <p:cNvSpPr/>
              <p:nvPr/>
            </p:nvSpPr>
            <p:spPr>
              <a:xfrm>
                <a:off x="6431911" y="-657050"/>
                <a:ext cx="6361" cy="122"/>
              </a:xfrm>
              <a:custGeom>
                <a:rect b="b" l="l" r="r" t="t"/>
                <a:pathLst>
                  <a:path extrusionOk="0" h="1" w="52">
                    <a:moveTo>
                      <a:pt x="52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6" name="Google Shape;2266;p27"/>
              <p:cNvSpPr/>
              <p:nvPr/>
            </p:nvSpPr>
            <p:spPr>
              <a:xfrm>
                <a:off x="5961300" y="-657050"/>
                <a:ext cx="2095299" cy="835551"/>
              </a:xfrm>
              <a:custGeom>
                <a:rect b="b" l="l" r="r" t="t"/>
                <a:pathLst>
                  <a:path extrusionOk="0" h="6831" w="17130">
                    <a:moveTo>
                      <a:pt x="162" y="0"/>
                    </a:moveTo>
                    <a:cubicBezTo>
                      <a:pt x="162" y="754"/>
                      <a:pt x="105" y="1495"/>
                      <a:pt x="0" y="2223"/>
                    </a:cubicBezTo>
                    <a:cubicBezTo>
                      <a:pt x="1638" y="4985"/>
                      <a:pt x="4646" y="6830"/>
                      <a:pt x="8090" y="6830"/>
                    </a:cubicBezTo>
                    <a:cubicBezTo>
                      <a:pt x="12387" y="6830"/>
                      <a:pt x="16013" y="3945"/>
                      <a:pt x="17130" y="0"/>
                    </a:cubicBezTo>
                    <a:lnTo>
                      <a:pt x="15960" y="0"/>
                    </a:lnTo>
                    <a:cubicBezTo>
                      <a:pt x="14283" y="2568"/>
                      <a:pt x="11386" y="4271"/>
                      <a:pt x="8090" y="4271"/>
                    </a:cubicBezTo>
                    <a:cubicBezTo>
                      <a:pt x="4796" y="4271"/>
                      <a:pt x="1898" y="2568"/>
                      <a:pt x="214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7" name="Google Shape;2267;p27"/>
              <p:cNvSpPr/>
              <p:nvPr/>
            </p:nvSpPr>
            <p:spPr>
              <a:xfrm>
                <a:off x="5987354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85" y="2568"/>
                      <a:pt x="4583" y="4271"/>
                      <a:pt x="7877" y="4271"/>
                    </a:cubicBezTo>
                    <a:cubicBezTo>
                      <a:pt x="11173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8" name="Google Shape;2268;p27"/>
              <p:cNvSpPr/>
              <p:nvPr/>
            </p:nvSpPr>
            <p:spPr>
              <a:xfrm>
                <a:off x="6291928" y="-657050"/>
                <a:ext cx="1318093" cy="208429"/>
              </a:xfrm>
              <a:custGeom>
                <a:rect b="b" l="l" r="r" t="t"/>
                <a:pathLst>
                  <a:path extrusionOk="0" h="1704" w="10776">
                    <a:moveTo>
                      <a:pt x="0" y="0"/>
                    </a:moveTo>
                    <a:cubicBezTo>
                      <a:pt x="1521" y="1073"/>
                      <a:pt x="3380" y="1704"/>
                      <a:pt x="5387" y="1704"/>
                    </a:cubicBezTo>
                    <a:cubicBezTo>
                      <a:pt x="7390" y="1704"/>
                      <a:pt x="9247" y="1073"/>
                      <a:pt x="10776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9" name="Google Shape;2269;p27"/>
              <p:cNvSpPr/>
              <p:nvPr/>
            </p:nvSpPr>
            <p:spPr>
              <a:xfrm>
                <a:off x="-1075563" y="-657050"/>
                <a:ext cx="2298957" cy="1149540"/>
              </a:xfrm>
              <a:custGeom>
                <a:rect b="b" l="l" r="r" t="t"/>
                <a:pathLst>
                  <a:path extrusionOk="0" h="9398" w="18795">
                    <a:moveTo>
                      <a:pt x="1" y="0"/>
                    </a:moveTo>
                    <a:cubicBezTo>
                      <a:pt x="1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0" name="Google Shape;2270;p27"/>
              <p:cNvSpPr/>
              <p:nvPr/>
            </p:nvSpPr>
            <p:spPr>
              <a:xfrm>
                <a:off x="1036519" y="-657050"/>
                <a:ext cx="50028" cy="122"/>
              </a:xfrm>
              <a:custGeom>
                <a:rect b="b" l="l" r="r" t="t"/>
                <a:pathLst>
                  <a:path extrusionOk="0" h="1" w="409">
                    <a:moveTo>
                      <a:pt x="409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58" y="0"/>
                    </a:lnTo>
                    <a:lnTo>
                      <a:pt x="58" y="0"/>
                    </a:lnTo>
                    <a:lnTo>
                      <a:pt x="409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1" name="Google Shape;2271;p27"/>
              <p:cNvSpPr/>
              <p:nvPr/>
            </p:nvSpPr>
            <p:spPr>
              <a:xfrm>
                <a:off x="-1032629" y="-657050"/>
                <a:ext cx="143234" cy="122"/>
              </a:xfrm>
              <a:custGeom>
                <a:rect b="b" l="l" r="r" t="t"/>
                <a:pathLst>
                  <a:path extrusionOk="0" h="1" w="1171">
                    <a:moveTo>
                      <a:pt x="1170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2" name="Google Shape;2272;p27"/>
              <p:cNvSpPr/>
              <p:nvPr/>
            </p:nvSpPr>
            <p:spPr>
              <a:xfrm>
                <a:off x="-1032629" y="-657050"/>
                <a:ext cx="2104840" cy="835551"/>
              </a:xfrm>
              <a:custGeom>
                <a:rect b="b" l="l" r="r" t="t"/>
                <a:pathLst>
                  <a:path extrusionOk="0" h="6831" w="17208">
                    <a:moveTo>
                      <a:pt x="1" y="0"/>
                    </a:moveTo>
                    <a:cubicBezTo>
                      <a:pt x="1117" y="3945"/>
                      <a:pt x="4743" y="6830"/>
                      <a:pt x="9046" y="6830"/>
                    </a:cubicBezTo>
                    <a:cubicBezTo>
                      <a:pt x="12535" y="6830"/>
                      <a:pt x="15583" y="4926"/>
                      <a:pt x="17208" y="2093"/>
                    </a:cubicBezTo>
                    <a:cubicBezTo>
                      <a:pt x="17052" y="1424"/>
                      <a:pt x="16974" y="723"/>
                      <a:pt x="16974" y="0"/>
                    </a:cubicBezTo>
                    <a:lnTo>
                      <a:pt x="16916" y="0"/>
                    </a:lnTo>
                    <a:cubicBezTo>
                      <a:pt x="15240" y="2568"/>
                      <a:pt x="12340" y="4271"/>
                      <a:pt x="9046" y="4271"/>
                    </a:cubicBezTo>
                    <a:cubicBezTo>
                      <a:pt x="5751" y="4271"/>
                      <a:pt x="2847" y="2568"/>
                      <a:pt x="117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3" name="Google Shape;2273;p27"/>
              <p:cNvSpPr/>
              <p:nvPr/>
            </p:nvSpPr>
            <p:spPr>
              <a:xfrm>
                <a:off x="-889516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0" y="0"/>
                    </a:moveTo>
                    <a:cubicBezTo>
                      <a:pt x="1677" y="2568"/>
                      <a:pt x="4581" y="4271"/>
                      <a:pt x="7876" y="4271"/>
                    </a:cubicBezTo>
                    <a:cubicBezTo>
                      <a:pt x="11170" y="4271"/>
                      <a:pt x="14070" y="2568"/>
                      <a:pt x="15746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4" name="Google Shape;2274;p27"/>
              <p:cNvSpPr/>
              <p:nvPr/>
            </p:nvSpPr>
            <p:spPr>
              <a:xfrm>
                <a:off x="-586042" y="-657050"/>
                <a:ext cx="1318950" cy="208429"/>
              </a:xfrm>
              <a:custGeom>
                <a:rect b="b" l="l" r="r" t="t"/>
                <a:pathLst>
                  <a:path extrusionOk="0" h="1704" w="10783">
                    <a:moveTo>
                      <a:pt x="1" y="0"/>
                    </a:moveTo>
                    <a:cubicBezTo>
                      <a:pt x="1529" y="1073"/>
                      <a:pt x="3387" y="1704"/>
                      <a:pt x="5395" y="1704"/>
                    </a:cubicBezTo>
                    <a:cubicBezTo>
                      <a:pt x="7396" y="1704"/>
                      <a:pt x="9255" y="1073"/>
                      <a:pt x="10782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5" name="Google Shape;2275;p27"/>
              <p:cNvSpPr/>
              <p:nvPr/>
            </p:nvSpPr>
            <p:spPr>
              <a:xfrm>
                <a:off x="1043491" y="-657050"/>
                <a:ext cx="2298957" cy="1149540"/>
              </a:xfrm>
              <a:custGeom>
                <a:rect b="b" l="l" r="r" t="t"/>
                <a:pathLst>
                  <a:path extrusionOk="0" h="9398" w="18795">
                    <a:moveTo>
                      <a:pt x="1" y="0"/>
                    </a:moveTo>
                    <a:cubicBezTo>
                      <a:pt x="1" y="5192"/>
                      <a:pt x="4206" y="9397"/>
                      <a:pt x="9398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6" name="Google Shape;2276;p27"/>
              <p:cNvSpPr/>
              <p:nvPr/>
            </p:nvSpPr>
            <p:spPr>
              <a:xfrm>
                <a:off x="2701549" y="-657050"/>
                <a:ext cx="7217" cy="122"/>
              </a:xfrm>
              <a:custGeom>
                <a:rect b="b" l="l" r="r" t="t"/>
                <a:pathLst>
                  <a:path extrusionOk="0" h="1" w="59">
                    <a:moveTo>
                      <a:pt x="58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7" name="Google Shape;2277;p27"/>
              <p:cNvSpPr/>
              <p:nvPr/>
            </p:nvSpPr>
            <p:spPr>
              <a:xfrm>
                <a:off x="1223300" y="-657050"/>
                <a:ext cx="6361" cy="122"/>
              </a:xfrm>
              <a:custGeom>
                <a:rect b="b" l="l" r="r" t="t"/>
                <a:pathLst>
                  <a:path extrusionOk="0" h="1" w="52">
                    <a:moveTo>
                      <a:pt x="52" y="0"/>
                    </a:moveTo>
                    <a:lnTo>
                      <a:pt x="0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8" name="Google Shape;2278;p27"/>
              <p:cNvSpPr/>
              <p:nvPr/>
            </p:nvSpPr>
            <p:spPr>
              <a:xfrm>
                <a:off x="1179510" y="-657050"/>
                <a:ext cx="43912" cy="122"/>
              </a:xfrm>
              <a:custGeom>
                <a:rect b="b" l="l" r="r" t="t"/>
                <a:pathLst>
                  <a:path extrusionOk="0" h="1" w="359">
                    <a:moveTo>
                      <a:pt x="358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9" name="Google Shape;2279;p27"/>
              <p:cNvSpPr/>
              <p:nvPr/>
            </p:nvSpPr>
            <p:spPr>
              <a:xfrm>
                <a:off x="1086425" y="-657050"/>
                <a:ext cx="93206" cy="122"/>
              </a:xfrm>
              <a:custGeom>
                <a:rect b="b" l="l" r="r" t="t"/>
                <a:pathLst>
                  <a:path extrusionOk="0" h="1" w="762">
                    <a:moveTo>
                      <a:pt x="762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762" y="0"/>
                    </a:lnTo>
                    <a:close/>
                  </a:path>
                </a:pathLst>
              </a:custGeom>
              <a:solidFill>
                <a:srgbClr val="A1121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80" name="Google Shape;2280;p27"/>
              <p:cNvSpPr/>
              <p:nvPr/>
            </p:nvSpPr>
            <p:spPr>
              <a:xfrm>
                <a:off x="1086425" y="-657050"/>
                <a:ext cx="2095421" cy="835551"/>
              </a:xfrm>
              <a:custGeom>
                <a:rect b="b" l="l" r="r" t="t"/>
                <a:pathLst>
                  <a:path extrusionOk="0" h="6831" w="17131">
                    <a:moveTo>
                      <a:pt x="1" y="0"/>
                    </a:moveTo>
                    <a:cubicBezTo>
                      <a:pt x="1119" y="3945"/>
                      <a:pt x="4745" y="6830"/>
                      <a:pt x="9047" y="6830"/>
                    </a:cubicBezTo>
                    <a:cubicBezTo>
                      <a:pt x="12484" y="6830"/>
                      <a:pt x="15493" y="4985"/>
                      <a:pt x="17130" y="2223"/>
                    </a:cubicBezTo>
                    <a:cubicBezTo>
                      <a:pt x="17027" y="1495"/>
                      <a:pt x="16974" y="754"/>
                      <a:pt x="16974" y="0"/>
                    </a:cubicBezTo>
                    <a:lnTo>
                      <a:pt x="16917" y="0"/>
                    </a:lnTo>
                    <a:cubicBezTo>
                      <a:pt x="15240" y="2568"/>
                      <a:pt x="12342" y="4271"/>
                      <a:pt x="9047" y="4271"/>
                    </a:cubicBezTo>
                    <a:cubicBezTo>
                      <a:pt x="5745" y="4271"/>
                      <a:pt x="2847" y="2568"/>
                      <a:pt x="1171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81" name="Google Shape;2281;p27"/>
              <p:cNvSpPr/>
              <p:nvPr/>
            </p:nvSpPr>
            <p:spPr>
              <a:xfrm>
                <a:off x="1229539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77" y="2568"/>
                      <a:pt x="4575" y="4271"/>
                      <a:pt x="7877" y="4271"/>
                    </a:cubicBezTo>
                    <a:cubicBezTo>
                      <a:pt x="11172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82" name="Google Shape;2282;p27"/>
              <p:cNvSpPr/>
              <p:nvPr/>
            </p:nvSpPr>
            <p:spPr>
              <a:xfrm>
                <a:off x="1533257" y="-657050"/>
                <a:ext cx="1318705" cy="208429"/>
              </a:xfrm>
              <a:custGeom>
                <a:rect b="b" l="l" r="r" t="t"/>
                <a:pathLst>
                  <a:path extrusionOk="0" h="1704" w="10781">
                    <a:moveTo>
                      <a:pt x="0" y="0"/>
                    </a:moveTo>
                    <a:cubicBezTo>
                      <a:pt x="1527" y="1073"/>
                      <a:pt x="3386" y="1704"/>
                      <a:pt x="5394" y="1704"/>
                    </a:cubicBezTo>
                    <a:cubicBezTo>
                      <a:pt x="7395" y="1704"/>
                      <a:pt x="9254" y="1073"/>
                      <a:pt x="10781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83" name="Google Shape;2283;p27"/>
              <p:cNvSpPr/>
              <p:nvPr/>
            </p:nvSpPr>
            <p:spPr>
              <a:xfrm>
                <a:off x="2708643" y="-1326675"/>
                <a:ext cx="3723345" cy="1861672"/>
              </a:xfrm>
              <a:custGeom>
                <a:rect b="b" l="l" r="r" t="t"/>
                <a:pathLst>
                  <a:path extrusionOk="0" h="15220" w="30440">
                    <a:moveTo>
                      <a:pt x="0" y="0"/>
                    </a:moveTo>
                    <a:cubicBezTo>
                      <a:pt x="0" y="8410"/>
                      <a:pt x="6811" y="15219"/>
                      <a:pt x="15221" y="15219"/>
                    </a:cubicBezTo>
                    <a:cubicBezTo>
                      <a:pt x="23622" y="15219"/>
                      <a:pt x="30439" y="8410"/>
                      <a:pt x="30439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84" name="Google Shape;2284;p27"/>
              <p:cNvSpPr/>
              <p:nvPr/>
            </p:nvSpPr>
            <p:spPr>
              <a:xfrm>
                <a:off x="2734942" y="-1326675"/>
                <a:ext cx="3669892" cy="1548540"/>
              </a:xfrm>
              <a:custGeom>
                <a:rect b="b" l="l" r="r" t="t"/>
                <a:pathLst>
                  <a:path extrusionOk="0" h="12660" w="30003">
                    <a:moveTo>
                      <a:pt x="0" y="0"/>
                    </a:moveTo>
                    <a:cubicBezTo>
                      <a:pt x="1222" y="7187"/>
                      <a:pt x="7474" y="12660"/>
                      <a:pt x="15006" y="12660"/>
                    </a:cubicBezTo>
                    <a:cubicBezTo>
                      <a:pt x="22537" y="12660"/>
                      <a:pt x="28788" y="7187"/>
                      <a:pt x="30003" y="0"/>
                    </a:cubicBezTo>
                    <a:lnTo>
                      <a:pt x="29334" y="0"/>
                    </a:lnTo>
                    <a:cubicBezTo>
                      <a:pt x="27228" y="5882"/>
                      <a:pt x="21608" y="10093"/>
                      <a:pt x="15006" y="10093"/>
                    </a:cubicBezTo>
                    <a:cubicBezTo>
                      <a:pt x="8396" y="10093"/>
                      <a:pt x="2775" y="5882"/>
                      <a:pt x="67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85" name="Google Shape;2285;p27"/>
              <p:cNvSpPr/>
              <p:nvPr/>
            </p:nvSpPr>
            <p:spPr>
              <a:xfrm>
                <a:off x="2816773" y="-1326675"/>
                <a:ext cx="3506231" cy="1234551"/>
              </a:xfrm>
              <a:custGeom>
                <a:rect b="b" l="l" r="r" t="t"/>
                <a:pathLst>
                  <a:path extrusionOk="0" h="10093" w="28665">
                    <a:moveTo>
                      <a:pt x="1" y="0"/>
                    </a:moveTo>
                    <a:cubicBezTo>
                      <a:pt x="2106" y="5882"/>
                      <a:pt x="7727" y="10093"/>
                      <a:pt x="14337" y="10093"/>
                    </a:cubicBezTo>
                    <a:cubicBezTo>
                      <a:pt x="20939" y="10093"/>
                      <a:pt x="26559" y="5882"/>
                      <a:pt x="28665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86" name="Google Shape;2286;p27"/>
              <p:cNvSpPr/>
              <p:nvPr/>
            </p:nvSpPr>
            <p:spPr>
              <a:xfrm>
                <a:off x="2963923" y="-1326675"/>
                <a:ext cx="3212058" cy="920562"/>
              </a:xfrm>
              <a:custGeom>
                <a:rect b="b" l="l" r="r" t="t"/>
                <a:pathLst>
                  <a:path extrusionOk="0" h="7526" w="26260">
                    <a:moveTo>
                      <a:pt x="0" y="0"/>
                    </a:moveTo>
                    <a:cubicBezTo>
                      <a:pt x="2645" y="4505"/>
                      <a:pt x="7531" y="7526"/>
                      <a:pt x="13134" y="7526"/>
                    </a:cubicBezTo>
                    <a:cubicBezTo>
                      <a:pt x="18728" y="7526"/>
                      <a:pt x="23616" y="4505"/>
                      <a:pt x="26259" y="0"/>
                    </a:cubicBezTo>
                    <a:lnTo>
                      <a:pt x="24369" y="0"/>
                    </a:lnTo>
                    <a:cubicBezTo>
                      <a:pt x="21588" y="3048"/>
                      <a:pt x="17579" y="4958"/>
                      <a:pt x="13134" y="4958"/>
                    </a:cubicBezTo>
                    <a:cubicBezTo>
                      <a:pt x="8682" y="4958"/>
                      <a:pt x="4679" y="3048"/>
                      <a:pt x="189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87" name="Google Shape;2287;p27"/>
              <p:cNvSpPr/>
              <p:nvPr/>
            </p:nvSpPr>
            <p:spPr>
              <a:xfrm>
                <a:off x="3195106" y="-1326675"/>
                <a:ext cx="2749697" cy="606572"/>
              </a:xfrm>
              <a:custGeom>
                <a:rect b="b" l="l" r="r" t="t"/>
                <a:pathLst>
                  <a:path extrusionOk="0" h="4959" w="22480">
                    <a:moveTo>
                      <a:pt x="0" y="0"/>
                    </a:moveTo>
                    <a:cubicBezTo>
                      <a:pt x="2789" y="3048"/>
                      <a:pt x="6792" y="4958"/>
                      <a:pt x="11244" y="4958"/>
                    </a:cubicBezTo>
                    <a:cubicBezTo>
                      <a:pt x="15689" y="4958"/>
                      <a:pt x="19698" y="3048"/>
                      <a:pt x="22479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88" name="Google Shape;2288;p27"/>
              <p:cNvSpPr/>
              <p:nvPr/>
            </p:nvSpPr>
            <p:spPr>
              <a:xfrm>
                <a:off x="3568056" y="-1326675"/>
                <a:ext cx="2003928" cy="292583"/>
              </a:xfrm>
              <a:custGeom>
                <a:rect b="b" l="l" r="r" t="t"/>
                <a:pathLst>
                  <a:path extrusionOk="0" h="2392" w="16383">
                    <a:moveTo>
                      <a:pt x="0" y="0"/>
                    </a:moveTo>
                    <a:cubicBezTo>
                      <a:pt x="2365" y="1515"/>
                      <a:pt x="5178" y="2391"/>
                      <a:pt x="8195" y="2391"/>
                    </a:cubicBezTo>
                    <a:cubicBezTo>
                      <a:pt x="11209" y="2391"/>
                      <a:pt x="14017" y="1515"/>
                      <a:pt x="16383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289" name="Google Shape;2289;p27"/>
          <p:cNvSpPr txBox="1"/>
          <p:nvPr>
            <p:ph type="title"/>
          </p:nvPr>
        </p:nvSpPr>
        <p:spPr>
          <a:xfrm>
            <a:off x="720000" y="521225"/>
            <a:ext cx="77040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2290" name="Google Shape;2290;p27"/>
          <p:cNvSpPr txBox="1"/>
          <p:nvPr>
            <p:ph idx="1" type="subTitle"/>
          </p:nvPr>
        </p:nvSpPr>
        <p:spPr>
          <a:xfrm>
            <a:off x="648001" y="1343825"/>
            <a:ext cx="3824700" cy="34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Chewy"/>
              <a:buNone/>
              <a:defRPr sz="2500">
                <a:solidFill>
                  <a:schemeClr val="accent6"/>
                </a:solidFill>
                <a:latin typeface="Chewy"/>
                <a:ea typeface="Chewy"/>
                <a:cs typeface="Chewy"/>
                <a:sym typeface="Chewy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Chewy"/>
              <a:buNone/>
              <a:defRPr sz="2500">
                <a:latin typeface="Chewy"/>
                <a:ea typeface="Chewy"/>
                <a:cs typeface="Chewy"/>
                <a:sym typeface="Chewy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Chewy"/>
              <a:buNone/>
              <a:defRPr sz="2500">
                <a:latin typeface="Chewy"/>
                <a:ea typeface="Chewy"/>
                <a:cs typeface="Chewy"/>
                <a:sym typeface="Chewy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Chewy"/>
              <a:buNone/>
              <a:defRPr sz="2500">
                <a:latin typeface="Chewy"/>
                <a:ea typeface="Chewy"/>
                <a:cs typeface="Chewy"/>
                <a:sym typeface="Chewy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Chewy"/>
              <a:buNone/>
              <a:defRPr sz="2500">
                <a:latin typeface="Chewy"/>
                <a:ea typeface="Chewy"/>
                <a:cs typeface="Chewy"/>
                <a:sym typeface="Chewy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Chewy"/>
              <a:buNone/>
              <a:defRPr sz="2500">
                <a:latin typeface="Chewy"/>
                <a:ea typeface="Chewy"/>
                <a:cs typeface="Chewy"/>
                <a:sym typeface="Chewy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Chewy"/>
              <a:buNone/>
              <a:defRPr sz="2500">
                <a:latin typeface="Chewy"/>
                <a:ea typeface="Chewy"/>
                <a:cs typeface="Chewy"/>
                <a:sym typeface="Chewy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Chewy"/>
              <a:buNone/>
              <a:defRPr sz="2500">
                <a:latin typeface="Chewy"/>
                <a:ea typeface="Chewy"/>
                <a:cs typeface="Chewy"/>
                <a:sym typeface="Chewy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Chewy"/>
              <a:buNone/>
              <a:defRPr sz="2500">
                <a:latin typeface="Chewy"/>
                <a:ea typeface="Chewy"/>
                <a:cs typeface="Chewy"/>
                <a:sym typeface="Chewy"/>
              </a:defRPr>
            </a:lvl9pPr>
          </a:lstStyle>
          <a:p/>
        </p:txBody>
      </p:sp>
      <p:sp>
        <p:nvSpPr>
          <p:cNvPr id="2291" name="Google Shape;2291;p27"/>
          <p:cNvSpPr txBox="1"/>
          <p:nvPr>
            <p:ph idx="2" type="subTitle"/>
          </p:nvPr>
        </p:nvSpPr>
        <p:spPr>
          <a:xfrm>
            <a:off x="648001" y="1694107"/>
            <a:ext cx="3824700" cy="243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92" name="Google Shape;2292;p27"/>
          <p:cNvSpPr txBox="1"/>
          <p:nvPr>
            <p:ph idx="3" type="subTitle"/>
          </p:nvPr>
        </p:nvSpPr>
        <p:spPr>
          <a:xfrm>
            <a:off x="4671299" y="1343825"/>
            <a:ext cx="3824700" cy="34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Chewy"/>
              <a:buNone/>
              <a:defRPr sz="2500">
                <a:solidFill>
                  <a:schemeClr val="accent6"/>
                </a:solidFill>
                <a:latin typeface="Chewy"/>
                <a:ea typeface="Chewy"/>
                <a:cs typeface="Chewy"/>
                <a:sym typeface="Chewy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Chewy"/>
              <a:buNone/>
              <a:defRPr sz="2500">
                <a:latin typeface="Chewy"/>
                <a:ea typeface="Chewy"/>
                <a:cs typeface="Chewy"/>
                <a:sym typeface="Chewy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Chewy"/>
              <a:buNone/>
              <a:defRPr sz="2500">
                <a:latin typeface="Chewy"/>
                <a:ea typeface="Chewy"/>
                <a:cs typeface="Chewy"/>
                <a:sym typeface="Chewy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Chewy"/>
              <a:buNone/>
              <a:defRPr sz="2500">
                <a:latin typeface="Chewy"/>
                <a:ea typeface="Chewy"/>
                <a:cs typeface="Chewy"/>
                <a:sym typeface="Chewy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Chewy"/>
              <a:buNone/>
              <a:defRPr sz="2500">
                <a:latin typeface="Chewy"/>
                <a:ea typeface="Chewy"/>
                <a:cs typeface="Chewy"/>
                <a:sym typeface="Chewy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Chewy"/>
              <a:buNone/>
              <a:defRPr sz="2500">
                <a:latin typeface="Chewy"/>
                <a:ea typeface="Chewy"/>
                <a:cs typeface="Chewy"/>
                <a:sym typeface="Chewy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Chewy"/>
              <a:buNone/>
              <a:defRPr sz="2500">
                <a:latin typeface="Chewy"/>
                <a:ea typeface="Chewy"/>
                <a:cs typeface="Chewy"/>
                <a:sym typeface="Chewy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Chewy"/>
              <a:buNone/>
              <a:defRPr sz="2500">
                <a:latin typeface="Chewy"/>
                <a:ea typeface="Chewy"/>
                <a:cs typeface="Chewy"/>
                <a:sym typeface="Chewy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Chewy"/>
              <a:buNone/>
              <a:defRPr sz="2500">
                <a:latin typeface="Chewy"/>
                <a:ea typeface="Chewy"/>
                <a:cs typeface="Chewy"/>
                <a:sym typeface="Chewy"/>
              </a:defRPr>
            </a:lvl9pPr>
          </a:lstStyle>
          <a:p/>
        </p:txBody>
      </p:sp>
      <p:sp>
        <p:nvSpPr>
          <p:cNvPr id="2293" name="Google Shape;2293;p27"/>
          <p:cNvSpPr txBox="1"/>
          <p:nvPr>
            <p:ph idx="4" type="subTitle"/>
          </p:nvPr>
        </p:nvSpPr>
        <p:spPr>
          <a:xfrm>
            <a:off x="4671299" y="1694107"/>
            <a:ext cx="3824700" cy="243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grpSp>
        <p:nvGrpSpPr>
          <p:cNvPr id="2294" name="Google Shape;2294;p27"/>
          <p:cNvGrpSpPr/>
          <p:nvPr/>
        </p:nvGrpSpPr>
        <p:grpSpPr>
          <a:xfrm flipH="1" rot="136">
            <a:off x="8399993" y="4625123"/>
            <a:ext cx="840014" cy="1816219"/>
            <a:chOff x="4773700" y="4444775"/>
            <a:chExt cx="332100" cy="718100"/>
          </a:xfrm>
        </p:grpSpPr>
        <p:sp>
          <p:nvSpPr>
            <p:cNvPr id="2295" name="Google Shape;2295;p27"/>
            <p:cNvSpPr/>
            <p:nvPr/>
          </p:nvSpPr>
          <p:spPr>
            <a:xfrm>
              <a:off x="4773700" y="5131650"/>
              <a:ext cx="332100" cy="31225"/>
            </a:xfrm>
            <a:custGeom>
              <a:rect b="b" l="l" r="r" t="t"/>
              <a:pathLst>
                <a:path extrusionOk="0" h="1249" w="13284">
                  <a:moveTo>
                    <a:pt x="618" y="1"/>
                  </a:moveTo>
                  <a:cubicBezTo>
                    <a:pt x="280" y="1"/>
                    <a:pt x="1" y="280"/>
                    <a:pt x="1" y="625"/>
                  </a:cubicBezTo>
                  <a:cubicBezTo>
                    <a:pt x="1" y="970"/>
                    <a:pt x="280" y="1249"/>
                    <a:pt x="618" y="1249"/>
                  </a:cubicBezTo>
                  <a:lnTo>
                    <a:pt x="12660" y="1249"/>
                  </a:lnTo>
                  <a:cubicBezTo>
                    <a:pt x="13005" y="1249"/>
                    <a:pt x="13284" y="970"/>
                    <a:pt x="13284" y="625"/>
                  </a:cubicBezTo>
                  <a:cubicBezTo>
                    <a:pt x="13284" y="280"/>
                    <a:pt x="13005" y="1"/>
                    <a:pt x="126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6" name="Google Shape;2296;p27"/>
            <p:cNvSpPr/>
            <p:nvPr/>
          </p:nvSpPr>
          <p:spPr>
            <a:xfrm>
              <a:off x="4987175" y="4600425"/>
              <a:ext cx="103025" cy="50050"/>
            </a:xfrm>
            <a:custGeom>
              <a:rect b="b" l="l" r="r" t="t"/>
              <a:pathLst>
                <a:path extrusionOk="0" h="2002" w="4121">
                  <a:moveTo>
                    <a:pt x="0" y="0"/>
                  </a:moveTo>
                  <a:lnTo>
                    <a:pt x="0" y="2001"/>
                  </a:lnTo>
                  <a:lnTo>
                    <a:pt x="4121" y="2001"/>
                  </a:lnTo>
                  <a:lnTo>
                    <a:pt x="2118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7" name="Google Shape;2297;p27"/>
            <p:cNvSpPr/>
            <p:nvPr/>
          </p:nvSpPr>
          <p:spPr>
            <a:xfrm>
              <a:off x="4987175" y="4444775"/>
              <a:ext cx="103025" cy="50075"/>
            </a:xfrm>
            <a:custGeom>
              <a:rect b="b" l="l" r="r" t="t"/>
              <a:pathLst>
                <a:path extrusionOk="0" h="2003" w="4121">
                  <a:moveTo>
                    <a:pt x="0" y="0"/>
                  </a:moveTo>
                  <a:lnTo>
                    <a:pt x="0" y="2003"/>
                  </a:lnTo>
                  <a:lnTo>
                    <a:pt x="2118" y="2003"/>
                  </a:lnTo>
                  <a:lnTo>
                    <a:pt x="4121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8" name="Google Shape;2298;p27"/>
            <p:cNvSpPr/>
            <p:nvPr/>
          </p:nvSpPr>
          <p:spPr>
            <a:xfrm>
              <a:off x="4931300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715" y="1"/>
                  </a:moveTo>
                  <a:lnTo>
                    <a:pt x="1" y="417"/>
                  </a:lnTo>
                  <a:lnTo>
                    <a:pt x="3756" y="6929"/>
                  </a:lnTo>
                  <a:lnTo>
                    <a:pt x="4718" y="6929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9" name="Google Shape;2299;p27"/>
            <p:cNvSpPr/>
            <p:nvPr/>
          </p:nvSpPr>
          <p:spPr>
            <a:xfrm>
              <a:off x="4830225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3998" y="1"/>
                  </a:moveTo>
                  <a:lnTo>
                    <a:pt x="1" y="6929"/>
                  </a:lnTo>
                  <a:lnTo>
                    <a:pt x="963" y="6929"/>
                  </a:lnTo>
                  <a:lnTo>
                    <a:pt x="4719" y="417"/>
                  </a:lnTo>
                  <a:lnTo>
                    <a:pt x="3998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00" name="Google Shape;2300;p27"/>
            <p:cNvSpPr/>
            <p:nvPr/>
          </p:nvSpPr>
          <p:spPr>
            <a:xfrm>
              <a:off x="4929350" y="4640075"/>
              <a:ext cx="20800" cy="69375"/>
            </a:xfrm>
            <a:custGeom>
              <a:rect b="b" l="l" r="r" t="t"/>
              <a:pathLst>
                <a:path extrusionOk="0" h="2775" w="832">
                  <a:moveTo>
                    <a:pt x="1" y="0"/>
                  </a:moveTo>
                  <a:lnTo>
                    <a:pt x="1" y="2775"/>
                  </a:lnTo>
                  <a:lnTo>
                    <a:pt x="832" y="2775"/>
                  </a:lnTo>
                  <a:lnTo>
                    <a:pt x="832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01" name="Google Shape;2301;p27"/>
            <p:cNvSpPr/>
            <p:nvPr/>
          </p:nvSpPr>
          <p:spPr>
            <a:xfrm>
              <a:off x="4954200" y="4537200"/>
              <a:ext cx="20650" cy="113275"/>
            </a:xfrm>
            <a:custGeom>
              <a:rect b="b" l="l" r="r" t="t"/>
              <a:pathLst>
                <a:path extrusionOk="0" h="4531" w="826">
                  <a:moveTo>
                    <a:pt x="410" y="1"/>
                  </a:moveTo>
                  <a:cubicBezTo>
                    <a:pt x="182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2" y="4530"/>
                    <a:pt x="410" y="4530"/>
                  </a:cubicBezTo>
                  <a:cubicBezTo>
                    <a:pt x="644" y="4530"/>
                    <a:pt x="825" y="4343"/>
                    <a:pt x="825" y="4115"/>
                  </a:cubicBezTo>
                  <a:lnTo>
                    <a:pt x="825" y="417"/>
                  </a:lnTo>
                  <a:cubicBezTo>
                    <a:pt x="825" y="190"/>
                    <a:pt x="644" y="1"/>
                    <a:pt x="410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02" name="Google Shape;2302;p27"/>
            <p:cNvSpPr/>
            <p:nvPr/>
          </p:nvSpPr>
          <p:spPr>
            <a:xfrm>
              <a:off x="5044850" y="4463125"/>
              <a:ext cx="45350" cy="169025"/>
            </a:xfrm>
            <a:custGeom>
              <a:rect b="b" l="l" r="r" t="t"/>
              <a:pathLst>
                <a:path extrusionOk="0" h="6761" w="1814">
                  <a:moveTo>
                    <a:pt x="1814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4" y="6760"/>
                  </a:lnTo>
                  <a:lnTo>
                    <a:pt x="1814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03" name="Google Shape;2303;p27"/>
            <p:cNvSpPr/>
            <p:nvPr/>
          </p:nvSpPr>
          <p:spPr>
            <a:xfrm>
              <a:off x="4844850" y="4478875"/>
              <a:ext cx="222600" cy="137475"/>
            </a:xfrm>
            <a:custGeom>
              <a:rect b="b" l="l" r="r" t="t"/>
              <a:pathLst>
                <a:path extrusionOk="0" h="5499" w="8904">
                  <a:moveTo>
                    <a:pt x="1815" y="1"/>
                  </a:moveTo>
                  <a:cubicBezTo>
                    <a:pt x="813" y="1"/>
                    <a:pt x="1" y="1230"/>
                    <a:pt x="1" y="2750"/>
                  </a:cubicBezTo>
                  <a:cubicBezTo>
                    <a:pt x="1" y="4271"/>
                    <a:pt x="813" y="5498"/>
                    <a:pt x="1815" y="5498"/>
                  </a:cubicBezTo>
                  <a:lnTo>
                    <a:pt x="7091" y="5498"/>
                  </a:lnTo>
                  <a:cubicBezTo>
                    <a:pt x="8092" y="5498"/>
                    <a:pt x="8903" y="4271"/>
                    <a:pt x="8903" y="2750"/>
                  </a:cubicBezTo>
                  <a:cubicBezTo>
                    <a:pt x="8903" y="1230"/>
                    <a:pt x="8092" y="1"/>
                    <a:pt x="7091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04" name="Google Shape;2304;p27"/>
            <p:cNvSpPr/>
            <p:nvPr/>
          </p:nvSpPr>
          <p:spPr>
            <a:xfrm>
              <a:off x="4987175" y="4489125"/>
              <a:ext cx="69900" cy="116850"/>
            </a:xfrm>
            <a:custGeom>
              <a:rect b="b" l="l" r="r" t="t"/>
              <a:pathLst>
                <a:path extrusionOk="0" h="4674" w="2796">
                  <a:moveTo>
                    <a:pt x="1398" y="1"/>
                  </a:moveTo>
                  <a:cubicBezTo>
                    <a:pt x="645" y="1"/>
                    <a:pt x="0" y="1072"/>
                    <a:pt x="0" y="2340"/>
                  </a:cubicBezTo>
                  <a:cubicBezTo>
                    <a:pt x="0" y="3607"/>
                    <a:pt x="645" y="4674"/>
                    <a:pt x="1398" y="4674"/>
                  </a:cubicBezTo>
                  <a:cubicBezTo>
                    <a:pt x="2157" y="4674"/>
                    <a:pt x="2795" y="3607"/>
                    <a:pt x="2795" y="2340"/>
                  </a:cubicBezTo>
                  <a:cubicBezTo>
                    <a:pt x="2795" y="1072"/>
                    <a:pt x="2157" y="1"/>
                    <a:pt x="13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05" name="Google Shape;2305;p27"/>
            <p:cNvSpPr/>
            <p:nvPr/>
          </p:nvSpPr>
          <p:spPr>
            <a:xfrm>
              <a:off x="4964600" y="4463125"/>
              <a:ext cx="45325" cy="169025"/>
            </a:xfrm>
            <a:custGeom>
              <a:rect b="b" l="l" r="r" t="t"/>
              <a:pathLst>
                <a:path extrusionOk="0" h="6761" w="1813">
                  <a:moveTo>
                    <a:pt x="1813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3" y="6760"/>
                  </a:lnTo>
                  <a:lnTo>
                    <a:pt x="1813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06" name="Google Shape;2306;p27"/>
            <p:cNvSpPr/>
            <p:nvPr/>
          </p:nvSpPr>
          <p:spPr>
            <a:xfrm>
              <a:off x="4904475" y="4537200"/>
              <a:ext cx="70375" cy="113275"/>
            </a:xfrm>
            <a:custGeom>
              <a:rect b="b" l="l" r="r" t="t"/>
              <a:pathLst>
                <a:path extrusionOk="0" h="4531" w="2815">
                  <a:moveTo>
                    <a:pt x="417" y="1"/>
                  </a:moveTo>
                  <a:cubicBezTo>
                    <a:pt x="189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9" y="4530"/>
                    <a:pt x="417" y="4530"/>
                  </a:cubicBezTo>
                  <a:lnTo>
                    <a:pt x="2399" y="4530"/>
                  </a:lnTo>
                  <a:cubicBezTo>
                    <a:pt x="2633" y="4530"/>
                    <a:pt x="2814" y="4343"/>
                    <a:pt x="2814" y="4115"/>
                  </a:cubicBezTo>
                  <a:cubicBezTo>
                    <a:pt x="2814" y="3881"/>
                    <a:pt x="2633" y="3699"/>
                    <a:pt x="2399" y="3699"/>
                  </a:cubicBezTo>
                  <a:lnTo>
                    <a:pt x="833" y="3699"/>
                  </a:lnTo>
                  <a:lnTo>
                    <a:pt x="833" y="417"/>
                  </a:lnTo>
                  <a:cubicBezTo>
                    <a:pt x="833" y="190"/>
                    <a:pt x="645" y="1"/>
                    <a:pt x="417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07" name="Google Shape;2307;p27"/>
            <p:cNvSpPr/>
            <p:nvPr/>
          </p:nvSpPr>
          <p:spPr>
            <a:xfrm>
              <a:off x="4924125" y="4699025"/>
              <a:ext cx="31225" cy="448250"/>
            </a:xfrm>
            <a:custGeom>
              <a:rect b="b" l="l" r="r" t="t"/>
              <a:pathLst>
                <a:path extrusionOk="0" h="17930" w="1249">
                  <a:moveTo>
                    <a:pt x="1" y="0"/>
                  </a:moveTo>
                  <a:lnTo>
                    <a:pt x="1" y="17930"/>
                  </a:lnTo>
                  <a:lnTo>
                    <a:pt x="1248" y="17930"/>
                  </a:lnTo>
                  <a:lnTo>
                    <a:pt x="1248" y="0"/>
                  </a:ln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308" name="Google Shape;2308;p27"/>
          <p:cNvGrpSpPr/>
          <p:nvPr/>
        </p:nvGrpSpPr>
        <p:grpSpPr>
          <a:xfrm rot="-136">
            <a:off x="-96007" y="4625123"/>
            <a:ext cx="840014" cy="1816219"/>
            <a:chOff x="4773700" y="4444775"/>
            <a:chExt cx="332100" cy="718100"/>
          </a:xfrm>
        </p:grpSpPr>
        <p:sp>
          <p:nvSpPr>
            <p:cNvPr id="2309" name="Google Shape;2309;p27"/>
            <p:cNvSpPr/>
            <p:nvPr/>
          </p:nvSpPr>
          <p:spPr>
            <a:xfrm>
              <a:off x="4773700" y="5131650"/>
              <a:ext cx="332100" cy="31225"/>
            </a:xfrm>
            <a:custGeom>
              <a:rect b="b" l="l" r="r" t="t"/>
              <a:pathLst>
                <a:path extrusionOk="0" h="1249" w="13284">
                  <a:moveTo>
                    <a:pt x="618" y="1"/>
                  </a:moveTo>
                  <a:cubicBezTo>
                    <a:pt x="280" y="1"/>
                    <a:pt x="1" y="280"/>
                    <a:pt x="1" y="625"/>
                  </a:cubicBezTo>
                  <a:cubicBezTo>
                    <a:pt x="1" y="970"/>
                    <a:pt x="280" y="1249"/>
                    <a:pt x="618" y="1249"/>
                  </a:cubicBezTo>
                  <a:lnTo>
                    <a:pt x="12660" y="1249"/>
                  </a:lnTo>
                  <a:cubicBezTo>
                    <a:pt x="13005" y="1249"/>
                    <a:pt x="13284" y="970"/>
                    <a:pt x="13284" y="625"/>
                  </a:cubicBezTo>
                  <a:cubicBezTo>
                    <a:pt x="13284" y="280"/>
                    <a:pt x="13005" y="1"/>
                    <a:pt x="126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0" name="Google Shape;2310;p27"/>
            <p:cNvSpPr/>
            <p:nvPr/>
          </p:nvSpPr>
          <p:spPr>
            <a:xfrm>
              <a:off x="4987175" y="4600425"/>
              <a:ext cx="103025" cy="50050"/>
            </a:xfrm>
            <a:custGeom>
              <a:rect b="b" l="l" r="r" t="t"/>
              <a:pathLst>
                <a:path extrusionOk="0" h="2002" w="4121">
                  <a:moveTo>
                    <a:pt x="0" y="0"/>
                  </a:moveTo>
                  <a:lnTo>
                    <a:pt x="0" y="2001"/>
                  </a:lnTo>
                  <a:lnTo>
                    <a:pt x="4121" y="2001"/>
                  </a:lnTo>
                  <a:lnTo>
                    <a:pt x="2118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1" name="Google Shape;2311;p27"/>
            <p:cNvSpPr/>
            <p:nvPr/>
          </p:nvSpPr>
          <p:spPr>
            <a:xfrm>
              <a:off x="4987175" y="4444775"/>
              <a:ext cx="103025" cy="50075"/>
            </a:xfrm>
            <a:custGeom>
              <a:rect b="b" l="l" r="r" t="t"/>
              <a:pathLst>
                <a:path extrusionOk="0" h="2003" w="4121">
                  <a:moveTo>
                    <a:pt x="0" y="0"/>
                  </a:moveTo>
                  <a:lnTo>
                    <a:pt x="0" y="2003"/>
                  </a:lnTo>
                  <a:lnTo>
                    <a:pt x="2118" y="2003"/>
                  </a:lnTo>
                  <a:lnTo>
                    <a:pt x="4121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2" name="Google Shape;2312;p27"/>
            <p:cNvSpPr/>
            <p:nvPr/>
          </p:nvSpPr>
          <p:spPr>
            <a:xfrm>
              <a:off x="4931300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715" y="1"/>
                  </a:moveTo>
                  <a:lnTo>
                    <a:pt x="1" y="417"/>
                  </a:lnTo>
                  <a:lnTo>
                    <a:pt x="3756" y="6929"/>
                  </a:lnTo>
                  <a:lnTo>
                    <a:pt x="4718" y="6929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3" name="Google Shape;2313;p27"/>
            <p:cNvSpPr/>
            <p:nvPr/>
          </p:nvSpPr>
          <p:spPr>
            <a:xfrm>
              <a:off x="4830225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3998" y="1"/>
                  </a:moveTo>
                  <a:lnTo>
                    <a:pt x="1" y="6929"/>
                  </a:lnTo>
                  <a:lnTo>
                    <a:pt x="963" y="6929"/>
                  </a:lnTo>
                  <a:lnTo>
                    <a:pt x="4719" y="417"/>
                  </a:lnTo>
                  <a:lnTo>
                    <a:pt x="3998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4" name="Google Shape;2314;p27"/>
            <p:cNvSpPr/>
            <p:nvPr/>
          </p:nvSpPr>
          <p:spPr>
            <a:xfrm>
              <a:off x="4929350" y="4640075"/>
              <a:ext cx="20800" cy="69375"/>
            </a:xfrm>
            <a:custGeom>
              <a:rect b="b" l="l" r="r" t="t"/>
              <a:pathLst>
                <a:path extrusionOk="0" h="2775" w="832">
                  <a:moveTo>
                    <a:pt x="1" y="0"/>
                  </a:moveTo>
                  <a:lnTo>
                    <a:pt x="1" y="2775"/>
                  </a:lnTo>
                  <a:lnTo>
                    <a:pt x="832" y="2775"/>
                  </a:lnTo>
                  <a:lnTo>
                    <a:pt x="832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5" name="Google Shape;2315;p27"/>
            <p:cNvSpPr/>
            <p:nvPr/>
          </p:nvSpPr>
          <p:spPr>
            <a:xfrm>
              <a:off x="4954200" y="4537200"/>
              <a:ext cx="20650" cy="113275"/>
            </a:xfrm>
            <a:custGeom>
              <a:rect b="b" l="l" r="r" t="t"/>
              <a:pathLst>
                <a:path extrusionOk="0" h="4531" w="826">
                  <a:moveTo>
                    <a:pt x="410" y="1"/>
                  </a:moveTo>
                  <a:cubicBezTo>
                    <a:pt x="182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2" y="4530"/>
                    <a:pt x="410" y="4530"/>
                  </a:cubicBezTo>
                  <a:cubicBezTo>
                    <a:pt x="644" y="4530"/>
                    <a:pt x="825" y="4343"/>
                    <a:pt x="825" y="4115"/>
                  </a:cubicBezTo>
                  <a:lnTo>
                    <a:pt x="825" y="417"/>
                  </a:lnTo>
                  <a:cubicBezTo>
                    <a:pt x="825" y="190"/>
                    <a:pt x="644" y="1"/>
                    <a:pt x="410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6" name="Google Shape;2316;p27"/>
            <p:cNvSpPr/>
            <p:nvPr/>
          </p:nvSpPr>
          <p:spPr>
            <a:xfrm>
              <a:off x="5044850" y="4463125"/>
              <a:ext cx="45350" cy="169025"/>
            </a:xfrm>
            <a:custGeom>
              <a:rect b="b" l="l" r="r" t="t"/>
              <a:pathLst>
                <a:path extrusionOk="0" h="6761" w="1814">
                  <a:moveTo>
                    <a:pt x="1814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4" y="6760"/>
                  </a:lnTo>
                  <a:lnTo>
                    <a:pt x="1814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7" name="Google Shape;2317;p27"/>
            <p:cNvSpPr/>
            <p:nvPr/>
          </p:nvSpPr>
          <p:spPr>
            <a:xfrm>
              <a:off x="4844850" y="4478875"/>
              <a:ext cx="222600" cy="137475"/>
            </a:xfrm>
            <a:custGeom>
              <a:rect b="b" l="l" r="r" t="t"/>
              <a:pathLst>
                <a:path extrusionOk="0" h="5499" w="8904">
                  <a:moveTo>
                    <a:pt x="1815" y="1"/>
                  </a:moveTo>
                  <a:cubicBezTo>
                    <a:pt x="813" y="1"/>
                    <a:pt x="1" y="1230"/>
                    <a:pt x="1" y="2750"/>
                  </a:cubicBezTo>
                  <a:cubicBezTo>
                    <a:pt x="1" y="4271"/>
                    <a:pt x="813" y="5498"/>
                    <a:pt x="1815" y="5498"/>
                  </a:cubicBezTo>
                  <a:lnTo>
                    <a:pt x="7091" y="5498"/>
                  </a:lnTo>
                  <a:cubicBezTo>
                    <a:pt x="8092" y="5498"/>
                    <a:pt x="8903" y="4271"/>
                    <a:pt x="8903" y="2750"/>
                  </a:cubicBezTo>
                  <a:cubicBezTo>
                    <a:pt x="8903" y="1230"/>
                    <a:pt x="8092" y="1"/>
                    <a:pt x="7091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8" name="Google Shape;2318;p27"/>
            <p:cNvSpPr/>
            <p:nvPr/>
          </p:nvSpPr>
          <p:spPr>
            <a:xfrm>
              <a:off x="4987175" y="4489125"/>
              <a:ext cx="69900" cy="116850"/>
            </a:xfrm>
            <a:custGeom>
              <a:rect b="b" l="l" r="r" t="t"/>
              <a:pathLst>
                <a:path extrusionOk="0" h="4674" w="2796">
                  <a:moveTo>
                    <a:pt x="1398" y="1"/>
                  </a:moveTo>
                  <a:cubicBezTo>
                    <a:pt x="645" y="1"/>
                    <a:pt x="0" y="1072"/>
                    <a:pt x="0" y="2340"/>
                  </a:cubicBezTo>
                  <a:cubicBezTo>
                    <a:pt x="0" y="3607"/>
                    <a:pt x="645" y="4674"/>
                    <a:pt x="1398" y="4674"/>
                  </a:cubicBezTo>
                  <a:cubicBezTo>
                    <a:pt x="2157" y="4674"/>
                    <a:pt x="2795" y="3607"/>
                    <a:pt x="2795" y="2340"/>
                  </a:cubicBezTo>
                  <a:cubicBezTo>
                    <a:pt x="2795" y="1072"/>
                    <a:pt x="2157" y="1"/>
                    <a:pt x="13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9" name="Google Shape;2319;p27"/>
            <p:cNvSpPr/>
            <p:nvPr/>
          </p:nvSpPr>
          <p:spPr>
            <a:xfrm>
              <a:off x="4964600" y="4463125"/>
              <a:ext cx="45325" cy="169025"/>
            </a:xfrm>
            <a:custGeom>
              <a:rect b="b" l="l" r="r" t="t"/>
              <a:pathLst>
                <a:path extrusionOk="0" h="6761" w="1813">
                  <a:moveTo>
                    <a:pt x="1813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3" y="6760"/>
                  </a:lnTo>
                  <a:lnTo>
                    <a:pt x="1813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20" name="Google Shape;2320;p27"/>
            <p:cNvSpPr/>
            <p:nvPr/>
          </p:nvSpPr>
          <p:spPr>
            <a:xfrm>
              <a:off x="4904475" y="4537200"/>
              <a:ext cx="70375" cy="113275"/>
            </a:xfrm>
            <a:custGeom>
              <a:rect b="b" l="l" r="r" t="t"/>
              <a:pathLst>
                <a:path extrusionOk="0" h="4531" w="2815">
                  <a:moveTo>
                    <a:pt x="417" y="1"/>
                  </a:moveTo>
                  <a:cubicBezTo>
                    <a:pt x="189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9" y="4530"/>
                    <a:pt x="417" y="4530"/>
                  </a:cubicBezTo>
                  <a:lnTo>
                    <a:pt x="2399" y="4530"/>
                  </a:lnTo>
                  <a:cubicBezTo>
                    <a:pt x="2633" y="4530"/>
                    <a:pt x="2814" y="4343"/>
                    <a:pt x="2814" y="4115"/>
                  </a:cubicBezTo>
                  <a:cubicBezTo>
                    <a:pt x="2814" y="3881"/>
                    <a:pt x="2633" y="3699"/>
                    <a:pt x="2399" y="3699"/>
                  </a:cubicBezTo>
                  <a:lnTo>
                    <a:pt x="833" y="3699"/>
                  </a:lnTo>
                  <a:lnTo>
                    <a:pt x="833" y="417"/>
                  </a:lnTo>
                  <a:cubicBezTo>
                    <a:pt x="833" y="190"/>
                    <a:pt x="645" y="1"/>
                    <a:pt x="417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21" name="Google Shape;2321;p27"/>
            <p:cNvSpPr/>
            <p:nvPr/>
          </p:nvSpPr>
          <p:spPr>
            <a:xfrm>
              <a:off x="4924125" y="4699025"/>
              <a:ext cx="31225" cy="448250"/>
            </a:xfrm>
            <a:custGeom>
              <a:rect b="b" l="l" r="r" t="t"/>
              <a:pathLst>
                <a:path extrusionOk="0" h="17930" w="1249">
                  <a:moveTo>
                    <a:pt x="1" y="0"/>
                  </a:moveTo>
                  <a:lnTo>
                    <a:pt x="1" y="17930"/>
                  </a:lnTo>
                  <a:lnTo>
                    <a:pt x="1248" y="17930"/>
                  </a:lnTo>
                  <a:lnTo>
                    <a:pt x="1248" y="0"/>
                  </a:ln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5">
  <p:cSld name="CUSTOM_3_2">
    <p:spTree>
      <p:nvGrpSpPr>
        <p:cNvPr id="2322" name="Shape 2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23" name="Google Shape;2323;p28"/>
          <p:cNvGrpSpPr/>
          <p:nvPr/>
        </p:nvGrpSpPr>
        <p:grpSpPr>
          <a:xfrm flipH="1" rot="-3599983">
            <a:off x="8429218" y="-618646"/>
            <a:ext cx="840007" cy="1816187"/>
            <a:chOff x="4773700" y="4444775"/>
            <a:chExt cx="332100" cy="718100"/>
          </a:xfrm>
        </p:grpSpPr>
        <p:sp>
          <p:nvSpPr>
            <p:cNvPr id="2324" name="Google Shape;2324;p28"/>
            <p:cNvSpPr/>
            <p:nvPr/>
          </p:nvSpPr>
          <p:spPr>
            <a:xfrm>
              <a:off x="4773700" y="5131650"/>
              <a:ext cx="332100" cy="31225"/>
            </a:xfrm>
            <a:custGeom>
              <a:rect b="b" l="l" r="r" t="t"/>
              <a:pathLst>
                <a:path extrusionOk="0" h="1249" w="13284">
                  <a:moveTo>
                    <a:pt x="618" y="1"/>
                  </a:moveTo>
                  <a:cubicBezTo>
                    <a:pt x="280" y="1"/>
                    <a:pt x="1" y="280"/>
                    <a:pt x="1" y="625"/>
                  </a:cubicBezTo>
                  <a:cubicBezTo>
                    <a:pt x="1" y="970"/>
                    <a:pt x="280" y="1249"/>
                    <a:pt x="618" y="1249"/>
                  </a:cubicBezTo>
                  <a:lnTo>
                    <a:pt x="12660" y="1249"/>
                  </a:lnTo>
                  <a:cubicBezTo>
                    <a:pt x="13005" y="1249"/>
                    <a:pt x="13284" y="970"/>
                    <a:pt x="13284" y="625"/>
                  </a:cubicBezTo>
                  <a:cubicBezTo>
                    <a:pt x="13284" y="280"/>
                    <a:pt x="13005" y="1"/>
                    <a:pt x="126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25" name="Google Shape;2325;p28"/>
            <p:cNvSpPr/>
            <p:nvPr/>
          </p:nvSpPr>
          <p:spPr>
            <a:xfrm>
              <a:off x="4987175" y="4600425"/>
              <a:ext cx="103025" cy="50050"/>
            </a:xfrm>
            <a:custGeom>
              <a:rect b="b" l="l" r="r" t="t"/>
              <a:pathLst>
                <a:path extrusionOk="0" h="2002" w="4121">
                  <a:moveTo>
                    <a:pt x="0" y="0"/>
                  </a:moveTo>
                  <a:lnTo>
                    <a:pt x="0" y="2001"/>
                  </a:lnTo>
                  <a:lnTo>
                    <a:pt x="4121" y="2001"/>
                  </a:lnTo>
                  <a:lnTo>
                    <a:pt x="2118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26" name="Google Shape;2326;p28"/>
            <p:cNvSpPr/>
            <p:nvPr/>
          </p:nvSpPr>
          <p:spPr>
            <a:xfrm>
              <a:off x="4987175" y="4444775"/>
              <a:ext cx="103025" cy="50075"/>
            </a:xfrm>
            <a:custGeom>
              <a:rect b="b" l="l" r="r" t="t"/>
              <a:pathLst>
                <a:path extrusionOk="0" h="2003" w="4121">
                  <a:moveTo>
                    <a:pt x="0" y="0"/>
                  </a:moveTo>
                  <a:lnTo>
                    <a:pt x="0" y="2003"/>
                  </a:lnTo>
                  <a:lnTo>
                    <a:pt x="2118" y="2003"/>
                  </a:lnTo>
                  <a:lnTo>
                    <a:pt x="4121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27" name="Google Shape;2327;p28"/>
            <p:cNvSpPr/>
            <p:nvPr/>
          </p:nvSpPr>
          <p:spPr>
            <a:xfrm>
              <a:off x="4931300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715" y="1"/>
                  </a:moveTo>
                  <a:lnTo>
                    <a:pt x="1" y="417"/>
                  </a:lnTo>
                  <a:lnTo>
                    <a:pt x="3756" y="6929"/>
                  </a:lnTo>
                  <a:lnTo>
                    <a:pt x="4718" y="6929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28" name="Google Shape;2328;p28"/>
            <p:cNvSpPr/>
            <p:nvPr/>
          </p:nvSpPr>
          <p:spPr>
            <a:xfrm>
              <a:off x="4830225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3998" y="1"/>
                  </a:moveTo>
                  <a:lnTo>
                    <a:pt x="1" y="6929"/>
                  </a:lnTo>
                  <a:lnTo>
                    <a:pt x="963" y="6929"/>
                  </a:lnTo>
                  <a:lnTo>
                    <a:pt x="4719" y="417"/>
                  </a:lnTo>
                  <a:lnTo>
                    <a:pt x="3998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29" name="Google Shape;2329;p28"/>
            <p:cNvSpPr/>
            <p:nvPr/>
          </p:nvSpPr>
          <p:spPr>
            <a:xfrm>
              <a:off x="4929350" y="4640075"/>
              <a:ext cx="20800" cy="69375"/>
            </a:xfrm>
            <a:custGeom>
              <a:rect b="b" l="l" r="r" t="t"/>
              <a:pathLst>
                <a:path extrusionOk="0" h="2775" w="832">
                  <a:moveTo>
                    <a:pt x="1" y="0"/>
                  </a:moveTo>
                  <a:lnTo>
                    <a:pt x="1" y="2775"/>
                  </a:lnTo>
                  <a:lnTo>
                    <a:pt x="832" y="2775"/>
                  </a:lnTo>
                  <a:lnTo>
                    <a:pt x="832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0" name="Google Shape;2330;p28"/>
            <p:cNvSpPr/>
            <p:nvPr/>
          </p:nvSpPr>
          <p:spPr>
            <a:xfrm>
              <a:off x="4954200" y="4537200"/>
              <a:ext cx="20650" cy="113275"/>
            </a:xfrm>
            <a:custGeom>
              <a:rect b="b" l="l" r="r" t="t"/>
              <a:pathLst>
                <a:path extrusionOk="0" h="4531" w="826">
                  <a:moveTo>
                    <a:pt x="410" y="1"/>
                  </a:moveTo>
                  <a:cubicBezTo>
                    <a:pt x="182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2" y="4530"/>
                    <a:pt x="410" y="4530"/>
                  </a:cubicBezTo>
                  <a:cubicBezTo>
                    <a:pt x="644" y="4530"/>
                    <a:pt x="825" y="4343"/>
                    <a:pt x="825" y="4115"/>
                  </a:cubicBezTo>
                  <a:lnTo>
                    <a:pt x="825" y="417"/>
                  </a:lnTo>
                  <a:cubicBezTo>
                    <a:pt x="825" y="190"/>
                    <a:pt x="644" y="1"/>
                    <a:pt x="410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1" name="Google Shape;2331;p28"/>
            <p:cNvSpPr/>
            <p:nvPr/>
          </p:nvSpPr>
          <p:spPr>
            <a:xfrm>
              <a:off x="5044850" y="4463125"/>
              <a:ext cx="45350" cy="169025"/>
            </a:xfrm>
            <a:custGeom>
              <a:rect b="b" l="l" r="r" t="t"/>
              <a:pathLst>
                <a:path extrusionOk="0" h="6761" w="1814">
                  <a:moveTo>
                    <a:pt x="1814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4" y="6760"/>
                  </a:lnTo>
                  <a:lnTo>
                    <a:pt x="1814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2" name="Google Shape;2332;p28"/>
            <p:cNvSpPr/>
            <p:nvPr/>
          </p:nvSpPr>
          <p:spPr>
            <a:xfrm>
              <a:off x="4844850" y="4478875"/>
              <a:ext cx="222600" cy="137475"/>
            </a:xfrm>
            <a:custGeom>
              <a:rect b="b" l="l" r="r" t="t"/>
              <a:pathLst>
                <a:path extrusionOk="0" h="5499" w="8904">
                  <a:moveTo>
                    <a:pt x="1815" y="1"/>
                  </a:moveTo>
                  <a:cubicBezTo>
                    <a:pt x="813" y="1"/>
                    <a:pt x="1" y="1230"/>
                    <a:pt x="1" y="2750"/>
                  </a:cubicBezTo>
                  <a:cubicBezTo>
                    <a:pt x="1" y="4271"/>
                    <a:pt x="813" y="5498"/>
                    <a:pt x="1815" y="5498"/>
                  </a:cubicBezTo>
                  <a:lnTo>
                    <a:pt x="7091" y="5498"/>
                  </a:lnTo>
                  <a:cubicBezTo>
                    <a:pt x="8092" y="5498"/>
                    <a:pt x="8903" y="4271"/>
                    <a:pt x="8903" y="2750"/>
                  </a:cubicBezTo>
                  <a:cubicBezTo>
                    <a:pt x="8903" y="1230"/>
                    <a:pt x="8092" y="1"/>
                    <a:pt x="7091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3" name="Google Shape;2333;p28"/>
            <p:cNvSpPr/>
            <p:nvPr/>
          </p:nvSpPr>
          <p:spPr>
            <a:xfrm>
              <a:off x="4987175" y="4489125"/>
              <a:ext cx="69900" cy="116850"/>
            </a:xfrm>
            <a:custGeom>
              <a:rect b="b" l="l" r="r" t="t"/>
              <a:pathLst>
                <a:path extrusionOk="0" h="4674" w="2796">
                  <a:moveTo>
                    <a:pt x="1398" y="1"/>
                  </a:moveTo>
                  <a:cubicBezTo>
                    <a:pt x="645" y="1"/>
                    <a:pt x="0" y="1072"/>
                    <a:pt x="0" y="2340"/>
                  </a:cubicBezTo>
                  <a:cubicBezTo>
                    <a:pt x="0" y="3607"/>
                    <a:pt x="645" y="4674"/>
                    <a:pt x="1398" y="4674"/>
                  </a:cubicBezTo>
                  <a:cubicBezTo>
                    <a:pt x="2157" y="4674"/>
                    <a:pt x="2795" y="3607"/>
                    <a:pt x="2795" y="2340"/>
                  </a:cubicBezTo>
                  <a:cubicBezTo>
                    <a:pt x="2795" y="1072"/>
                    <a:pt x="2157" y="1"/>
                    <a:pt x="13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4" name="Google Shape;2334;p28"/>
            <p:cNvSpPr/>
            <p:nvPr/>
          </p:nvSpPr>
          <p:spPr>
            <a:xfrm>
              <a:off x="4964600" y="4463125"/>
              <a:ext cx="45325" cy="169025"/>
            </a:xfrm>
            <a:custGeom>
              <a:rect b="b" l="l" r="r" t="t"/>
              <a:pathLst>
                <a:path extrusionOk="0" h="6761" w="1813">
                  <a:moveTo>
                    <a:pt x="1813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3" y="6760"/>
                  </a:lnTo>
                  <a:lnTo>
                    <a:pt x="1813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5" name="Google Shape;2335;p28"/>
            <p:cNvSpPr/>
            <p:nvPr/>
          </p:nvSpPr>
          <p:spPr>
            <a:xfrm>
              <a:off x="4904475" y="4537200"/>
              <a:ext cx="70375" cy="113275"/>
            </a:xfrm>
            <a:custGeom>
              <a:rect b="b" l="l" r="r" t="t"/>
              <a:pathLst>
                <a:path extrusionOk="0" h="4531" w="2815">
                  <a:moveTo>
                    <a:pt x="417" y="1"/>
                  </a:moveTo>
                  <a:cubicBezTo>
                    <a:pt x="189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9" y="4530"/>
                    <a:pt x="417" y="4530"/>
                  </a:cubicBezTo>
                  <a:lnTo>
                    <a:pt x="2399" y="4530"/>
                  </a:lnTo>
                  <a:cubicBezTo>
                    <a:pt x="2633" y="4530"/>
                    <a:pt x="2814" y="4343"/>
                    <a:pt x="2814" y="4115"/>
                  </a:cubicBezTo>
                  <a:cubicBezTo>
                    <a:pt x="2814" y="3881"/>
                    <a:pt x="2633" y="3699"/>
                    <a:pt x="2399" y="3699"/>
                  </a:cubicBezTo>
                  <a:lnTo>
                    <a:pt x="833" y="3699"/>
                  </a:lnTo>
                  <a:lnTo>
                    <a:pt x="833" y="417"/>
                  </a:lnTo>
                  <a:cubicBezTo>
                    <a:pt x="833" y="190"/>
                    <a:pt x="645" y="1"/>
                    <a:pt x="417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6" name="Google Shape;2336;p28"/>
            <p:cNvSpPr/>
            <p:nvPr/>
          </p:nvSpPr>
          <p:spPr>
            <a:xfrm>
              <a:off x="4924125" y="4699025"/>
              <a:ext cx="31225" cy="448250"/>
            </a:xfrm>
            <a:custGeom>
              <a:rect b="b" l="l" r="r" t="t"/>
              <a:pathLst>
                <a:path extrusionOk="0" h="17930" w="1249">
                  <a:moveTo>
                    <a:pt x="1" y="0"/>
                  </a:moveTo>
                  <a:lnTo>
                    <a:pt x="1" y="17930"/>
                  </a:lnTo>
                  <a:lnTo>
                    <a:pt x="1248" y="17930"/>
                  </a:lnTo>
                  <a:lnTo>
                    <a:pt x="1248" y="0"/>
                  </a:ln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337" name="Google Shape;2337;p28"/>
          <p:cNvSpPr/>
          <p:nvPr/>
        </p:nvSpPr>
        <p:spPr>
          <a:xfrm flipH="1" rot="-899765">
            <a:off x="5267782" y="420216"/>
            <a:ext cx="3356713" cy="2419278"/>
          </a:xfrm>
          <a:custGeom>
            <a:rect b="b" l="l" r="r" t="t"/>
            <a:pathLst>
              <a:path extrusionOk="0" h="96774" w="152781">
                <a:moveTo>
                  <a:pt x="7489" y="0"/>
                </a:moveTo>
                <a:lnTo>
                  <a:pt x="152781" y="46863"/>
                </a:lnTo>
                <a:lnTo>
                  <a:pt x="83439" y="96774"/>
                </a:lnTo>
                <a:lnTo>
                  <a:pt x="0" y="6096"/>
                </a:lnTo>
                <a:close/>
              </a:path>
            </a:pathLst>
          </a:custGeom>
          <a:gradFill>
            <a:gsLst>
              <a:gs pos="0">
                <a:srgbClr val="FFE89A">
                  <a:alpha val="48235"/>
                </a:srgbClr>
              </a:gs>
              <a:gs pos="66000">
                <a:srgbClr val="FFF4CD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lin ang="2700006" scaled="0"/>
          </a:gradFill>
          <a:ln>
            <a:noFill/>
          </a:ln>
        </p:spPr>
      </p:sp>
      <p:grpSp>
        <p:nvGrpSpPr>
          <p:cNvPr id="2338" name="Google Shape;2338;p28"/>
          <p:cNvGrpSpPr/>
          <p:nvPr/>
        </p:nvGrpSpPr>
        <p:grpSpPr>
          <a:xfrm>
            <a:off x="-1544026" y="-1555275"/>
            <a:ext cx="12232039" cy="7489192"/>
            <a:chOff x="-1544026" y="-1555275"/>
            <a:chExt cx="12232039" cy="7489192"/>
          </a:xfrm>
        </p:grpSpPr>
        <p:sp>
          <p:nvSpPr>
            <p:cNvPr id="2339" name="Google Shape;2339;p28"/>
            <p:cNvSpPr/>
            <p:nvPr/>
          </p:nvSpPr>
          <p:spPr>
            <a:xfrm flipH="1">
              <a:off x="9591948" y="2933887"/>
              <a:ext cx="1096065" cy="3000009"/>
            </a:xfrm>
            <a:custGeom>
              <a:rect b="b" l="l" r="r" t="t"/>
              <a:pathLst>
                <a:path extrusionOk="0" h="25723" w="9398">
                  <a:moveTo>
                    <a:pt x="1" y="1"/>
                  </a:moveTo>
                  <a:lnTo>
                    <a:pt x="1" y="25722"/>
                  </a:lnTo>
                  <a:lnTo>
                    <a:pt x="9397" y="25722"/>
                  </a:lnTo>
                  <a:cubicBezTo>
                    <a:pt x="9397" y="15921"/>
                    <a:pt x="5862" y="6947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0" name="Google Shape;2340;p28"/>
            <p:cNvSpPr/>
            <p:nvPr/>
          </p:nvSpPr>
          <p:spPr>
            <a:xfrm flipH="1">
              <a:off x="9891331" y="3619083"/>
              <a:ext cx="796682" cy="2314823"/>
            </a:xfrm>
            <a:custGeom>
              <a:rect b="b" l="l" r="r" t="t"/>
              <a:pathLst>
                <a:path extrusionOk="0" h="19848" w="6831">
                  <a:moveTo>
                    <a:pt x="1546" y="1"/>
                  </a:moveTo>
                  <a:cubicBezTo>
                    <a:pt x="1039" y="352"/>
                    <a:pt x="520" y="689"/>
                    <a:pt x="1" y="1015"/>
                  </a:cubicBezTo>
                  <a:lnTo>
                    <a:pt x="1" y="1885"/>
                  </a:lnTo>
                  <a:cubicBezTo>
                    <a:pt x="2724" y="7286"/>
                    <a:pt x="4263" y="13387"/>
                    <a:pt x="4263" y="19847"/>
                  </a:cubicBezTo>
                  <a:lnTo>
                    <a:pt x="6830" y="19847"/>
                  </a:lnTo>
                  <a:cubicBezTo>
                    <a:pt x="6830" y="12620"/>
                    <a:pt x="4907" y="5843"/>
                    <a:pt x="1546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1" name="Google Shape;2341;p28"/>
            <p:cNvSpPr/>
            <p:nvPr/>
          </p:nvSpPr>
          <p:spPr>
            <a:xfrm flipH="1">
              <a:off x="10190713" y="3838811"/>
              <a:ext cx="497300" cy="2095096"/>
            </a:xfrm>
            <a:custGeom>
              <a:rect b="b" l="l" r="r" t="t"/>
              <a:pathLst>
                <a:path extrusionOk="0" h="17964" w="4264">
                  <a:moveTo>
                    <a:pt x="1" y="1"/>
                  </a:moveTo>
                  <a:lnTo>
                    <a:pt x="1" y="17963"/>
                  </a:lnTo>
                  <a:lnTo>
                    <a:pt x="4263" y="17963"/>
                  </a:lnTo>
                  <a:cubicBezTo>
                    <a:pt x="4263" y="11503"/>
                    <a:pt x="2724" y="5402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2" name="Google Shape;2342;p28"/>
            <p:cNvSpPr/>
            <p:nvPr/>
          </p:nvSpPr>
          <p:spPr>
            <a:xfrm flipH="1">
              <a:off x="10490213" y="4586053"/>
              <a:ext cx="197800" cy="1347864"/>
            </a:xfrm>
            <a:custGeom>
              <a:rect b="b" l="l" r="r" t="t"/>
              <a:pathLst>
                <a:path extrusionOk="0" h="11557" w="1696">
                  <a:moveTo>
                    <a:pt x="1" y="1"/>
                  </a:moveTo>
                  <a:lnTo>
                    <a:pt x="1" y="11556"/>
                  </a:lnTo>
                  <a:lnTo>
                    <a:pt x="1696" y="11556"/>
                  </a:lnTo>
                  <a:cubicBezTo>
                    <a:pt x="1696" y="7540"/>
                    <a:pt x="1105" y="3660"/>
                    <a:pt x="1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3" name="Google Shape;2343;p28"/>
            <p:cNvSpPr/>
            <p:nvPr/>
          </p:nvSpPr>
          <p:spPr>
            <a:xfrm flipH="1">
              <a:off x="8495999" y="-790425"/>
              <a:ext cx="2192014" cy="4527829"/>
            </a:xfrm>
            <a:custGeom>
              <a:rect b="b" l="l" r="r" t="t"/>
              <a:pathLst>
                <a:path extrusionOk="0" h="38823" w="18795">
                  <a:moveTo>
                    <a:pt x="1" y="0"/>
                  </a:moveTo>
                  <a:lnTo>
                    <a:pt x="1" y="38823"/>
                  </a:lnTo>
                  <a:cubicBezTo>
                    <a:pt x="11281" y="31778"/>
                    <a:pt x="18794" y="19243"/>
                    <a:pt x="18794" y="4958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4" name="Google Shape;2344;p28"/>
            <p:cNvSpPr/>
            <p:nvPr/>
          </p:nvSpPr>
          <p:spPr>
            <a:xfrm flipH="1">
              <a:off x="8799231" y="-34086"/>
              <a:ext cx="1888782" cy="3568335"/>
            </a:xfrm>
            <a:custGeom>
              <a:rect b="b" l="l" r="r" t="t"/>
              <a:pathLst>
                <a:path extrusionOk="0" h="30596" w="16195">
                  <a:moveTo>
                    <a:pt x="16194" y="0"/>
                  </a:moveTo>
                  <a:cubicBezTo>
                    <a:pt x="15427" y="807"/>
                    <a:pt x="14518" y="1476"/>
                    <a:pt x="13510" y="1970"/>
                  </a:cubicBezTo>
                  <a:cubicBezTo>
                    <a:pt x="12588" y="12543"/>
                    <a:pt x="7545" y="21933"/>
                    <a:pt x="1" y="28529"/>
                  </a:cubicBezTo>
                  <a:lnTo>
                    <a:pt x="1" y="30596"/>
                  </a:lnTo>
                  <a:cubicBezTo>
                    <a:pt x="9461" y="23610"/>
                    <a:pt x="15726" y="12549"/>
                    <a:pt x="16194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5" name="Google Shape;2345;p28"/>
            <p:cNvSpPr/>
            <p:nvPr/>
          </p:nvSpPr>
          <p:spPr>
            <a:xfrm flipH="1">
              <a:off x="9094882" y="-790425"/>
              <a:ext cx="1593132" cy="4083595"/>
            </a:xfrm>
            <a:custGeom>
              <a:rect b="b" l="l" r="r" t="t"/>
              <a:pathLst>
                <a:path extrusionOk="0" h="35014" w="13660">
                  <a:moveTo>
                    <a:pt x="1" y="0"/>
                  </a:moveTo>
                  <a:lnTo>
                    <a:pt x="1" y="35014"/>
                  </a:lnTo>
                  <a:cubicBezTo>
                    <a:pt x="8370" y="27704"/>
                    <a:pt x="13660" y="16949"/>
                    <a:pt x="13660" y="4958"/>
                  </a:cubicBezTo>
                  <a:lnTo>
                    <a:pt x="13660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6" name="Google Shape;2346;p28"/>
            <p:cNvSpPr/>
            <p:nvPr/>
          </p:nvSpPr>
          <p:spPr>
            <a:xfrm flipH="1">
              <a:off x="9421555" y="292591"/>
              <a:ext cx="1266458" cy="2714855"/>
            </a:xfrm>
            <a:custGeom>
              <a:rect b="b" l="l" r="r" t="t"/>
              <a:pathLst>
                <a:path extrusionOk="0" h="23278" w="10859">
                  <a:moveTo>
                    <a:pt x="10859" y="0"/>
                  </a:moveTo>
                  <a:cubicBezTo>
                    <a:pt x="10385" y="72"/>
                    <a:pt x="9890" y="111"/>
                    <a:pt x="9397" y="111"/>
                  </a:cubicBezTo>
                  <a:cubicBezTo>
                    <a:pt x="9020" y="111"/>
                    <a:pt x="8650" y="92"/>
                    <a:pt x="8292" y="46"/>
                  </a:cubicBezTo>
                  <a:cubicBezTo>
                    <a:pt x="7460" y="7657"/>
                    <a:pt x="4491" y="14622"/>
                    <a:pt x="1" y="20329"/>
                  </a:cubicBezTo>
                  <a:lnTo>
                    <a:pt x="1" y="23278"/>
                  </a:lnTo>
                  <a:cubicBezTo>
                    <a:pt x="5933" y="17092"/>
                    <a:pt x="9890" y="8995"/>
                    <a:pt x="10859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7" name="Google Shape;2347;p28"/>
            <p:cNvSpPr/>
            <p:nvPr/>
          </p:nvSpPr>
          <p:spPr>
            <a:xfrm flipH="1">
              <a:off x="9693647" y="-790425"/>
              <a:ext cx="994366" cy="3453923"/>
            </a:xfrm>
            <a:custGeom>
              <a:rect b="b" l="l" r="r" t="t"/>
              <a:pathLst>
                <a:path extrusionOk="0" h="29615" w="8526">
                  <a:moveTo>
                    <a:pt x="1" y="0"/>
                  </a:moveTo>
                  <a:lnTo>
                    <a:pt x="1" y="29615"/>
                  </a:lnTo>
                  <a:cubicBezTo>
                    <a:pt x="5342" y="22830"/>
                    <a:pt x="8526" y="14265"/>
                    <a:pt x="8526" y="4958"/>
                  </a:cubicBezTo>
                  <a:lnTo>
                    <a:pt x="8526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8" name="Google Shape;2348;p28"/>
            <p:cNvSpPr/>
            <p:nvPr/>
          </p:nvSpPr>
          <p:spPr>
            <a:xfrm flipH="1">
              <a:off x="10012740" y="46971"/>
              <a:ext cx="675273" cy="2189098"/>
            </a:xfrm>
            <a:custGeom>
              <a:rect b="b" l="l" r="r" t="t"/>
              <a:pathLst>
                <a:path extrusionOk="0" h="18770" w="5790">
                  <a:moveTo>
                    <a:pt x="3334" y="1"/>
                  </a:moveTo>
                  <a:cubicBezTo>
                    <a:pt x="3061" y="4928"/>
                    <a:pt x="1897" y="9619"/>
                    <a:pt x="1" y="13908"/>
                  </a:cubicBezTo>
                  <a:lnTo>
                    <a:pt x="1" y="18769"/>
                  </a:lnTo>
                  <a:cubicBezTo>
                    <a:pt x="3165" y="13668"/>
                    <a:pt x="5205" y="7799"/>
                    <a:pt x="5790" y="1503"/>
                  </a:cubicBezTo>
                  <a:cubicBezTo>
                    <a:pt x="4893" y="1132"/>
                    <a:pt x="4068" y="619"/>
                    <a:pt x="333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9" name="Google Shape;2349;p28"/>
            <p:cNvSpPr/>
            <p:nvPr/>
          </p:nvSpPr>
          <p:spPr>
            <a:xfrm flipH="1">
              <a:off x="10292296" y="-790425"/>
              <a:ext cx="395717" cy="2459557"/>
            </a:xfrm>
            <a:custGeom>
              <a:rect b="b" l="l" r="r" t="t"/>
              <a:pathLst>
                <a:path extrusionOk="0" h="21089" w="3393">
                  <a:moveTo>
                    <a:pt x="1" y="0"/>
                  </a:moveTo>
                  <a:lnTo>
                    <a:pt x="1" y="21088"/>
                  </a:lnTo>
                  <a:cubicBezTo>
                    <a:pt x="2184" y="16155"/>
                    <a:pt x="3393" y="10696"/>
                    <a:pt x="3393" y="4958"/>
                  </a:cubicBezTo>
                  <a:lnTo>
                    <a:pt x="3393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0" name="Google Shape;2350;p28"/>
            <p:cNvSpPr/>
            <p:nvPr/>
          </p:nvSpPr>
          <p:spPr>
            <a:xfrm>
              <a:off x="-1544026" y="2933887"/>
              <a:ext cx="1096065" cy="3000009"/>
            </a:xfrm>
            <a:custGeom>
              <a:rect b="b" l="l" r="r" t="t"/>
              <a:pathLst>
                <a:path extrusionOk="0" h="25723" w="9398">
                  <a:moveTo>
                    <a:pt x="1" y="1"/>
                  </a:moveTo>
                  <a:lnTo>
                    <a:pt x="1" y="25722"/>
                  </a:lnTo>
                  <a:lnTo>
                    <a:pt x="9397" y="25722"/>
                  </a:lnTo>
                  <a:cubicBezTo>
                    <a:pt x="9397" y="15921"/>
                    <a:pt x="5862" y="6947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1" name="Google Shape;2351;p28"/>
            <p:cNvSpPr/>
            <p:nvPr/>
          </p:nvSpPr>
          <p:spPr>
            <a:xfrm>
              <a:off x="-1544026" y="3619083"/>
              <a:ext cx="796682" cy="2314823"/>
            </a:xfrm>
            <a:custGeom>
              <a:rect b="b" l="l" r="r" t="t"/>
              <a:pathLst>
                <a:path extrusionOk="0" h="19848" w="6831">
                  <a:moveTo>
                    <a:pt x="1546" y="1"/>
                  </a:moveTo>
                  <a:cubicBezTo>
                    <a:pt x="1039" y="352"/>
                    <a:pt x="520" y="689"/>
                    <a:pt x="1" y="1015"/>
                  </a:cubicBezTo>
                  <a:lnTo>
                    <a:pt x="1" y="1885"/>
                  </a:lnTo>
                  <a:cubicBezTo>
                    <a:pt x="2724" y="7286"/>
                    <a:pt x="4263" y="13387"/>
                    <a:pt x="4263" y="19847"/>
                  </a:cubicBezTo>
                  <a:lnTo>
                    <a:pt x="6830" y="19847"/>
                  </a:lnTo>
                  <a:cubicBezTo>
                    <a:pt x="6830" y="12620"/>
                    <a:pt x="4907" y="5843"/>
                    <a:pt x="1546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2" name="Google Shape;2352;p28"/>
            <p:cNvSpPr/>
            <p:nvPr/>
          </p:nvSpPr>
          <p:spPr>
            <a:xfrm>
              <a:off x="-1544026" y="3838811"/>
              <a:ext cx="497300" cy="2095096"/>
            </a:xfrm>
            <a:custGeom>
              <a:rect b="b" l="l" r="r" t="t"/>
              <a:pathLst>
                <a:path extrusionOk="0" h="17964" w="4264">
                  <a:moveTo>
                    <a:pt x="1" y="1"/>
                  </a:moveTo>
                  <a:lnTo>
                    <a:pt x="1" y="17963"/>
                  </a:lnTo>
                  <a:lnTo>
                    <a:pt x="4263" y="17963"/>
                  </a:lnTo>
                  <a:cubicBezTo>
                    <a:pt x="4263" y="11503"/>
                    <a:pt x="2724" y="5402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3" name="Google Shape;2353;p28"/>
            <p:cNvSpPr/>
            <p:nvPr/>
          </p:nvSpPr>
          <p:spPr>
            <a:xfrm>
              <a:off x="-1544026" y="4586053"/>
              <a:ext cx="197800" cy="1347864"/>
            </a:xfrm>
            <a:custGeom>
              <a:rect b="b" l="l" r="r" t="t"/>
              <a:pathLst>
                <a:path extrusionOk="0" h="11557" w="1696">
                  <a:moveTo>
                    <a:pt x="1" y="1"/>
                  </a:moveTo>
                  <a:lnTo>
                    <a:pt x="1" y="11556"/>
                  </a:lnTo>
                  <a:lnTo>
                    <a:pt x="1696" y="11556"/>
                  </a:lnTo>
                  <a:cubicBezTo>
                    <a:pt x="1696" y="7540"/>
                    <a:pt x="1105" y="3660"/>
                    <a:pt x="1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4" name="Google Shape;2354;p28"/>
            <p:cNvSpPr/>
            <p:nvPr/>
          </p:nvSpPr>
          <p:spPr>
            <a:xfrm>
              <a:off x="-1544026" y="-790425"/>
              <a:ext cx="2192014" cy="4527829"/>
            </a:xfrm>
            <a:custGeom>
              <a:rect b="b" l="l" r="r" t="t"/>
              <a:pathLst>
                <a:path extrusionOk="0" h="38823" w="18795">
                  <a:moveTo>
                    <a:pt x="1" y="0"/>
                  </a:moveTo>
                  <a:lnTo>
                    <a:pt x="1" y="38823"/>
                  </a:lnTo>
                  <a:cubicBezTo>
                    <a:pt x="11281" y="31778"/>
                    <a:pt x="18794" y="19243"/>
                    <a:pt x="18794" y="4958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5" name="Google Shape;2355;p28"/>
            <p:cNvSpPr/>
            <p:nvPr/>
          </p:nvSpPr>
          <p:spPr>
            <a:xfrm>
              <a:off x="-1544026" y="-34086"/>
              <a:ext cx="1888782" cy="3568335"/>
            </a:xfrm>
            <a:custGeom>
              <a:rect b="b" l="l" r="r" t="t"/>
              <a:pathLst>
                <a:path extrusionOk="0" h="30596" w="16195">
                  <a:moveTo>
                    <a:pt x="16194" y="0"/>
                  </a:moveTo>
                  <a:cubicBezTo>
                    <a:pt x="15427" y="807"/>
                    <a:pt x="14518" y="1476"/>
                    <a:pt x="13510" y="1970"/>
                  </a:cubicBezTo>
                  <a:cubicBezTo>
                    <a:pt x="12588" y="12543"/>
                    <a:pt x="7545" y="21933"/>
                    <a:pt x="1" y="28529"/>
                  </a:cubicBezTo>
                  <a:lnTo>
                    <a:pt x="1" y="30596"/>
                  </a:lnTo>
                  <a:cubicBezTo>
                    <a:pt x="9461" y="23610"/>
                    <a:pt x="15726" y="12549"/>
                    <a:pt x="16194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6" name="Google Shape;2356;p28"/>
            <p:cNvSpPr/>
            <p:nvPr/>
          </p:nvSpPr>
          <p:spPr>
            <a:xfrm>
              <a:off x="-1544026" y="-790425"/>
              <a:ext cx="1593132" cy="4083595"/>
            </a:xfrm>
            <a:custGeom>
              <a:rect b="b" l="l" r="r" t="t"/>
              <a:pathLst>
                <a:path extrusionOk="0" h="35014" w="13660">
                  <a:moveTo>
                    <a:pt x="1" y="0"/>
                  </a:moveTo>
                  <a:lnTo>
                    <a:pt x="1" y="35014"/>
                  </a:lnTo>
                  <a:cubicBezTo>
                    <a:pt x="8370" y="27704"/>
                    <a:pt x="13660" y="16949"/>
                    <a:pt x="13660" y="4958"/>
                  </a:cubicBezTo>
                  <a:lnTo>
                    <a:pt x="13660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7" name="Google Shape;2357;p28"/>
            <p:cNvSpPr/>
            <p:nvPr/>
          </p:nvSpPr>
          <p:spPr>
            <a:xfrm>
              <a:off x="-1544026" y="292591"/>
              <a:ext cx="1266458" cy="2714855"/>
            </a:xfrm>
            <a:custGeom>
              <a:rect b="b" l="l" r="r" t="t"/>
              <a:pathLst>
                <a:path extrusionOk="0" h="23278" w="10859">
                  <a:moveTo>
                    <a:pt x="10859" y="0"/>
                  </a:moveTo>
                  <a:cubicBezTo>
                    <a:pt x="10385" y="72"/>
                    <a:pt x="9890" y="111"/>
                    <a:pt x="9397" y="111"/>
                  </a:cubicBezTo>
                  <a:cubicBezTo>
                    <a:pt x="9020" y="111"/>
                    <a:pt x="8650" y="92"/>
                    <a:pt x="8292" y="46"/>
                  </a:cubicBezTo>
                  <a:cubicBezTo>
                    <a:pt x="7460" y="7657"/>
                    <a:pt x="4491" y="14622"/>
                    <a:pt x="1" y="20329"/>
                  </a:cubicBezTo>
                  <a:lnTo>
                    <a:pt x="1" y="23278"/>
                  </a:lnTo>
                  <a:cubicBezTo>
                    <a:pt x="5933" y="17092"/>
                    <a:pt x="9890" y="8995"/>
                    <a:pt x="10859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8" name="Google Shape;2358;p28"/>
            <p:cNvSpPr/>
            <p:nvPr/>
          </p:nvSpPr>
          <p:spPr>
            <a:xfrm>
              <a:off x="-1544026" y="-790425"/>
              <a:ext cx="994366" cy="3453923"/>
            </a:xfrm>
            <a:custGeom>
              <a:rect b="b" l="l" r="r" t="t"/>
              <a:pathLst>
                <a:path extrusionOk="0" h="29615" w="8526">
                  <a:moveTo>
                    <a:pt x="1" y="0"/>
                  </a:moveTo>
                  <a:lnTo>
                    <a:pt x="1" y="29615"/>
                  </a:lnTo>
                  <a:cubicBezTo>
                    <a:pt x="5342" y="22830"/>
                    <a:pt x="8526" y="14265"/>
                    <a:pt x="8526" y="4958"/>
                  </a:cubicBezTo>
                  <a:lnTo>
                    <a:pt x="8526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9" name="Google Shape;2359;p28"/>
            <p:cNvSpPr/>
            <p:nvPr/>
          </p:nvSpPr>
          <p:spPr>
            <a:xfrm>
              <a:off x="-1544026" y="46971"/>
              <a:ext cx="675273" cy="2189098"/>
            </a:xfrm>
            <a:custGeom>
              <a:rect b="b" l="l" r="r" t="t"/>
              <a:pathLst>
                <a:path extrusionOk="0" h="18770" w="5790">
                  <a:moveTo>
                    <a:pt x="3334" y="1"/>
                  </a:moveTo>
                  <a:cubicBezTo>
                    <a:pt x="3061" y="4928"/>
                    <a:pt x="1897" y="9619"/>
                    <a:pt x="1" y="13908"/>
                  </a:cubicBezTo>
                  <a:lnTo>
                    <a:pt x="1" y="18769"/>
                  </a:lnTo>
                  <a:cubicBezTo>
                    <a:pt x="3165" y="13668"/>
                    <a:pt x="5205" y="7799"/>
                    <a:pt x="5790" y="1503"/>
                  </a:cubicBezTo>
                  <a:cubicBezTo>
                    <a:pt x="4893" y="1132"/>
                    <a:pt x="4068" y="619"/>
                    <a:pt x="333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60" name="Google Shape;2360;p28"/>
            <p:cNvSpPr/>
            <p:nvPr/>
          </p:nvSpPr>
          <p:spPr>
            <a:xfrm>
              <a:off x="-1544026" y="-790425"/>
              <a:ext cx="395717" cy="2459557"/>
            </a:xfrm>
            <a:custGeom>
              <a:rect b="b" l="l" r="r" t="t"/>
              <a:pathLst>
                <a:path extrusionOk="0" h="21089" w="3393">
                  <a:moveTo>
                    <a:pt x="1" y="0"/>
                  </a:moveTo>
                  <a:lnTo>
                    <a:pt x="1" y="21088"/>
                  </a:lnTo>
                  <a:cubicBezTo>
                    <a:pt x="2184" y="16155"/>
                    <a:pt x="3393" y="10696"/>
                    <a:pt x="3393" y="4958"/>
                  </a:cubicBezTo>
                  <a:lnTo>
                    <a:pt x="3393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61" name="Google Shape;2361;p28"/>
            <p:cNvSpPr/>
            <p:nvPr/>
          </p:nvSpPr>
          <p:spPr>
            <a:xfrm>
              <a:off x="-13700" y="4625101"/>
              <a:ext cx="9172746" cy="689603"/>
            </a:xfrm>
            <a:custGeom>
              <a:rect b="b" l="l" r="r" t="t"/>
              <a:pathLst>
                <a:path extrusionOk="0" h="5526" w="99739">
                  <a:moveTo>
                    <a:pt x="1" y="1"/>
                  </a:moveTo>
                  <a:lnTo>
                    <a:pt x="1" y="5525"/>
                  </a:lnTo>
                  <a:lnTo>
                    <a:pt x="99739" y="5525"/>
                  </a:lnTo>
                  <a:lnTo>
                    <a:pt x="99739" y="1"/>
                  </a:lnTo>
                  <a:close/>
                </a:path>
              </a:pathLst>
            </a:custGeom>
            <a:solidFill>
              <a:srgbClr val="F8A96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362" name="Google Shape;2362;p28"/>
            <p:cNvGrpSpPr/>
            <p:nvPr/>
          </p:nvGrpSpPr>
          <p:grpSpPr>
            <a:xfrm>
              <a:off x="-1075563" y="-1555275"/>
              <a:ext cx="11295126" cy="1861672"/>
              <a:chOff x="-1075563" y="-1326675"/>
              <a:chExt cx="11295126" cy="1861672"/>
            </a:xfrm>
          </p:grpSpPr>
          <p:sp>
            <p:nvSpPr>
              <p:cNvPr id="2363" name="Google Shape;2363;p28"/>
              <p:cNvSpPr/>
              <p:nvPr/>
            </p:nvSpPr>
            <p:spPr>
              <a:xfrm>
                <a:off x="7920728" y="-657050"/>
                <a:ext cx="2298835" cy="1149540"/>
              </a:xfrm>
              <a:custGeom>
                <a:rect b="b" l="l" r="r" t="t"/>
                <a:pathLst>
                  <a:path extrusionOk="0" h="9398" w="18794">
                    <a:moveTo>
                      <a:pt x="0" y="0"/>
                    </a:moveTo>
                    <a:cubicBezTo>
                      <a:pt x="0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4" name="Google Shape;2364;p28"/>
              <p:cNvSpPr/>
              <p:nvPr/>
            </p:nvSpPr>
            <p:spPr>
              <a:xfrm>
                <a:off x="10032687" y="-657050"/>
                <a:ext cx="143234" cy="122"/>
              </a:xfrm>
              <a:custGeom>
                <a:rect b="b" l="l" r="r" t="t"/>
                <a:pathLst>
                  <a:path extrusionOk="0" h="1" w="1171">
                    <a:moveTo>
                      <a:pt x="1171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17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5" name="Google Shape;2365;p28"/>
              <p:cNvSpPr/>
              <p:nvPr/>
            </p:nvSpPr>
            <p:spPr>
              <a:xfrm>
                <a:off x="8056502" y="-657050"/>
                <a:ext cx="50272" cy="122"/>
              </a:xfrm>
              <a:custGeom>
                <a:rect b="b" l="l" r="r" t="t"/>
                <a:pathLst>
                  <a:path extrusionOk="0" h="1" w="411">
                    <a:moveTo>
                      <a:pt x="411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358" y="0"/>
                    </a:lnTo>
                    <a:lnTo>
                      <a:pt x="358" y="0"/>
                    </a:lnTo>
                    <a:lnTo>
                      <a:pt x="358" y="0"/>
                    </a:lnTo>
                    <a:lnTo>
                      <a:pt x="41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6" name="Google Shape;2366;p28"/>
              <p:cNvSpPr/>
              <p:nvPr/>
            </p:nvSpPr>
            <p:spPr>
              <a:xfrm>
                <a:off x="8071547" y="-657050"/>
                <a:ext cx="2104350" cy="835551"/>
              </a:xfrm>
              <a:custGeom>
                <a:rect b="b" l="l" r="r" t="t"/>
                <a:pathLst>
                  <a:path extrusionOk="0" h="6831" w="17204">
                    <a:moveTo>
                      <a:pt x="235" y="0"/>
                    </a:moveTo>
                    <a:cubicBezTo>
                      <a:pt x="235" y="723"/>
                      <a:pt x="151" y="1424"/>
                      <a:pt x="1" y="2093"/>
                    </a:cubicBezTo>
                    <a:cubicBezTo>
                      <a:pt x="1620" y="4926"/>
                      <a:pt x="4667" y="6830"/>
                      <a:pt x="8164" y="6830"/>
                    </a:cubicBezTo>
                    <a:cubicBezTo>
                      <a:pt x="12459" y="6830"/>
                      <a:pt x="16085" y="3945"/>
                      <a:pt x="17204" y="0"/>
                    </a:cubicBezTo>
                    <a:lnTo>
                      <a:pt x="16034" y="0"/>
                    </a:lnTo>
                    <a:cubicBezTo>
                      <a:pt x="14357" y="2568"/>
                      <a:pt x="11458" y="4271"/>
                      <a:pt x="8164" y="4271"/>
                    </a:cubicBezTo>
                    <a:cubicBezTo>
                      <a:pt x="4862" y="4271"/>
                      <a:pt x="1964" y="2568"/>
                      <a:pt x="288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7" name="Google Shape;2367;p28"/>
              <p:cNvSpPr/>
              <p:nvPr/>
            </p:nvSpPr>
            <p:spPr>
              <a:xfrm>
                <a:off x="8106653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77" y="2568"/>
                      <a:pt x="4575" y="4271"/>
                      <a:pt x="7877" y="4271"/>
                    </a:cubicBezTo>
                    <a:cubicBezTo>
                      <a:pt x="11171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8" name="Google Shape;2368;p28"/>
              <p:cNvSpPr/>
              <p:nvPr/>
            </p:nvSpPr>
            <p:spPr>
              <a:xfrm>
                <a:off x="8410248" y="-657050"/>
                <a:ext cx="1318827" cy="208429"/>
              </a:xfrm>
              <a:custGeom>
                <a:rect b="b" l="l" r="r" t="t"/>
                <a:pathLst>
                  <a:path extrusionOk="0" h="1704" w="10782">
                    <a:moveTo>
                      <a:pt x="0" y="0"/>
                    </a:moveTo>
                    <a:cubicBezTo>
                      <a:pt x="1529" y="1073"/>
                      <a:pt x="3386" y="1704"/>
                      <a:pt x="5395" y="1704"/>
                    </a:cubicBezTo>
                    <a:cubicBezTo>
                      <a:pt x="7396" y="1704"/>
                      <a:pt x="9255" y="1073"/>
                      <a:pt x="10782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9" name="Google Shape;2369;p28"/>
              <p:cNvSpPr/>
              <p:nvPr/>
            </p:nvSpPr>
            <p:spPr>
              <a:xfrm>
                <a:off x="5801429" y="-657050"/>
                <a:ext cx="2298835" cy="1149540"/>
              </a:xfrm>
              <a:custGeom>
                <a:rect b="b" l="l" r="r" t="t"/>
                <a:pathLst>
                  <a:path extrusionOk="0" h="9398" w="18794">
                    <a:moveTo>
                      <a:pt x="0" y="0"/>
                    </a:moveTo>
                    <a:cubicBezTo>
                      <a:pt x="0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0" name="Google Shape;2370;p28"/>
              <p:cNvSpPr/>
              <p:nvPr/>
            </p:nvSpPr>
            <p:spPr>
              <a:xfrm>
                <a:off x="7913389" y="-657050"/>
                <a:ext cx="7461" cy="122"/>
              </a:xfrm>
              <a:custGeom>
                <a:rect b="b" l="l" r="r" t="t"/>
                <a:pathLst>
                  <a:path extrusionOk="0" h="1" w="61">
                    <a:moveTo>
                      <a:pt x="60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1" name="Google Shape;2371;p28"/>
              <p:cNvSpPr/>
              <p:nvPr/>
            </p:nvSpPr>
            <p:spPr>
              <a:xfrm>
                <a:off x="7920728" y="-657050"/>
                <a:ext cx="43056" cy="122"/>
              </a:xfrm>
              <a:custGeom>
                <a:rect b="b" l="l" r="r" t="t"/>
                <a:pathLst>
                  <a:path extrusionOk="0" h="1" w="352">
                    <a:moveTo>
                      <a:pt x="351" y="0"/>
                    </a:moveTo>
                    <a:lnTo>
                      <a:pt x="0" y="0"/>
                    </a:lnTo>
                    <a:lnTo>
                      <a:pt x="35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2" name="Google Shape;2372;p28"/>
              <p:cNvSpPr/>
              <p:nvPr/>
            </p:nvSpPr>
            <p:spPr>
              <a:xfrm>
                <a:off x="7963662" y="-657050"/>
                <a:ext cx="92961" cy="122"/>
              </a:xfrm>
              <a:custGeom>
                <a:rect b="b" l="l" r="r" t="t"/>
                <a:pathLst>
                  <a:path extrusionOk="0" h="1" w="760">
                    <a:moveTo>
                      <a:pt x="76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760" y="0"/>
                    </a:lnTo>
                    <a:close/>
                  </a:path>
                </a:pathLst>
              </a:custGeom>
              <a:solidFill>
                <a:srgbClr val="A1121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3" name="Google Shape;2373;p28"/>
              <p:cNvSpPr/>
              <p:nvPr/>
            </p:nvSpPr>
            <p:spPr>
              <a:xfrm>
                <a:off x="6431911" y="-657050"/>
                <a:ext cx="6361" cy="122"/>
              </a:xfrm>
              <a:custGeom>
                <a:rect b="b" l="l" r="r" t="t"/>
                <a:pathLst>
                  <a:path extrusionOk="0" h="1" w="52">
                    <a:moveTo>
                      <a:pt x="52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4" name="Google Shape;2374;p28"/>
              <p:cNvSpPr/>
              <p:nvPr/>
            </p:nvSpPr>
            <p:spPr>
              <a:xfrm>
                <a:off x="5961300" y="-657050"/>
                <a:ext cx="2095299" cy="835551"/>
              </a:xfrm>
              <a:custGeom>
                <a:rect b="b" l="l" r="r" t="t"/>
                <a:pathLst>
                  <a:path extrusionOk="0" h="6831" w="17130">
                    <a:moveTo>
                      <a:pt x="162" y="0"/>
                    </a:moveTo>
                    <a:cubicBezTo>
                      <a:pt x="162" y="754"/>
                      <a:pt x="105" y="1495"/>
                      <a:pt x="0" y="2223"/>
                    </a:cubicBezTo>
                    <a:cubicBezTo>
                      <a:pt x="1638" y="4985"/>
                      <a:pt x="4646" y="6830"/>
                      <a:pt x="8090" y="6830"/>
                    </a:cubicBezTo>
                    <a:cubicBezTo>
                      <a:pt x="12387" y="6830"/>
                      <a:pt x="16013" y="3945"/>
                      <a:pt x="17130" y="0"/>
                    </a:cubicBezTo>
                    <a:lnTo>
                      <a:pt x="15960" y="0"/>
                    </a:lnTo>
                    <a:cubicBezTo>
                      <a:pt x="14283" y="2568"/>
                      <a:pt x="11386" y="4271"/>
                      <a:pt x="8090" y="4271"/>
                    </a:cubicBezTo>
                    <a:cubicBezTo>
                      <a:pt x="4796" y="4271"/>
                      <a:pt x="1898" y="2568"/>
                      <a:pt x="214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5" name="Google Shape;2375;p28"/>
              <p:cNvSpPr/>
              <p:nvPr/>
            </p:nvSpPr>
            <p:spPr>
              <a:xfrm>
                <a:off x="5987354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85" y="2568"/>
                      <a:pt x="4583" y="4271"/>
                      <a:pt x="7877" y="4271"/>
                    </a:cubicBezTo>
                    <a:cubicBezTo>
                      <a:pt x="11173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6" name="Google Shape;2376;p28"/>
              <p:cNvSpPr/>
              <p:nvPr/>
            </p:nvSpPr>
            <p:spPr>
              <a:xfrm>
                <a:off x="6291928" y="-657050"/>
                <a:ext cx="1318093" cy="208429"/>
              </a:xfrm>
              <a:custGeom>
                <a:rect b="b" l="l" r="r" t="t"/>
                <a:pathLst>
                  <a:path extrusionOk="0" h="1704" w="10776">
                    <a:moveTo>
                      <a:pt x="0" y="0"/>
                    </a:moveTo>
                    <a:cubicBezTo>
                      <a:pt x="1521" y="1073"/>
                      <a:pt x="3380" y="1704"/>
                      <a:pt x="5387" y="1704"/>
                    </a:cubicBezTo>
                    <a:cubicBezTo>
                      <a:pt x="7390" y="1704"/>
                      <a:pt x="9247" y="1073"/>
                      <a:pt x="10776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7" name="Google Shape;2377;p28"/>
              <p:cNvSpPr/>
              <p:nvPr/>
            </p:nvSpPr>
            <p:spPr>
              <a:xfrm>
                <a:off x="-1075563" y="-657050"/>
                <a:ext cx="2298957" cy="1149540"/>
              </a:xfrm>
              <a:custGeom>
                <a:rect b="b" l="l" r="r" t="t"/>
                <a:pathLst>
                  <a:path extrusionOk="0" h="9398" w="18795">
                    <a:moveTo>
                      <a:pt x="1" y="0"/>
                    </a:moveTo>
                    <a:cubicBezTo>
                      <a:pt x="1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8" name="Google Shape;2378;p28"/>
              <p:cNvSpPr/>
              <p:nvPr/>
            </p:nvSpPr>
            <p:spPr>
              <a:xfrm>
                <a:off x="1036519" y="-657050"/>
                <a:ext cx="50028" cy="122"/>
              </a:xfrm>
              <a:custGeom>
                <a:rect b="b" l="l" r="r" t="t"/>
                <a:pathLst>
                  <a:path extrusionOk="0" h="1" w="409">
                    <a:moveTo>
                      <a:pt x="409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58" y="0"/>
                    </a:lnTo>
                    <a:lnTo>
                      <a:pt x="58" y="0"/>
                    </a:lnTo>
                    <a:lnTo>
                      <a:pt x="409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9" name="Google Shape;2379;p28"/>
              <p:cNvSpPr/>
              <p:nvPr/>
            </p:nvSpPr>
            <p:spPr>
              <a:xfrm>
                <a:off x="-1032629" y="-657050"/>
                <a:ext cx="143234" cy="122"/>
              </a:xfrm>
              <a:custGeom>
                <a:rect b="b" l="l" r="r" t="t"/>
                <a:pathLst>
                  <a:path extrusionOk="0" h="1" w="1171">
                    <a:moveTo>
                      <a:pt x="1170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0" name="Google Shape;2380;p28"/>
              <p:cNvSpPr/>
              <p:nvPr/>
            </p:nvSpPr>
            <p:spPr>
              <a:xfrm>
                <a:off x="-1032629" y="-657050"/>
                <a:ext cx="2104840" cy="835551"/>
              </a:xfrm>
              <a:custGeom>
                <a:rect b="b" l="l" r="r" t="t"/>
                <a:pathLst>
                  <a:path extrusionOk="0" h="6831" w="17208">
                    <a:moveTo>
                      <a:pt x="1" y="0"/>
                    </a:moveTo>
                    <a:cubicBezTo>
                      <a:pt x="1117" y="3945"/>
                      <a:pt x="4743" y="6830"/>
                      <a:pt x="9046" y="6830"/>
                    </a:cubicBezTo>
                    <a:cubicBezTo>
                      <a:pt x="12535" y="6830"/>
                      <a:pt x="15583" y="4926"/>
                      <a:pt x="17208" y="2093"/>
                    </a:cubicBezTo>
                    <a:cubicBezTo>
                      <a:pt x="17052" y="1424"/>
                      <a:pt x="16974" y="723"/>
                      <a:pt x="16974" y="0"/>
                    </a:cubicBezTo>
                    <a:lnTo>
                      <a:pt x="16916" y="0"/>
                    </a:lnTo>
                    <a:cubicBezTo>
                      <a:pt x="15240" y="2568"/>
                      <a:pt x="12340" y="4271"/>
                      <a:pt x="9046" y="4271"/>
                    </a:cubicBezTo>
                    <a:cubicBezTo>
                      <a:pt x="5751" y="4271"/>
                      <a:pt x="2847" y="2568"/>
                      <a:pt x="117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1" name="Google Shape;2381;p28"/>
              <p:cNvSpPr/>
              <p:nvPr/>
            </p:nvSpPr>
            <p:spPr>
              <a:xfrm>
                <a:off x="-889516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0" y="0"/>
                    </a:moveTo>
                    <a:cubicBezTo>
                      <a:pt x="1677" y="2568"/>
                      <a:pt x="4581" y="4271"/>
                      <a:pt x="7876" y="4271"/>
                    </a:cubicBezTo>
                    <a:cubicBezTo>
                      <a:pt x="11170" y="4271"/>
                      <a:pt x="14070" y="2568"/>
                      <a:pt x="15746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2" name="Google Shape;2382;p28"/>
              <p:cNvSpPr/>
              <p:nvPr/>
            </p:nvSpPr>
            <p:spPr>
              <a:xfrm>
                <a:off x="-586042" y="-657050"/>
                <a:ext cx="1318950" cy="208429"/>
              </a:xfrm>
              <a:custGeom>
                <a:rect b="b" l="l" r="r" t="t"/>
                <a:pathLst>
                  <a:path extrusionOk="0" h="1704" w="10783">
                    <a:moveTo>
                      <a:pt x="1" y="0"/>
                    </a:moveTo>
                    <a:cubicBezTo>
                      <a:pt x="1529" y="1073"/>
                      <a:pt x="3387" y="1704"/>
                      <a:pt x="5395" y="1704"/>
                    </a:cubicBezTo>
                    <a:cubicBezTo>
                      <a:pt x="7396" y="1704"/>
                      <a:pt x="9255" y="1073"/>
                      <a:pt x="10782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3" name="Google Shape;2383;p28"/>
              <p:cNvSpPr/>
              <p:nvPr/>
            </p:nvSpPr>
            <p:spPr>
              <a:xfrm>
                <a:off x="1043491" y="-657050"/>
                <a:ext cx="2298957" cy="1149540"/>
              </a:xfrm>
              <a:custGeom>
                <a:rect b="b" l="l" r="r" t="t"/>
                <a:pathLst>
                  <a:path extrusionOk="0" h="9398" w="18795">
                    <a:moveTo>
                      <a:pt x="1" y="0"/>
                    </a:moveTo>
                    <a:cubicBezTo>
                      <a:pt x="1" y="5192"/>
                      <a:pt x="4206" y="9397"/>
                      <a:pt x="9398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4" name="Google Shape;2384;p28"/>
              <p:cNvSpPr/>
              <p:nvPr/>
            </p:nvSpPr>
            <p:spPr>
              <a:xfrm>
                <a:off x="2701549" y="-657050"/>
                <a:ext cx="7217" cy="122"/>
              </a:xfrm>
              <a:custGeom>
                <a:rect b="b" l="l" r="r" t="t"/>
                <a:pathLst>
                  <a:path extrusionOk="0" h="1" w="59">
                    <a:moveTo>
                      <a:pt x="58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5" name="Google Shape;2385;p28"/>
              <p:cNvSpPr/>
              <p:nvPr/>
            </p:nvSpPr>
            <p:spPr>
              <a:xfrm>
                <a:off x="1223300" y="-657050"/>
                <a:ext cx="6361" cy="122"/>
              </a:xfrm>
              <a:custGeom>
                <a:rect b="b" l="l" r="r" t="t"/>
                <a:pathLst>
                  <a:path extrusionOk="0" h="1" w="52">
                    <a:moveTo>
                      <a:pt x="52" y="0"/>
                    </a:moveTo>
                    <a:lnTo>
                      <a:pt x="0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6" name="Google Shape;2386;p28"/>
              <p:cNvSpPr/>
              <p:nvPr/>
            </p:nvSpPr>
            <p:spPr>
              <a:xfrm>
                <a:off x="1179510" y="-657050"/>
                <a:ext cx="43912" cy="122"/>
              </a:xfrm>
              <a:custGeom>
                <a:rect b="b" l="l" r="r" t="t"/>
                <a:pathLst>
                  <a:path extrusionOk="0" h="1" w="359">
                    <a:moveTo>
                      <a:pt x="358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7" name="Google Shape;2387;p28"/>
              <p:cNvSpPr/>
              <p:nvPr/>
            </p:nvSpPr>
            <p:spPr>
              <a:xfrm>
                <a:off x="1086425" y="-657050"/>
                <a:ext cx="93206" cy="122"/>
              </a:xfrm>
              <a:custGeom>
                <a:rect b="b" l="l" r="r" t="t"/>
                <a:pathLst>
                  <a:path extrusionOk="0" h="1" w="762">
                    <a:moveTo>
                      <a:pt x="762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762" y="0"/>
                    </a:lnTo>
                    <a:close/>
                  </a:path>
                </a:pathLst>
              </a:custGeom>
              <a:solidFill>
                <a:srgbClr val="A1121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8" name="Google Shape;2388;p28"/>
              <p:cNvSpPr/>
              <p:nvPr/>
            </p:nvSpPr>
            <p:spPr>
              <a:xfrm>
                <a:off x="1086425" y="-657050"/>
                <a:ext cx="2095421" cy="835551"/>
              </a:xfrm>
              <a:custGeom>
                <a:rect b="b" l="l" r="r" t="t"/>
                <a:pathLst>
                  <a:path extrusionOk="0" h="6831" w="17131">
                    <a:moveTo>
                      <a:pt x="1" y="0"/>
                    </a:moveTo>
                    <a:cubicBezTo>
                      <a:pt x="1119" y="3945"/>
                      <a:pt x="4745" y="6830"/>
                      <a:pt x="9047" y="6830"/>
                    </a:cubicBezTo>
                    <a:cubicBezTo>
                      <a:pt x="12484" y="6830"/>
                      <a:pt x="15493" y="4985"/>
                      <a:pt x="17130" y="2223"/>
                    </a:cubicBezTo>
                    <a:cubicBezTo>
                      <a:pt x="17027" y="1495"/>
                      <a:pt x="16974" y="754"/>
                      <a:pt x="16974" y="0"/>
                    </a:cubicBezTo>
                    <a:lnTo>
                      <a:pt x="16917" y="0"/>
                    </a:lnTo>
                    <a:cubicBezTo>
                      <a:pt x="15240" y="2568"/>
                      <a:pt x="12342" y="4271"/>
                      <a:pt x="9047" y="4271"/>
                    </a:cubicBezTo>
                    <a:cubicBezTo>
                      <a:pt x="5745" y="4271"/>
                      <a:pt x="2847" y="2568"/>
                      <a:pt x="1171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9" name="Google Shape;2389;p28"/>
              <p:cNvSpPr/>
              <p:nvPr/>
            </p:nvSpPr>
            <p:spPr>
              <a:xfrm>
                <a:off x="1229539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77" y="2568"/>
                      <a:pt x="4575" y="4271"/>
                      <a:pt x="7877" y="4271"/>
                    </a:cubicBezTo>
                    <a:cubicBezTo>
                      <a:pt x="11172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90" name="Google Shape;2390;p28"/>
              <p:cNvSpPr/>
              <p:nvPr/>
            </p:nvSpPr>
            <p:spPr>
              <a:xfrm>
                <a:off x="1533257" y="-657050"/>
                <a:ext cx="1318705" cy="208429"/>
              </a:xfrm>
              <a:custGeom>
                <a:rect b="b" l="l" r="r" t="t"/>
                <a:pathLst>
                  <a:path extrusionOk="0" h="1704" w="10781">
                    <a:moveTo>
                      <a:pt x="0" y="0"/>
                    </a:moveTo>
                    <a:cubicBezTo>
                      <a:pt x="1527" y="1073"/>
                      <a:pt x="3386" y="1704"/>
                      <a:pt x="5394" y="1704"/>
                    </a:cubicBezTo>
                    <a:cubicBezTo>
                      <a:pt x="7395" y="1704"/>
                      <a:pt x="9254" y="1073"/>
                      <a:pt x="10781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91" name="Google Shape;2391;p28"/>
              <p:cNvSpPr/>
              <p:nvPr/>
            </p:nvSpPr>
            <p:spPr>
              <a:xfrm>
                <a:off x="2708643" y="-1326675"/>
                <a:ext cx="3723345" cy="1861672"/>
              </a:xfrm>
              <a:custGeom>
                <a:rect b="b" l="l" r="r" t="t"/>
                <a:pathLst>
                  <a:path extrusionOk="0" h="15220" w="30440">
                    <a:moveTo>
                      <a:pt x="0" y="0"/>
                    </a:moveTo>
                    <a:cubicBezTo>
                      <a:pt x="0" y="8410"/>
                      <a:pt x="6811" y="15219"/>
                      <a:pt x="15221" y="15219"/>
                    </a:cubicBezTo>
                    <a:cubicBezTo>
                      <a:pt x="23622" y="15219"/>
                      <a:pt x="30439" y="8410"/>
                      <a:pt x="30439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92" name="Google Shape;2392;p28"/>
              <p:cNvSpPr/>
              <p:nvPr/>
            </p:nvSpPr>
            <p:spPr>
              <a:xfrm>
                <a:off x="2734942" y="-1326675"/>
                <a:ext cx="3669892" cy="1548540"/>
              </a:xfrm>
              <a:custGeom>
                <a:rect b="b" l="l" r="r" t="t"/>
                <a:pathLst>
                  <a:path extrusionOk="0" h="12660" w="30003">
                    <a:moveTo>
                      <a:pt x="0" y="0"/>
                    </a:moveTo>
                    <a:cubicBezTo>
                      <a:pt x="1222" y="7187"/>
                      <a:pt x="7474" y="12660"/>
                      <a:pt x="15006" y="12660"/>
                    </a:cubicBezTo>
                    <a:cubicBezTo>
                      <a:pt x="22537" y="12660"/>
                      <a:pt x="28788" y="7187"/>
                      <a:pt x="30003" y="0"/>
                    </a:cubicBezTo>
                    <a:lnTo>
                      <a:pt x="29334" y="0"/>
                    </a:lnTo>
                    <a:cubicBezTo>
                      <a:pt x="27228" y="5882"/>
                      <a:pt x="21608" y="10093"/>
                      <a:pt x="15006" y="10093"/>
                    </a:cubicBezTo>
                    <a:cubicBezTo>
                      <a:pt x="8396" y="10093"/>
                      <a:pt x="2775" y="5882"/>
                      <a:pt x="67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93" name="Google Shape;2393;p28"/>
              <p:cNvSpPr/>
              <p:nvPr/>
            </p:nvSpPr>
            <p:spPr>
              <a:xfrm>
                <a:off x="2816773" y="-1326675"/>
                <a:ext cx="3506231" cy="1234551"/>
              </a:xfrm>
              <a:custGeom>
                <a:rect b="b" l="l" r="r" t="t"/>
                <a:pathLst>
                  <a:path extrusionOk="0" h="10093" w="28665">
                    <a:moveTo>
                      <a:pt x="1" y="0"/>
                    </a:moveTo>
                    <a:cubicBezTo>
                      <a:pt x="2106" y="5882"/>
                      <a:pt x="7727" y="10093"/>
                      <a:pt x="14337" y="10093"/>
                    </a:cubicBezTo>
                    <a:cubicBezTo>
                      <a:pt x="20939" y="10093"/>
                      <a:pt x="26559" y="5882"/>
                      <a:pt x="28665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94" name="Google Shape;2394;p28"/>
              <p:cNvSpPr/>
              <p:nvPr/>
            </p:nvSpPr>
            <p:spPr>
              <a:xfrm>
                <a:off x="2963923" y="-1326675"/>
                <a:ext cx="3212058" cy="920562"/>
              </a:xfrm>
              <a:custGeom>
                <a:rect b="b" l="l" r="r" t="t"/>
                <a:pathLst>
                  <a:path extrusionOk="0" h="7526" w="26260">
                    <a:moveTo>
                      <a:pt x="0" y="0"/>
                    </a:moveTo>
                    <a:cubicBezTo>
                      <a:pt x="2645" y="4505"/>
                      <a:pt x="7531" y="7526"/>
                      <a:pt x="13134" y="7526"/>
                    </a:cubicBezTo>
                    <a:cubicBezTo>
                      <a:pt x="18728" y="7526"/>
                      <a:pt x="23616" y="4505"/>
                      <a:pt x="26259" y="0"/>
                    </a:cubicBezTo>
                    <a:lnTo>
                      <a:pt x="24369" y="0"/>
                    </a:lnTo>
                    <a:cubicBezTo>
                      <a:pt x="21588" y="3048"/>
                      <a:pt x="17579" y="4958"/>
                      <a:pt x="13134" y="4958"/>
                    </a:cubicBezTo>
                    <a:cubicBezTo>
                      <a:pt x="8682" y="4958"/>
                      <a:pt x="4679" y="3048"/>
                      <a:pt x="189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95" name="Google Shape;2395;p28"/>
              <p:cNvSpPr/>
              <p:nvPr/>
            </p:nvSpPr>
            <p:spPr>
              <a:xfrm>
                <a:off x="3195106" y="-1326675"/>
                <a:ext cx="2749697" cy="606572"/>
              </a:xfrm>
              <a:custGeom>
                <a:rect b="b" l="l" r="r" t="t"/>
                <a:pathLst>
                  <a:path extrusionOk="0" h="4959" w="22480">
                    <a:moveTo>
                      <a:pt x="0" y="0"/>
                    </a:moveTo>
                    <a:cubicBezTo>
                      <a:pt x="2789" y="3048"/>
                      <a:pt x="6792" y="4958"/>
                      <a:pt x="11244" y="4958"/>
                    </a:cubicBezTo>
                    <a:cubicBezTo>
                      <a:pt x="15689" y="4958"/>
                      <a:pt x="19698" y="3048"/>
                      <a:pt x="22479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96" name="Google Shape;2396;p28"/>
              <p:cNvSpPr/>
              <p:nvPr/>
            </p:nvSpPr>
            <p:spPr>
              <a:xfrm>
                <a:off x="3568056" y="-1326675"/>
                <a:ext cx="2003928" cy="292583"/>
              </a:xfrm>
              <a:custGeom>
                <a:rect b="b" l="l" r="r" t="t"/>
                <a:pathLst>
                  <a:path extrusionOk="0" h="2392" w="16383">
                    <a:moveTo>
                      <a:pt x="0" y="0"/>
                    </a:moveTo>
                    <a:cubicBezTo>
                      <a:pt x="2365" y="1515"/>
                      <a:pt x="5178" y="2391"/>
                      <a:pt x="8195" y="2391"/>
                    </a:cubicBezTo>
                    <a:cubicBezTo>
                      <a:pt x="11209" y="2391"/>
                      <a:pt x="14017" y="1515"/>
                      <a:pt x="16383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397" name="Google Shape;2397;p28"/>
          <p:cNvSpPr txBox="1"/>
          <p:nvPr>
            <p:ph idx="1" type="subTitle"/>
          </p:nvPr>
        </p:nvSpPr>
        <p:spPr>
          <a:xfrm>
            <a:off x="1424805" y="2907850"/>
            <a:ext cx="2562300" cy="123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98" name="Google Shape;2398;p28"/>
          <p:cNvSpPr txBox="1"/>
          <p:nvPr>
            <p:ph type="title"/>
          </p:nvPr>
        </p:nvSpPr>
        <p:spPr>
          <a:xfrm>
            <a:off x="1424805" y="1581038"/>
            <a:ext cx="2123400" cy="11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1">
  <p:cSld name="CUSTOM_1">
    <p:spTree>
      <p:nvGrpSpPr>
        <p:cNvPr id="2399" name="Shape 2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0" name="Google Shape;2400;p29"/>
          <p:cNvSpPr/>
          <p:nvPr/>
        </p:nvSpPr>
        <p:spPr>
          <a:xfrm>
            <a:off x="-13702" y="4374189"/>
            <a:ext cx="9172746" cy="1066823"/>
          </a:xfrm>
          <a:custGeom>
            <a:rect b="b" l="l" r="r" t="t"/>
            <a:pathLst>
              <a:path extrusionOk="0" h="11600" w="99739">
                <a:moveTo>
                  <a:pt x="1" y="1"/>
                </a:moveTo>
                <a:lnTo>
                  <a:pt x="1" y="11600"/>
                </a:lnTo>
                <a:lnTo>
                  <a:pt x="99739" y="11600"/>
                </a:lnTo>
                <a:lnTo>
                  <a:pt x="99739" y="1"/>
                </a:lnTo>
                <a:close/>
              </a:path>
            </a:pathLst>
          </a:custGeom>
          <a:solidFill>
            <a:srgbClr val="AC6C3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1" name="Google Shape;2401;p29"/>
          <p:cNvSpPr/>
          <p:nvPr/>
        </p:nvSpPr>
        <p:spPr>
          <a:xfrm>
            <a:off x="-13702" y="4120173"/>
            <a:ext cx="9172746" cy="508212"/>
          </a:xfrm>
          <a:custGeom>
            <a:rect b="b" l="l" r="r" t="t"/>
            <a:pathLst>
              <a:path extrusionOk="0" h="5526" w="99739">
                <a:moveTo>
                  <a:pt x="1" y="1"/>
                </a:moveTo>
                <a:lnTo>
                  <a:pt x="1" y="5525"/>
                </a:lnTo>
                <a:lnTo>
                  <a:pt x="99739" y="5525"/>
                </a:lnTo>
                <a:lnTo>
                  <a:pt x="99739" y="1"/>
                </a:lnTo>
                <a:close/>
              </a:path>
            </a:pathLst>
          </a:custGeom>
          <a:solidFill>
            <a:srgbClr val="F8A96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402" name="Google Shape;2402;p29"/>
          <p:cNvGrpSpPr/>
          <p:nvPr/>
        </p:nvGrpSpPr>
        <p:grpSpPr>
          <a:xfrm rot="-2029358">
            <a:off x="668893" y="4435403"/>
            <a:ext cx="839999" cy="1816191"/>
            <a:chOff x="4773700" y="4444775"/>
            <a:chExt cx="332100" cy="718100"/>
          </a:xfrm>
        </p:grpSpPr>
        <p:sp>
          <p:nvSpPr>
            <p:cNvPr id="2403" name="Google Shape;2403;p29"/>
            <p:cNvSpPr/>
            <p:nvPr/>
          </p:nvSpPr>
          <p:spPr>
            <a:xfrm>
              <a:off x="4773700" y="5131650"/>
              <a:ext cx="332100" cy="31225"/>
            </a:xfrm>
            <a:custGeom>
              <a:rect b="b" l="l" r="r" t="t"/>
              <a:pathLst>
                <a:path extrusionOk="0" h="1249" w="13284">
                  <a:moveTo>
                    <a:pt x="618" y="1"/>
                  </a:moveTo>
                  <a:cubicBezTo>
                    <a:pt x="280" y="1"/>
                    <a:pt x="1" y="280"/>
                    <a:pt x="1" y="625"/>
                  </a:cubicBezTo>
                  <a:cubicBezTo>
                    <a:pt x="1" y="970"/>
                    <a:pt x="280" y="1249"/>
                    <a:pt x="618" y="1249"/>
                  </a:cubicBezTo>
                  <a:lnTo>
                    <a:pt x="12660" y="1249"/>
                  </a:lnTo>
                  <a:cubicBezTo>
                    <a:pt x="13005" y="1249"/>
                    <a:pt x="13284" y="970"/>
                    <a:pt x="13284" y="625"/>
                  </a:cubicBezTo>
                  <a:cubicBezTo>
                    <a:pt x="13284" y="280"/>
                    <a:pt x="13005" y="1"/>
                    <a:pt x="126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4" name="Google Shape;2404;p29"/>
            <p:cNvSpPr/>
            <p:nvPr/>
          </p:nvSpPr>
          <p:spPr>
            <a:xfrm>
              <a:off x="4987175" y="4600425"/>
              <a:ext cx="103025" cy="50050"/>
            </a:xfrm>
            <a:custGeom>
              <a:rect b="b" l="l" r="r" t="t"/>
              <a:pathLst>
                <a:path extrusionOk="0" h="2002" w="4121">
                  <a:moveTo>
                    <a:pt x="0" y="0"/>
                  </a:moveTo>
                  <a:lnTo>
                    <a:pt x="0" y="2001"/>
                  </a:lnTo>
                  <a:lnTo>
                    <a:pt x="4121" y="2001"/>
                  </a:lnTo>
                  <a:lnTo>
                    <a:pt x="2118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5" name="Google Shape;2405;p29"/>
            <p:cNvSpPr/>
            <p:nvPr/>
          </p:nvSpPr>
          <p:spPr>
            <a:xfrm>
              <a:off x="4987175" y="4444775"/>
              <a:ext cx="103025" cy="50075"/>
            </a:xfrm>
            <a:custGeom>
              <a:rect b="b" l="l" r="r" t="t"/>
              <a:pathLst>
                <a:path extrusionOk="0" h="2003" w="4121">
                  <a:moveTo>
                    <a:pt x="0" y="0"/>
                  </a:moveTo>
                  <a:lnTo>
                    <a:pt x="0" y="2003"/>
                  </a:lnTo>
                  <a:lnTo>
                    <a:pt x="2118" y="2003"/>
                  </a:lnTo>
                  <a:lnTo>
                    <a:pt x="4121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6" name="Google Shape;2406;p29"/>
            <p:cNvSpPr/>
            <p:nvPr/>
          </p:nvSpPr>
          <p:spPr>
            <a:xfrm>
              <a:off x="4931300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715" y="1"/>
                  </a:moveTo>
                  <a:lnTo>
                    <a:pt x="1" y="417"/>
                  </a:lnTo>
                  <a:lnTo>
                    <a:pt x="3756" y="6929"/>
                  </a:lnTo>
                  <a:lnTo>
                    <a:pt x="4718" y="6929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7" name="Google Shape;2407;p29"/>
            <p:cNvSpPr/>
            <p:nvPr/>
          </p:nvSpPr>
          <p:spPr>
            <a:xfrm>
              <a:off x="4830225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3998" y="1"/>
                  </a:moveTo>
                  <a:lnTo>
                    <a:pt x="1" y="6929"/>
                  </a:lnTo>
                  <a:lnTo>
                    <a:pt x="963" y="6929"/>
                  </a:lnTo>
                  <a:lnTo>
                    <a:pt x="4719" y="417"/>
                  </a:lnTo>
                  <a:lnTo>
                    <a:pt x="3998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8" name="Google Shape;2408;p29"/>
            <p:cNvSpPr/>
            <p:nvPr/>
          </p:nvSpPr>
          <p:spPr>
            <a:xfrm>
              <a:off x="4929350" y="4640075"/>
              <a:ext cx="20800" cy="69375"/>
            </a:xfrm>
            <a:custGeom>
              <a:rect b="b" l="l" r="r" t="t"/>
              <a:pathLst>
                <a:path extrusionOk="0" h="2775" w="832">
                  <a:moveTo>
                    <a:pt x="1" y="0"/>
                  </a:moveTo>
                  <a:lnTo>
                    <a:pt x="1" y="2775"/>
                  </a:lnTo>
                  <a:lnTo>
                    <a:pt x="832" y="2775"/>
                  </a:lnTo>
                  <a:lnTo>
                    <a:pt x="832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9" name="Google Shape;2409;p29"/>
            <p:cNvSpPr/>
            <p:nvPr/>
          </p:nvSpPr>
          <p:spPr>
            <a:xfrm>
              <a:off x="4954200" y="4537200"/>
              <a:ext cx="20650" cy="113275"/>
            </a:xfrm>
            <a:custGeom>
              <a:rect b="b" l="l" r="r" t="t"/>
              <a:pathLst>
                <a:path extrusionOk="0" h="4531" w="826">
                  <a:moveTo>
                    <a:pt x="410" y="1"/>
                  </a:moveTo>
                  <a:cubicBezTo>
                    <a:pt x="182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2" y="4530"/>
                    <a:pt x="410" y="4530"/>
                  </a:cubicBezTo>
                  <a:cubicBezTo>
                    <a:pt x="644" y="4530"/>
                    <a:pt x="825" y="4343"/>
                    <a:pt x="825" y="4115"/>
                  </a:cubicBezTo>
                  <a:lnTo>
                    <a:pt x="825" y="417"/>
                  </a:lnTo>
                  <a:cubicBezTo>
                    <a:pt x="825" y="190"/>
                    <a:pt x="644" y="1"/>
                    <a:pt x="410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0" name="Google Shape;2410;p29"/>
            <p:cNvSpPr/>
            <p:nvPr/>
          </p:nvSpPr>
          <p:spPr>
            <a:xfrm>
              <a:off x="5044850" y="4463125"/>
              <a:ext cx="45350" cy="169025"/>
            </a:xfrm>
            <a:custGeom>
              <a:rect b="b" l="l" r="r" t="t"/>
              <a:pathLst>
                <a:path extrusionOk="0" h="6761" w="1814">
                  <a:moveTo>
                    <a:pt x="1814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4" y="6760"/>
                  </a:lnTo>
                  <a:lnTo>
                    <a:pt x="1814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1" name="Google Shape;2411;p29"/>
            <p:cNvSpPr/>
            <p:nvPr/>
          </p:nvSpPr>
          <p:spPr>
            <a:xfrm>
              <a:off x="4844850" y="4478875"/>
              <a:ext cx="222600" cy="137475"/>
            </a:xfrm>
            <a:custGeom>
              <a:rect b="b" l="l" r="r" t="t"/>
              <a:pathLst>
                <a:path extrusionOk="0" h="5499" w="8904">
                  <a:moveTo>
                    <a:pt x="1815" y="1"/>
                  </a:moveTo>
                  <a:cubicBezTo>
                    <a:pt x="813" y="1"/>
                    <a:pt x="1" y="1230"/>
                    <a:pt x="1" y="2750"/>
                  </a:cubicBezTo>
                  <a:cubicBezTo>
                    <a:pt x="1" y="4271"/>
                    <a:pt x="813" y="5498"/>
                    <a:pt x="1815" y="5498"/>
                  </a:cubicBezTo>
                  <a:lnTo>
                    <a:pt x="7091" y="5498"/>
                  </a:lnTo>
                  <a:cubicBezTo>
                    <a:pt x="8092" y="5498"/>
                    <a:pt x="8903" y="4271"/>
                    <a:pt x="8903" y="2750"/>
                  </a:cubicBezTo>
                  <a:cubicBezTo>
                    <a:pt x="8903" y="1230"/>
                    <a:pt x="8092" y="1"/>
                    <a:pt x="7091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2" name="Google Shape;2412;p29"/>
            <p:cNvSpPr/>
            <p:nvPr/>
          </p:nvSpPr>
          <p:spPr>
            <a:xfrm>
              <a:off x="4987175" y="4489125"/>
              <a:ext cx="69900" cy="116850"/>
            </a:xfrm>
            <a:custGeom>
              <a:rect b="b" l="l" r="r" t="t"/>
              <a:pathLst>
                <a:path extrusionOk="0" h="4674" w="2796">
                  <a:moveTo>
                    <a:pt x="1398" y="1"/>
                  </a:moveTo>
                  <a:cubicBezTo>
                    <a:pt x="645" y="1"/>
                    <a:pt x="0" y="1072"/>
                    <a:pt x="0" y="2340"/>
                  </a:cubicBezTo>
                  <a:cubicBezTo>
                    <a:pt x="0" y="3607"/>
                    <a:pt x="645" y="4674"/>
                    <a:pt x="1398" y="4674"/>
                  </a:cubicBezTo>
                  <a:cubicBezTo>
                    <a:pt x="2157" y="4674"/>
                    <a:pt x="2795" y="3607"/>
                    <a:pt x="2795" y="2340"/>
                  </a:cubicBezTo>
                  <a:cubicBezTo>
                    <a:pt x="2795" y="1072"/>
                    <a:pt x="2157" y="1"/>
                    <a:pt x="13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3" name="Google Shape;2413;p29"/>
            <p:cNvSpPr/>
            <p:nvPr/>
          </p:nvSpPr>
          <p:spPr>
            <a:xfrm>
              <a:off x="4964600" y="4463125"/>
              <a:ext cx="45325" cy="169025"/>
            </a:xfrm>
            <a:custGeom>
              <a:rect b="b" l="l" r="r" t="t"/>
              <a:pathLst>
                <a:path extrusionOk="0" h="6761" w="1813">
                  <a:moveTo>
                    <a:pt x="1813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3" y="6760"/>
                  </a:lnTo>
                  <a:lnTo>
                    <a:pt x="1813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4" name="Google Shape;2414;p29"/>
            <p:cNvSpPr/>
            <p:nvPr/>
          </p:nvSpPr>
          <p:spPr>
            <a:xfrm>
              <a:off x="4904475" y="4537200"/>
              <a:ext cx="70375" cy="113275"/>
            </a:xfrm>
            <a:custGeom>
              <a:rect b="b" l="l" r="r" t="t"/>
              <a:pathLst>
                <a:path extrusionOk="0" h="4531" w="2815">
                  <a:moveTo>
                    <a:pt x="417" y="1"/>
                  </a:moveTo>
                  <a:cubicBezTo>
                    <a:pt x="189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9" y="4530"/>
                    <a:pt x="417" y="4530"/>
                  </a:cubicBezTo>
                  <a:lnTo>
                    <a:pt x="2399" y="4530"/>
                  </a:lnTo>
                  <a:cubicBezTo>
                    <a:pt x="2633" y="4530"/>
                    <a:pt x="2814" y="4343"/>
                    <a:pt x="2814" y="4115"/>
                  </a:cubicBezTo>
                  <a:cubicBezTo>
                    <a:pt x="2814" y="3881"/>
                    <a:pt x="2633" y="3699"/>
                    <a:pt x="2399" y="3699"/>
                  </a:cubicBezTo>
                  <a:lnTo>
                    <a:pt x="833" y="3699"/>
                  </a:lnTo>
                  <a:lnTo>
                    <a:pt x="833" y="417"/>
                  </a:lnTo>
                  <a:cubicBezTo>
                    <a:pt x="833" y="190"/>
                    <a:pt x="645" y="1"/>
                    <a:pt x="417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5" name="Google Shape;2415;p29"/>
            <p:cNvSpPr/>
            <p:nvPr/>
          </p:nvSpPr>
          <p:spPr>
            <a:xfrm>
              <a:off x="4924125" y="4699025"/>
              <a:ext cx="31225" cy="448250"/>
            </a:xfrm>
            <a:custGeom>
              <a:rect b="b" l="l" r="r" t="t"/>
              <a:pathLst>
                <a:path extrusionOk="0" h="17930" w="1249">
                  <a:moveTo>
                    <a:pt x="1" y="0"/>
                  </a:moveTo>
                  <a:lnTo>
                    <a:pt x="1" y="17930"/>
                  </a:lnTo>
                  <a:lnTo>
                    <a:pt x="1248" y="17930"/>
                  </a:lnTo>
                  <a:lnTo>
                    <a:pt x="1248" y="0"/>
                  </a:ln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416" name="Google Shape;2416;p29"/>
          <p:cNvSpPr/>
          <p:nvPr/>
        </p:nvSpPr>
        <p:spPr>
          <a:xfrm rot="-4729495">
            <a:off x="510649" y="1883295"/>
            <a:ext cx="3819371" cy="2419253"/>
          </a:xfrm>
          <a:custGeom>
            <a:rect b="b" l="l" r="r" t="t"/>
            <a:pathLst>
              <a:path extrusionOk="0" h="96774" w="152781">
                <a:moveTo>
                  <a:pt x="7489" y="0"/>
                </a:moveTo>
                <a:lnTo>
                  <a:pt x="152781" y="46863"/>
                </a:lnTo>
                <a:lnTo>
                  <a:pt x="83439" y="96774"/>
                </a:lnTo>
                <a:lnTo>
                  <a:pt x="0" y="6096"/>
                </a:lnTo>
                <a:close/>
              </a:path>
            </a:pathLst>
          </a:custGeom>
          <a:gradFill>
            <a:gsLst>
              <a:gs pos="0">
                <a:srgbClr val="FFE89A">
                  <a:alpha val="48235"/>
                </a:srgbClr>
              </a:gs>
              <a:gs pos="66000">
                <a:srgbClr val="FFF4CD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lin ang="2700006" scaled="0"/>
          </a:gradFill>
          <a:ln>
            <a:noFill/>
          </a:ln>
        </p:spPr>
      </p:sp>
      <p:grpSp>
        <p:nvGrpSpPr>
          <p:cNvPr id="2417" name="Google Shape;2417;p29"/>
          <p:cNvGrpSpPr/>
          <p:nvPr/>
        </p:nvGrpSpPr>
        <p:grpSpPr>
          <a:xfrm flipH="1" rot="2029358">
            <a:off x="7635108" y="4261765"/>
            <a:ext cx="839999" cy="1816191"/>
            <a:chOff x="4773700" y="4444775"/>
            <a:chExt cx="332100" cy="718100"/>
          </a:xfrm>
        </p:grpSpPr>
        <p:sp>
          <p:nvSpPr>
            <p:cNvPr id="2418" name="Google Shape;2418;p29"/>
            <p:cNvSpPr/>
            <p:nvPr/>
          </p:nvSpPr>
          <p:spPr>
            <a:xfrm>
              <a:off x="4773700" y="5131650"/>
              <a:ext cx="332100" cy="31225"/>
            </a:xfrm>
            <a:custGeom>
              <a:rect b="b" l="l" r="r" t="t"/>
              <a:pathLst>
                <a:path extrusionOk="0" h="1249" w="13284">
                  <a:moveTo>
                    <a:pt x="618" y="1"/>
                  </a:moveTo>
                  <a:cubicBezTo>
                    <a:pt x="280" y="1"/>
                    <a:pt x="1" y="280"/>
                    <a:pt x="1" y="625"/>
                  </a:cubicBezTo>
                  <a:cubicBezTo>
                    <a:pt x="1" y="970"/>
                    <a:pt x="280" y="1249"/>
                    <a:pt x="618" y="1249"/>
                  </a:cubicBezTo>
                  <a:lnTo>
                    <a:pt x="12660" y="1249"/>
                  </a:lnTo>
                  <a:cubicBezTo>
                    <a:pt x="13005" y="1249"/>
                    <a:pt x="13284" y="970"/>
                    <a:pt x="13284" y="625"/>
                  </a:cubicBezTo>
                  <a:cubicBezTo>
                    <a:pt x="13284" y="280"/>
                    <a:pt x="13005" y="1"/>
                    <a:pt x="126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9" name="Google Shape;2419;p29"/>
            <p:cNvSpPr/>
            <p:nvPr/>
          </p:nvSpPr>
          <p:spPr>
            <a:xfrm>
              <a:off x="4987175" y="4600425"/>
              <a:ext cx="103025" cy="50050"/>
            </a:xfrm>
            <a:custGeom>
              <a:rect b="b" l="l" r="r" t="t"/>
              <a:pathLst>
                <a:path extrusionOk="0" h="2002" w="4121">
                  <a:moveTo>
                    <a:pt x="0" y="0"/>
                  </a:moveTo>
                  <a:lnTo>
                    <a:pt x="0" y="2001"/>
                  </a:lnTo>
                  <a:lnTo>
                    <a:pt x="4121" y="2001"/>
                  </a:lnTo>
                  <a:lnTo>
                    <a:pt x="2118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0" name="Google Shape;2420;p29"/>
            <p:cNvSpPr/>
            <p:nvPr/>
          </p:nvSpPr>
          <p:spPr>
            <a:xfrm>
              <a:off x="4987175" y="4444775"/>
              <a:ext cx="103025" cy="50075"/>
            </a:xfrm>
            <a:custGeom>
              <a:rect b="b" l="l" r="r" t="t"/>
              <a:pathLst>
                <a:path extrusionOk="0" h="2003" w="4121">
                  <a:moveTo>
                    <a:pt x="0" y="0"/>
                  </a:moveTo>
                  <a:lnTo>
                    <a:pt x="0" y="2003"/>
                  </a:lnTo>
                  <a:lnTo>
                    <a:pt x="2118" y="2003"/>
                  </a:lnTo>
                  <a:lnTo>
                    <a:pt x="4121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1" name="Google Shape;2421;p29"/>
            <p:cNvSpPr/>
            <p:nvPr/>
          </p:nvSpPr>
          <p:spPr>
            <a:xfrm>
              <a:off x="4931300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715" y="1"/>
                  </a:moveTo>
                  <a:lnTo>
                    <a:pt x="1" y="417"/>
                  </a:lnTo>
                  <a:lnTo>
                    <a:pt x="3756" y="6929"/>
                  </a:lnTo>
                  <a:lnTo>
                    <a:pt x="4718" y="6929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2" name="Google Shape;2422;p29"/>
            <p:cNvSpPr/>
            <p:nvPr/>
          </p:nvSpPr>
          <p:spPr>
            <a:xfrm>
              <a:off x="4830225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3998" y="1"/>
                  </a:moveTo>
                  <a:lnTo>
                    <a:pt x="1" y="6929"/>
                  </a:lnTo>
                  <a:lnTo>
                    <a:pt x="963" y="6929"/>
                  </a:lnTo>
                  <a:lnTo>
                    <a:pt x="4719" y="417"/>
                  </a:lnTo>
                  <a:lnTo>
                    <a:pt x="3998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3" name="Google Shape;2423;p29"/>
            <p:cNvSpPr/>
            <p:nvPr/>
          </p:nvSpPr>
          <p:spPr>
            <a:xfrm>
              <a:off x="4929350" y="4640075"/>
              <a:ext cx="20800" cy="69375"/>
            </a:xfrm>
            <a:custGeom>
              <a:rect b="b" l="l" r="r" t="t"/>
              <a:pathLst>
                <a:path extrusionOk="0" h="2775" w="832">
                  <a:moveTo>
                    <a:pt x="1" y="0"/>
                  </a:moveTo>
                  <a:lnTo>
                    <a:pt x="1" y="2775"/>
                  </a:lnTo>
                  <a:lnTo>
                    <a:pt x="832" y="2775"/>
                  </a:lnTo>
                  <a:lnTo>
                    <a:pt x="832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4" name="Google Shape;2424;p29"/>
            <p:cNvSpPr/>
            <p:nvPr/>
          </p:nvSpPr>
          <p:spPr>
            <a:xfrm>
              <a:off x="4954200" y="4537200"/>
              <a:ext cx="20650" cy="113275"/>
            </a:xfrm>
            <a:custGeom>
              <a:rect b="b" l="l" r="r" t="t"/>
              <a:pathLst>
                <a:path extrusionOk="0" h="4531" w="826">
                  <a:moveTo>
                    <a:pt x="410" y="1"/>
                  </a:moveTo>
                  <a:cubicBezTo>
                    <a:pt x="182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2" y="4530"/>
                    <a:pt x="410" y="4530"/>
                  </a:cubicBezTo>
                  <a:cubicBezTo>
                    <a:pt x="644" y="4530"/>
                    <a:pt x="825" y="4343"/>
                    <a:pt x="825" y="4115"/>
                  </a:cubicBezTo>
                  <a:lnTo>
                    <a:pt x="825" y="417"/>
                  </a:lnTo>
                  <a:cubicBezTo>
                    <a:pt x="825" y="190"/>
                    <a:pt x="644" y="1"/>
                    <a:pt x="410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5" name="Google Shape;2425;p29"/>
            <p:cNvSpPr/>
            <p:nvPr/>
          </p:nvSpPr>
          <p:spPr>
            <a:xfrm>
              <a:off x="5044850" y="4463125"/>
              <a:ext cx="45350" cy="169025"/>
            </a:xfrm>
            <a:custGeom>
              <a:rect b="b" l="l" r="r" t="t"/>
              <a:pathLst>
                <a:path extrusionOk="0" h="6761" w="1814">
                  <a:moveTo>
                    <a:pt x="1814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4" y="6760"/>
                  </a:lnTo>
                  <a:lnTo>
                    <a:pt x="1814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6" name="Google Shape;2426;p29"/>
            <p:cNvSpPr/>
            <p:nvPr/>
          </p:nvSpPr>
          <p:spPr>
            <a:xfrm>
              <a:off x="4844850" y="4478875"/>
              <a:ext cx="222600" cy="137475"/>
            </a:xfrm>
            <a:custGeom>
              <a:rect b="b" l="l" r="r" t="t"/>
              <a:pathLst>
                <a:path extrusionOk="0" h="5499" w="8904">
                  <a:moveTo>
                    <a:pt x="1815" y="1"/>
                  </a:moveTo>
                  <a:cubicBezTo>
                    <a:pt x="813" y="1"/>
                    <a:pt x="1" y="1230"/>
                    <a:pt x="1" y="2750"/>
                  </a:cubicBezTo>
                  <a:cubicBezTo>
                    <a:pt x="1" y="4271"/>
                    <a:pt x="813" y="5498"/>
                    <a:pt x="1815" y="5498"/>
                  </a:cubicBezTo>
                  <a:lnTo>
                    <a:pt x="7091" y="5498"/>
                  </a:lnTo>
                  <a:cubicBezTo>
                    <a:pt x="8092" y="5498"/>
                    <a:pt x="8903" y="4271"/>
                    <a:pt x="8903" y="2750"/>
                  </a:cubicBezTo>
                  <a:cubicBezTo>
                    <a:pt x="8903" y="1230"/>
                    <a:pt x="8092" y="1"/>
                    <a:pt x="7091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7" name="Google Shape;2427;p29"/>
            <p:cNvSpPr/>
            <p:nvPr/>
          </p:nvSpPr>
          <p:spPr>
            <a:xfrm>
              <a:off x="4987175" y="4489125"/>
              <a:ext cx="69900" cy="116850"/>
            </a:xfrm>
            <a:custGeom>
              <a:rect b="b" l="l" r="r" t="t"/>
              <a:pathLst>
                <a:path extrusionOk="0" h="4674" w="2796">
                  <a:moveTo>
                    <a:pt x="1398" y="1"/>
                  </a:moveTo>
                  <a:cubicBezTo>
                    <a:pt x="645" y="1"/>
                    <a:pt x="0" y="1072"/>
                    <a:pt x="0" y="2340"/>
                  </a:cubicBezTo>
                  <a:cubicBezTo>
                    <a:pt x="0" y="3607"/>
                    <a:pt x="645" y="4674"/>
                    <a:pt x="1398" y="4674"/>
                  </a:cubicBezTo>
                  <a:cubicBezTo>
                    <a:pt x="2157" y="4674"/>
                    <a:pt x="2795" y="3607"/>
                    <a:pt x="2795" y="2340"/>
                  </a:cubicBezTo>
                  <a:cubicBezTo>
                    <a:pt x="2795" y="1072"/>
                    <a:pt x="2157" y="1"/>
                    <a:pt x="13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8" name="Google Shape;2428;p29"/>
            <p:cNvSpPr/>
            <p:nvPr/>
          </p:nvSpPr>
          <p:spPr>
            <a:xfrm>
              <a:off x="4964600" y="4463125"/>
              <a:ext cx="45325" cy="169025"/>
            </a:xfrm>
            <a:custGeom>
              <a:rect b="b" l="l" r="r" t="t"/>
              <a:pathLst>
                <a:path extrusionOk="0" h="6761" w="1813">
                  <a:moveTo>
                    <a:pt x="1813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3" y="6760"/>
                  </a:lnTo>
                  <a:lnTo>
                    <a:pt x="1813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9" name="Google Shape;2429;p29"/>
            <p:cNvSpPr/>
            <p:nvPr/>
          </p:nvSpPr>
          <p:spPr>
            <a:xfrm>
              <a:off x="4904475" y="4537200"/>
              <a:ext cx="70375" cy="113275"/>
            </a:xfrm>
            <a:custGeom>
              <a:rect b="b" l="l" r="r" t="t"/>
              <a:pathLst>
                <a:path extrusionOk="0" h="4531" w="2815">
                  <a:moveTo>
                    <a:pt x="417" y="1"/>
                  </a:moveTo>
                  <a:cubicBezTo>
                    <a:pt x="189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9" y="4530"/>
                    <a:pt x="417" y="4530"/>
                  </a:cubicBezTo>
                  <a:lnTo>
                    <a:pt x="2399" y="4530"/>
                  </a:lnTo>
                  <a:cubicBezTo>
                    <a:pt x="2633" y="4530"/>
                    <a:pt x="2814" y="4343"/>
                    <a:pt x="2814" y="4115"/>
                  </a:cubicBezTo>
                  <a:cubicBezTo>
                    <a:pt x="2814" y="3881"/>
                    <a:pt x="2633" y="3699"/>
                    <a:pt x="2399" y="3699"/>
                  </a:cubicBezTo>
                  <a:lnTo>
                    <a:pt x="833" y="3699"/>
                  </a:lnTo>
                  <a:lnTo>
                    <a:pt x="833" y="417"/>
                  </a:lnTo>
                  <a:cubicBezTo>
                    <a:pt x="833" y="190"/>
                    <a:pt x="645" y="1"/>
                    <a:pt x="417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0" name="Google Shape;2430;p29"/>
            <p:cNvSpPr/>
            <p:nvPr/>
          </p:nvSpPr>
          <p:spPr>
            <a:xfrm>
              <a:off x="4924125" y="4699025"/>
              <a:ext cx="31225" cy="448250"/>
            </a:xfrm>
            <a:custGeom>
              <a:rect b="b" l="l" r="r" t="t"/>
              <a:pathLst>
                <a:path extrusionOk="0" h="17930" w="1249">
                  <a:moveTo>
                    <a:pt x="1" y="0"/>
                  </a:moveTo>
                  <a:lnTo>
                    <a:pt x="1" y="17930"/>
                  </a:lnTo>
                  <a:lnTo>
                    <a:pt x="1248" y="17930"/>
                  </a:lnTo>
                  <a:lnTo>
                    <a:pt x="1248" y="0"/>
                  </a:ln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431" name="Google Shape;2431;p29"/>
          <p:cNvSpPr/>
          <p:nvPr/>
        </p:nvSpPr>
        <p:spPr>
          <a:xfrm flipH="1" rot="4729495">
            <a:off x="4813979" y="1709657"/>
            <a:ext cx="3819371" cy="2419253"/>
          </a:xfrm>
          <a:custGeom>
            <a:rect b="b" l="l" r="r" t="t"/>
            <a:pathLst>
              <a:path extrusionOk="0" h="96774" w="152781">
                <a:moveTo>
                  <a:pt x="7489" y="0"/>
                </a:moveTo>
                <a:lnTo>
                  <a:pt x="152781" y="46863"/>
                </a:lnTo>
                <a:lnTo>
                  <a:pt x="83439" y="96774"/>
                </a:lnTo>
                <a:lnTo>
                  <a:pt x="0" y="6096"/>
                </a:lnTo>
                <a:close/>
              </a:path>
            </a:pathLst>
          </a:custGeom>
          <a:gradFill>
            <a:gsLst>
              <a:gs pos="0">
                <a:srgbClr val="FFE89A">
                  <a:alpha val="48235"/>
                </a:srgbClr>
              </a:gs>
              <a:gs pos="66000">
                <a:srgbClr val="FFF4CD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lin ang="5400012" scaled="0"/>
          </a:gradFill>
          <a:ln>
            <a:noFill/>
          </a:ln>
        </p:spPr>
      </p:sp>
      <p:sp>
        <p:nvSpPr>
          <p:cNvPr id="2432" name="Google Shape;2432;p29"/>
          <p:cNvSpPr/>
          <p:nvPr/>
        </p:nvSpPr>
        <p:spPr>
          <a:xfrm>
            <a:off x="8294463" y="2817343"/>
            <a:ext cx="864311" cy="2365680"/>
          </a:xfrm>
          <a:custGeom>
            <a:rect b="b" l="l" r="r" t="t"/>
            <a:pathLst>
              <a:path extrusionOk="0" h="25723" w="9398">
                <a:moveTo>
                  <a:pt x="9398" y="1"/>
                </a:moveTo>
                <a:cubicBezTo>
                  <a:pt x="3529" y="6947"/>
                  <a:pt x="1" y="15921"/>
                  <a:pt x="1" y="25722"/>
                </a:cubicBezTo>
                <a:lnTo>
                  <a:pt x="9398" y="25722"/>
                </a:lnTo>
                <a:lnTo>
                  <a:pt x="9398" y="1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3" name="Google Shape;2433;p29"/>
          <p:cNvSpPr/>
          <p:nvPr/>
        </p:nvSpPr>
        <p:spPr>
          <a:xfrm>
            <a:off x="8529901" y="3357655"/>
            <a:ext cx="628874" cy="1825371"/>
          </a:xfrm>
          <a:custGeom>
            <a:rect b="b" l="l" r="r" t="t"/>
            <a:pathLst>
              <a:path extrusionOk="0" h="19848" w="6838">
                <a:moveTo>
                  <a:pt x="5284" y="1"/>
                </a:moveTo>
                <a:cubicBezTo>
                  <a:pt x="1925" y="5843"/>
                  <a:pt x="0" y="12620"/>
                  <a:pt x="0" y="19847"/>
                </a:cubicBezTo>
                <a:lnTo>
                  <a:pt x="2567" y="19847"/>
                </a:lnTo>
                <a:cubicBezTo>
                  <a:pt x="2567" y="13387"/>
                  <a:pt x="4108" y="7286"/>
                  <a:pt x="6838" y="1885"/>
                </a:cubicBezTo>
                <a:lnTo>
                  <a:pt x="6838" y="1015"/>
                </a:lnTo>
                <a:cubicBezTo>
                  <a:pt x="6311" y="689"/>
                  <a:pt x="5791" y="352"/>
                  <a:pt x="5284" y="1"/>
                </a:cubicBez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4" name="Google Shape;2434;p29"/>
          <p:cNvSpPr/>
          <p:nvPr/>
        </p:nvSpPr>
        <p:spPr>
          <a:xfrm>
            <a:off x="8765983" y="3530923"/>
            <a:ext cx="392793" cy="1652104"/>
          </a:xfrm>
          <a:custGeom>
            <a:rect b="b" l="l" r="r" t="t"/>
            <a:pathLst>
              <a:path extrusionOk="0" h="17964" w="4271">
                <a:moveTo>
                  <a:pt x="4271" y="1"/>
                </a:moveTo>
                <a:cubicBezTo>
                  <a:pt x="1541" y="5402"/>
                  <a:pt x="0" y="11503"/>
                  <a:pt x="0" y="17963"/>
                </a:cubicBezTo>
                <a:lnTo>
                  <a:pt x="4271" y="17963"/>
                </a:lnTo>
                <a:lnTo>
                  <a:pt x="4271" y="1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5" name="Google Shape;2435;p29"/>
          <p:cNvSpPr/>
          <p:nvPr/>
        </p:nvSpPr>
        <p:spPr>
          <a:xfrm>
            <a:off x="9002065" y="4120163"/>
            <a:ext cx="156713" cy="1062868"/>
          </a:xfrm>
          <a:custGeom>
            <a:rect b="b" l="l" r="r" t="t"/>
            <a:pathLst>
              <a:path extrusionOk="0" h="11557" w="1704">
                <a:moveTo>
                  <a:pt x="1704" y="1"/>
                </a:moveTo>
                <a:cubicBezTo>
                  <a:pt x="598" y="3660"/>
                  <a:pt x="1" y="7540"/>
                  <a:pt x="1" y="11556"/>
                </a:cubicBezTo>
                <a:lnTo>
                  <a:pt x="1704" y="11556"/>
                </a:lnTo>
                <a:lnTo>
                  <a:pt x="1704" y="1"/>
                </a:ln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6" name="Google Shape;2436;p29"/>
          <p:cNvSpPr/>
          <p:nvPr/>
        </p:nvSpPr>
        <p:spPr>
          <a:xfrm>
            <a:off x="7430331" y="-119475"/>
            <a:ext cx="1728437" cy="3570454"/>
          </a:xfrm>
          <a:custGeom>
            <a:rect b="b" l="l" r="r" t="t"/>
            <a:pathLst>
              <a:path extrusionOk="0" h="38823" w="18794">
                <a:moveTo>
                  <a:pt x="0" y="0"/>
                </a:moveTo>
                <a:lnTo>
                  <a:pt x="0" y="4958"/>
                </a:lnTo>
                <a:cubicBezTo>
                  <a:pt x="0" y="19243"/>
                  <a:pt x="7505" y="31778"/>
                  <a:pt x="18794" y="38823"/>
                </a:cubicBezTo>
                <a:lnTo>
                  <a:pt x="18794" y="0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7" name="Google Shape;2437;p29"/>
          <p:cNvSpPr/>
          <p:nvPr/>
        </p:nvSpPr>
        <p:spPr>
          <a:xfrm>
            <a:off x="7668712" y="476938"/>
            <a:ext cx="1490057" cy="2813838"/>
          </a:xfrm>
          <a:custGeom>
            <a:rect b="b" l="l" r="r" t="t"/>
            <a:pathLst>
              <a:path extrusionOk="0" h="30596" w="16202">
                <a:moveTo>
                  <a:pt x="0" y="0"/>
                </a:moveTo>
                <a:lnTo>
                  <a:pt x="0" y="0"/>
                </a:lnTo>
                <a:cubicBezTo>
                  <a:pt x="474" y="12549"/>
                  <a:pt x="6739" y="23610"/>
                  <a:pt x="16202" y="30596"/>
                </a:cubicBezTo>
                <a:lnTo>
                  <a:pt x="16202" y="28529"/>
                </a:lnTo>
                <a:cubicBezTo>
                  <a:pt x="8650" y="21933"/>
                  <a:pt x="3608" y="12543"/>
                  <a:pt x="2691" y="1970"/>
                </a:cubicBezTo>
                <a:cubicBezTo>
                  <a:pt x="1677" y="1476"/>
                  <a:pt x="768" y="807"/>
                  <a:pt x="0" y="0"/>
                </a:cubicBez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8" name="Google Shape;2438;p29"/>
          <p:cNvSpPr/>
          <p:nvPr/>
        </p:nvSpPr>
        <p:spPr>
          <a:xfrm>
            <a:off x="7901759" y="-119475"/>
            <a:ext cx="1257012" cy="3220150"/>
          </a:xfrm>
          <a:custGeom>
            <a:rect b="b" l="l" r="r" t="t"/>
            <a:pathLst>
              <a:path extrusionOk="0" h="35014" w="13668">
                <a:moveTo>
                  <a:pt x="1" y="0"/>
                </a:moveTo>
                <a:lnTo>
                  <a:pt x="1" y="4958"/>
                </a:lnTo>
                <a:cubicBezTo>
                  <a:pt x="1" y="16949"/>
                  <a:pt x="5291" y="27704"/>
                  <a:pt x="13668" y="35014"/>
                </a:cubicBezTo>
                <a:lnTo>
                  <a:pt x="13668" y="0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9" name="Google Shape;2439;p29"/>
          <p:cNvSpPr/>
          <p:nvPr/>
        </p:nvSpPr>
        <p:spPr>
          <a:xfrm>
            <a:off x="8159362" y="734541"/>
            <a:ext cx="999411" cy="2140819"/>
          </a:xfrm>
          <a:custGeom>
            <a:rect b="b" l="l" r="r" t="t"/>
            <a:pathLst>
              <a:path extrusionOk="0" h="23278" w="10867">
                <a:moveTo>
                  <a:pt x="1" y="0"/>
                </a:moveTo>
                <a:cubicBezTo>
                  <a:pt x="969" y="8995"/>
                  <a:pt x="4926" y="17092"/>
                  <a:pt x="10867" y="23278"/>
                </a:cubicBezTo>
                <a:lnTo>
                  <a:pt x="10867" y="20329"/>
                </a:lnTo>
                <a:cubicBezTo>
                  <a:pt x="6369" y="14622"/>
                  <a:pt x="3399" y="7657"/>
                  <a:pt x="2574" y="46"/>
                </a:cubicBezTo>
                <a:cubicBezTo>
                  <a:pt x="2211" y="92"/>
                  <a:pt x="1840" y="111"/>
                  <a:pt x="1470" y="111"/>
                </a:cubicBezTo>
                <a:cubicBezTo>
                  <a:pt x="969" y="111"/>
                  <a:pt x="475" y="72"/>
                  <a:pt x="1" y="0"/>
                </a:cubicBez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0" name="Google Shape;2440;p29"/>
          <p:cNvSpPr/>
          <p:nvPr/>
        </p:nvSpPr>
        <p:spPr>
          <a:xfrm>
            <a:off x="8373923" y="-119475"/>
            <a:ext cx="784851" cy="2723618"/>
          </a:xfrm>
          <a:custGeom>
            <a:rect b="b" l="l" r="r" t="t"/>
            <a:pathLst>
              <a:path extrusionOk="0" h="29615" w="8534">
                <a:moveTo>
                  <a:pt x="1" y="0"/>
                </a:moveTo>
                <a:lnTo>
                  <a:pt x="1" y="4958"/>
                </a:lnTo>
                <a:cubicBezTo>
                  <a:pt x="1" y="14265"/>
                  <a:pt x="3192" y="22830"/>
                  <a:pt x="8534" y="29615"/>
                </a:cubicBezTo>
                <a:lnTo>
                  <a:pt x="8534" y="0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1" name="Google Shape;2441;p29"/>
          <p:cNvSpPr/>
          <p:nvPr/>
        </p:nvSpPr>
        <p:spPr>
          <a:xfrm>
            <a:off x="8625548" y="540856"/>
            <a:ext cx="533228" cy="1726230"/>
          </a:xfrm>
          <a:custGeom>
            <a:rect b="b" l="l" r="r" t="t"/>
            <a:pathLst>
              <a:path extrusionOk="0" h="18770" w="5798">
                <a:moveTo>
                  <a:pt x="2457" y="1"/>
                </a:moveTo>
                <a:cubicBezTo>
                  <a:pt x="1729" y="619"/>
                  <a:pt x="897" y="1132"/>
                  <a:pt x="1" y="1503"/>
                </a:cubicBezTo>
                <a:cubicBezTo>
                  <a:pt x="585" y="7799"/>
                  <a:pt x="2633" y="13668"/>
                  <a:pt x="5798" y="18769"/>
                </a:cubicBezTo>
                <a:lnTo>
                  <a:pt x="5798" y="13908"/>
                </a:lnTo>
                <a:cubicBezTo>
                  <a:pt x="3893" y="9619"/>
                  <a:pt x="2730" y="4928"/>
                  <a:pt x="2457" y="1"/>
                </a:cubicBez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2" name="Google Shape;2442;p29"/>
          <p:cNvSpPr/>
          <p:nvPr/>
        </p:nvSpPr>
        <p:spPr>
          <a:xfrm>
            <a:off x="8846179" y="-119475"/>
            <a:ext cx="312598" cy="1939503"/>
          </a:xfrm>
          <a:custGeom>
            <a:rect b="b" l="l" r="r" t="t"/>
            <a:pathLst>
              <a:path extrusionOk="0" h="21089" w="3399">
                <a:moveTo>
                  <a:pt x="0" y="0"/>
                </a:moveTo>
                <a:lnTo>
                  <a:pt x="0" y="4958"/>
                </a:lnTo>
                <a:cubicBezTo>
                  <a:pt x="0" y="10696"/>
                  <a:pt x="1215" y="16155"/>
                  <a:pt x="3399" y="21088"/>
                </a:cubicBezTo>
                <a:lnTo>
                  <a:pt x="3399" y="0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3" name="Google Shape;2443;p29"/>
          <p:cNvSpPr/>
          <p:nvPr/>
        </p:nvSpPr>
        <p:spPr>
          <a:xfrm>
            <a:off x="-14027" y="2817343"/>
            <a:ext cx="864311" cy="2365680"/>
          </a:xfrm>
          <a:custGeom>
            <a:rect b="b" l="l" r="r" t="t"/>
            <a:pathLst>
              <a:path extrusionOk="0" h="25723" w="9398">
                <a:moveTo>
                  <a:pt x="1" y="1"/>
                </a:moveTo>
                <a:lnTo>
                  <a:pt x="1" y="25722"/>
                </a:lnTo>
                <a:lnTo>
                  <a:pt x="9397" y="25722"/>
                </a:lnTo>
                <a:cubicBezTo>
                  <a:pt x="9397" y="15921"/>
                  <a:pt x="5862" y="6947"/>
                  <a:pt x="1" y="1"/>
                </a:cubicBez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4" name="Google Shape;2444;p29"/>
          <p:cNvSpPr/>
          <p:nvPr/>
        </p:nvSpPr>
        <p:spPr>
          <a:xfrm>
            <a:off x="-14027" y="3357655"/>
            <a:ext cx="628230" cy="1825371"/>
          </a:xfrm>
          <a:custGeom>
            <a:rect b="b" l="l" r="r" t="t"/>
            <a:pathLst>
              <a:path extrusionOk="0" h="19848" w="6831">
                <a:moveTo>
                  <a:pt x="1546" y="1"/>
                </a:moveTo>
                <a:cubicBezTo>
                  <a:pt x="1039" y="352"/>
                  <a:pt x="520" y="689"/>
                  <a:pt x="1" y="1015"/>
                </a:cubicBezTo>
                <a:lnTo>
                  <a:pt x="1" y="1885"/>
                </a:lnTo>
                <a:cubicBezTo>
                  <a:pt x="2724" y="7286"/>
                  <a:pt x="4263" y="13387"/>
                  <a:pt x="4263" y="19847"/>
                </a:cubicBezTo>
                <a:lnTo>
                  <a:pt x="6830" y="19847"/>
                </a:lnTo>
                <a:cubicBezTo>
                  <a:pt x="6830" y="12620"/>
                  <a:pt x="4907" y="5843"/>
                  <a:pt x="1546" y="1"/>
                </a:cubicBez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5" name="Google Shape;2445;p29"/>
          <p:cNvSpPr/>
          <p:nvPr/>
        </p:nvSpPr>
        <p:spPr>
          <a:xfrm>
            <a:off x="-14027" y="3530923"/>
            <a:ext cx="392149" cy="1652104"/>
          </a:xfrm>
          <a:custGeom>
            <a:rect b="b" l="l" r="r" t="t"/>
            <a:pathLst>
              <a:path extrusionOk="0" h="17964" w="4264">
                <a:moveTo>
                  <a:pt x="1" y="1"/>
                </a:moveTo>
                <a:lnTo>
                  <a:pt x="1" y="17963"/>
                </a:lnTo>
                <a:lnTo>
                  <a:pt x="4263" y="17963"/>
                </a:lnTo>
                <a:cubicBezTo>
                  <a:pt x="4263" y="11503"/>
                  <a:pt x="2724" y="5402"/>
                  <a:pt x="1" y="1"/>
                </a:cubicBez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6" name="Google Shape;2446;p29"/>
          <p:cNvSpPr/>
          <p:nvPr/>
        </p:nvSpPr>
        <p:spPr>
          <a:xfrm>
            <a:off x="-14027" y="4120163"/>
            <a:ext cx="155977" cy="1062868"/>
          </a:xfrm>
          <a:custGeom>
            <a:rect b="b" l="l" r="r" t="t"/>
            <a:pathLst>
              <a:path extrusionOk="0" h="11557" w="1696">
                <a:moveTo>
                  <a:pt x="1" y="1"/>
                </a:moveTo>
                <a:lnTo>
                  <a:pt x="1" y="11556"/>
                </a:lnTo>
                <a:lnTo>
                  <a:pt x="1696" y="11556"/>
                </a:lnTo>
                <a:cubicBezTo>
                  <a:pt x="1696" y="7540"/>
                  <a:pt x="1105" y="3660"/>
                  <a:pt x="1" y="1"/>
                </a:cubicBez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7" name="Google Shape;2447;p29"/>
          <p:cNvSpPr/>
          <p:nvPr/>
        </p:nvSpPr>
        <p:spPr>
          <a:xfrm>
            <a:off x="-14027" y="-119475"/>
            <a:ext cx="1728529" cy="3570454"/>
          </a:xfrm>
          <a:custGeom>
            <a:rect b="b" l="l" r="r" t="t"/>
            <a:pathLst>
              <a:path extrusionOk="0" h="38823" w="18795">
                <a:moveTo>
                  <a:pt x="1" y="0"/>
                </a:moveTo>
                <a:lnTo>
                  <a:pt x="1" y="38823"/>
                </a:lnTo>
                <a:cubicBezTo>
                  <a:pt x="11281" y="31778"/>
                  <a:pt x="18794" y="19243"/>
                  <a:pt x="18794" y="4958"/>
                </a:cubicBezTo>
                <a:lnTo>
                  <a:pt x="18794" y="0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8" name="Google Shape;2448;p29"/>
          <p:cNvSpPr/>
          <p:nvPr/>
        </p:nvSpPr>
        <p:spPr>
          <a:xfrm>
            <a:off x="-14027" y="476938"/>
            <a:ext cx="1489414" cy="2813838"/>
          </a:xfrm>
          <a:custGeom>
            <a:rect b="b" l="l" r="r" t="t"/>
            <a:pathLst>
              <a:path extrusionOk="0" h="30596" w="16195">
                <a:moveTo>
                  <a:pt x="16194" y="0"/>
                </a:moveTo>
                <a:cubicBezTo>
                  <a:pt x="15427" y="807"/>
                  <a:pt x="14518" y="1476"/>
                  <a:pt x="13510" y="1970"/>
                </a:cubicBezTo>
                <a:cubicBezTo>
                  <a:pt x="12588" y="12543"/>
                  <a:pt x="7545" y="21933"/>
                  <a:pt x="1" y="28529"/>
                </a:cubicBezTo>
                <a:lnTo>
                  <a:pt x="1" y="30596"/>
                </a:lnTo>
                <a:cubicBezTo>
                  <a:pt x="9461" y="23610"/>
                  <a:pt x="15726" y="12549"/>
                  <a:pt x="16194" y="0"/>
                </a:cubicBez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9" name="Google Shape;2449;p29"/>
          <p:cNvSpPr/>
          <p:nvPr/>
        </p:nvSpPr>
        <p:spPr>
          <a:xfrm>
            <a:off x="-14027" y="-119475"/>
            <a:ext cx="1256276" cy="3220150"/>
          </a:xfrm>
          <a:custGeom>
            <a:rect b="b" l="l" r="r" t="t"/>
            <a:pathLst>
              <a:path extrusionOk="0" h="35014" w="13660">
                <a:moveTo>
                  <a:pt x="1" y="0"/>
                </a:moveTo>
                <a:lnTo>
                  <a:pt x="1" y="35014"/>
                </a:lnTo>
                <a:cubicBezTo>
                  <a:pt x="8370" y="27704"/>
                  <a:pt x="13660" y="16949"/>
                  <a:pt x="13660" y="4958"/>
                </a:cubicBezTo>
                <a:lnTo>
                  <a:pt x="13660" y="0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0" name="Google Shape;2450;p29"/>
          <p:cNvSpPr/>
          <p:nvPr/>
        </p:nvSpPr>
        <p:spPr>
          <a:xfrm>
            <a:off x="-14027" y="734541"/>
            <a:ext cx="998675" cy="2140819"/>
          </a:xfrm>
          <a:custGeom>
            <a:rect b="b" l="l" r="r" t="t"/>
            <a:pathLst>
              <a:path extrusionOk="0" h="23278" w="10859">
                <a:moveTo>
                  <a:pt x="10859" y="0"/>
                </a:moveTo>
                <a:cubicBezTo>
                  <a:pt x="10385" y="72"/>
                  <a:pt x="9890" y="111"/>
                  <a:pt x="9397" y="111"/>
                </a:cubicBezTo>
                <a:cubicBezTo>
                  <a:pt x="9020" y="111"/>
                  <a:pt x="8650" y="92"/>
                  <a:pt x="8292" y="46"/>
                </a:cubicBezTo>
                <a:cubicBezTo>
                  <a:pt x="7460" y="7657"/>
                  <a:pt x="4491" y="14622"/>
                  <a:pt x="1" y="20329"/>
                </a:cubicBezTo>
                <a:lnTo>
                  <a:pt x="1" y="23278"/>
                </a:lnTo>
                <a:cubicBezTo>
                  <a:pt x="5933" y="17092"/>
                  <a:pt x="9890" y="8995"/>
                  <a:pt x="10859" y="0"/>
                </a:cubicBez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1" name="Google Shape;2451;p29"/>
          <p:cNvSpPr/>
          <p:nvPr/>
        </p:nvSpPr>
        <p:spPr>
          <a:xfrm>
            <a:off x="-14027" y="-119475"/>
            <a:ext cx="784115" cy="2723618"/>
          </a:xfrm>
          <a:custGeom>
            <a:rect b="b" l="l" r="r" t="t"/>
            <a:pathLst>
              <a:path extrusionOk="0" h="29615" w="8526">
                <a:moveTo>
                  <a:pt x="1" y="0"/>
                </a:moveTo>
                <a:lnTo>
                  <a:pt x="1" y="29615"/>
                </a:lnTo>
                <a:cubicBezTo>
                  <a:pt x="5342" y="22830"/>
                  <a:pt x="8526" y="14265"/>
                  <a:pt x="8526" y="4958"/>
                </a:cubicBezTo>
                <a:lnTo>
                  <a:pt x="8526" y="0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2" name="Google Shape;2452;p29"/>
          <p:cNvSpPr/>
          <p:nvPr/>
        </p:nvSpPr>
        <p:spPr>
          <a:xfrm>
            <a:off x="-14027" y="540856"/>
            <a:ext cx="532492" cy="1726230"/>
          </a:xfrm>
          <a:custGeom>
            <a:rect b="b" l="l" r="r" t="t"/>
            <a:pathLst>
              <a:path extrusionOk="0" h="18770" w="5790">
                <a:moveTo>
                  <a:pt x="3334" y="1"/>
                </a:moveTo>
                <a:cubicBezTo>
                  <a:pt x="3061" y="4928"/>
                  <a:pt x="1897" y="9619"/>
                  <a:pt x="1" y="13908"/>
                </a:cubicBezTo>
                <a:lnTo>
                  <a:pt x="1" y="18769"/>
                </a:lnTo>
                <a:cubicBezTo>
                  <a:pt x="3165" y="13668"/>
                  <a:pt x="5205" y="7799"/>
                  <a:pt x="5790" y="1503"/>
                </a:cubicBezTo>
                <a:cubicBezTo>
                  <a:pt x="4893" y="1132"/>
                  <a:pt x="4068" y="619"/>
                  <a:pt x="3334" y="1"/>
                </a:cubicBezTo>
                <a:close/>
              </a:path>
            </a:pathLst>
          </a:custGeom>
          <a:solidFill>
            <a:srgbClr val="AB1E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3" name="Google Shape;2453;p29"/>
          <p:cNvSpPr/>
          <p:nvPr/>
        </p:nvSpPr>
        <p:spPr>
          <a:xfrm>
            <a:off x="-14027" y="-119475"/>
            <a:ext cx="312046" cy="1939503"/>
          </a:xfrm>
          <a:custGeom>
            <a:rect b="b" l="l" r="r" t="t"/>
            <a:pathLst>
              <a:path extrusionOk="0" h="21089" w="3393">
                <a:moveTo>
                  <a:pt x="1" y="0"/>
                </a:moveTo>
                <a:lnTo>
                  <a:pt x="1" y="21088"/>
                </a:lnTo>
                <a:cubicBezTo>
                  <a:pt x="2184" y="16155"/>
                  <a:pt x="3393" y="10696"/>
                  <a:pt x="3393" y="4958"/>
                </a:cubicBezTo>
                <a:lnTo>
                  <a:pt x="3393" y="0"/>
                </a:lnTo>
                <a:close/>
              </a:path>
            </a:pathLst>
          </a:custGeom>
          <a:solidFill>
            <a:srgbClr val="C232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4" name="Google Shape;2454;p29"/>
          <p:cNvSpPr/>
          <p:nvPr/>
        </p:nvSpPr>
        <p:spPr>
          <a:xfrm>
            <a:off x="7430331" y="-119475"/>
            <a:ext cx="1728437" cy="864311"/>
          </a:xfrm>
          <a:custGeom>
            <a:rect b="b" l="l" r="r" t="t"/>
            <a:pathLst>
              <a:path extrusionOk="0" h="9398" w="18794">
                <a:moveTo>
                  <a:pt x="0" y="0"/>
                </a:moveTo>
                <a:cubicBezTo>
                  <a:pt x="0" y="5192"/>
                  <a:pt x="4205" y="9397"/>
                  <a:pt x="9397" y="9397"/>
                </a:cubicBezTo>
                <a:cubicBezTo>
                  <a:pt x="14583" y="9397"/>
                  <a:pt x="18794" y="5192"/>
                  <a:pt x="18794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5" name="Google Shape;2455;p29"/>
          <p:cNvSpPr/>
          <p:nvPr/>
        </p:nvSpPr>
        <p:spPr>
          <a:xfrm>
            <a:off x="9018252" y="-119475"/>
            <a:ext cx="107694" cy="92"/>
          </a:xfrm>
          <a:custGeom>
            <a:rect b="b" l="l" r="r" t="t"/>
            <a:pathLst>
              <a:path extrusionOk="0" h="1" w="1171">
                <a:moveTo>
                  <a:pt x="1171" y="0"/>
                </a:moveTo>
                <a:lnTo>
                  <a:pt x="1" y="0"/>
                </a:lnTo>
                <a:lnTo>
                  <a:pt x="1" y="0"/>
                </a:lnTo>
                <a:lnTo>
                  <a:pt x="1171" y="0"/>
                </a:lnTo>
                <a:close/>
              </a:path>
            </a:pathLst>
          </a:custGeom>
          <a:solidFill>
            <a:srgbClr val="B11E1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6" name="Google Shape;2456;p29"/>
          <p:cNvSpPr/>
          <p:nvPr/>
        </p:nvSpPr>
        <p:spPr>
          <a:xfrm>
            <a:off x="7532415" y="-119475"/>
            <a:ext cx="37799" cy="92"/>
          </a:xfrm>
          <a:custGeom>
            <a:rect b="b" l="l" r="r" t="t"/>
            <a:pathLst>
              <a:path extrusionOk="0" h="1" w="411">
                <a:moveTo>
                  <a:pt x="411" y="0"/>
                </a:moveTo>
                <a:lnTo>
                  <a:pt x="1" y="0"/>
                </a:lnTo>
                <a:lnTo>
                  <a:pt x="1" y="0"/>
                </a:lnTo>
                <a:lnTo>
                  <a:pt x="358" y="0"/>
                </a:lnTo>
                <a:lnTo>
                  <a:pt x="358" y="0"/>
                </a:lnTo>
                <a:lnTo>
                  <a:pt x="358" y="0"/>
                </a:lnTo>
                <a:lnTo>
                  <a:pt x="411" y="0"/>
                </a:lnTo>
                <a:close/>
              </a:path>
            </a:pathLst>
          </a:custGeom>
          <a:solidFill>
            <a:srgbClr val="B11E1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7" name="Google Shape;2457;p29"/>
          <p:cNvSpPr/>
          <p:nvPr/>
        </p:nvSpPr>
        <p:spPr>
          <a:xfrm>
            <a:off x="7543727" y="-119475"/>
            <a:ext cx="1582209" cy="628230"/>
          </a:xfrm>
          <a:custGeom>
            <a:rect b="b" l="l" r="r" t="t"/>
            <a:pathLst>
              <a:path extrusionOk="0" h="6831" w="17204">
                <a:moveTo>
                  <a:pt x="235" y="0"/>
                </a:moveTo>
                <a:cubicBezTo>
                  <a:pt x="235" y="723"/>
                  <a:pt x="151" y="1424"/>
                  <a:pt x="1" y="2093"/>
                </a:cubicBezTo>
                <a:cubicBezTo>
                  <a:pt x="1620" y="4926"/>
                  <a:pt x="4667" y="6830"/>
                  <a:pt x="8164" y="6830"/>
                </a:cubicBezTo>
                <a:cubicBezTo>
                  <a:pt x="12459" y="6830"/>
                  <a:pt x="16085" y="3945"/>
                  <a:pt x="17204" y="0"/>
                </a:cubicBezTo>
                <a:lnTo>
                  <a:pt x="16034" y="0"/>
                </a:lnTo>
                <a:cubicBezTo>
                  <a:pt x="14357" y="2568"/>
                  <a:pt x="11458" y="4271"/>
                  <a:pt x="8164" y="4271"/>
                </a:cubicBezTo>
                <a:cubicBezTo>
                  <a:pt x="4862" y="4271"/>
                  <a:pt x="1964" y="2568"/>
                  <a:pt x="288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8" name="Google Shape;2458;p29"/>
          <p:cNvSpPr/>
          <p:nvPr/>
        </p:nvSpPr>
        <p:spPr>
          <a:xfrm>
            <a:off x="7570122" y="-119475"/>
            <a:ext cx="1448212" cy="392793"/>
          </a:xfrm>
          <a:custGeom>
            <a:rect b="b" l="l" r="r" t="t"/>
            <a:pathLst>
              <a:path extrusionOk="0" h="4271" w="15747">
                <a:moveTo>
                  <a:pt x="1" y="0"/>
                </a:moveTo>
                <a:cubicBezTo>
                  <a:pt x="1677" y="2568"/>
                  <a:pt x="4575" y="4271"/>
                  <a:pt x="7877" y="4271"/>
                </a:cubicBezTo>
                <a:cubicBezTo>
                  <a:pt x="11171" y="4271"/>
                  <a:pt x="14070" y="2568"/>
                  <a:pt x="15747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9" name="Google Shape;2459;p29"/>
          <p:cNvSpPr/>
          <p:nvPr/>
        </p:nvSpPr>
        <p:spPr>
          <a:xfrm>
            <a:off x="7798387" y="-119475"/>
            <a:ext cx="991594" cy="156713"/>
          </a:xfrm>
          <a:custGeom>
            <a:rect b="b" l="l" r="r" t="t"/>
            <a:pathLst>
              <a:path extrusionOk="0" h="1704" w="10782">
                <a:moveTo>
                  <a:pt x="0" y="0"/>
                </a:moveTo>
                <a:cubicBezTo>
                  <a:pt x="1529" y="1073"/>
                  <a:pt x="3386" y="1704"/>
                  <a:pt x="5395" y="1704"/>
                </a:cubicBezTo>
                <a:cubicBezTo>
                  <a:pt x="7396" y="1704"/>
                  <a:pt x="9255" y="1073"/>
                  <a:pt x="10782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0" name="Google Shape;2460;p29"/>
          <p:cNvSpPr/>
          <p:nvPr/>
        </p:nvSpPr>
        <p:spPr>
          <a:xfrm>
            <a:off x="5836891" y="-119475"/>
            <a:ext cx="1728437" cy="864311"/>
          </a:xfrm>
          <a:custGeom>
            <a:rect b="b" l="l" r="r" t="t"/>
            <a:pathLst>
              <a:path extrusionOk="0" h="9398" w="18794">
                <a:moveTo>
                  <a:pt x="0" y="0"/>
                </a:moveTo>
                <a:cubicBezTo>
                  <a:pt x="0" y="5192"/>
                  <a:pt x="4205" y="9397"/>
                  <a:pt x="9397" y="9397"/>
                </a:cubicBezTo>
                <a:cubicBezTo>
                  <a:pt x="14583" y="9397"/>
                  <a:pt x="18794" y="5192"/>
                  <a:pt x="18794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1" name="Google Shape;2461;p29"/>
          <p:cNvSpPr/>
          <p:nvPr/>
        </p:nvSpPr>
        <p:spPr>
          <a:xfrm>
            <a:off x="7424813" y="-119475"/>
            <a:ext cx="5610" cy="92"/>
          </a:xfrm>
          <a:custGeom>
            <a:rect b="b" l="l" r="r" t="t"/>
            <a:pathLst>
              <a:path extrusionOk="0" h="1" w="61">
                <a:moveTo>
                  <a:pt x="60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1111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2" name="Google Shape;2462;p29"/>
          <p:cNvSpPr/>
          <p:nvPr/>
        </p:nvSpPr>
        <p:spPr>
          <a:xfrm>
            <a:off x="7430331" y="-119475"/>
            <a:ext cx="32373" cy="92"/>
          </a:xfrm>
          <a:custGeom>
            <a:rect b="b" l="l" r="r" t="t"/>
            <a:pathLst>
              <a:path extrusionOk="0" h="1" w="352">
                <a:moveTo>
                  <a:pt x="351" y="0"/>
                </a:moveTo>
                <a:lnTo>
                  <a:pt x="0" y="0"/>
                </a:lnTo>
                <a:lnTo>
                  <a:pt x="351" y="0"/>
                </a:lnTo>
                <a:close/>
              </a:path>
            </a:pathLst>
          </a:custGeom>
          <a:solidFill>
            <a:srgbClr val="B11E1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3" name="Google Shape;2463;p29"/>
          <p:cNvSpPr/>
          <p:nvPr/>
        </p:nvSpPr>
        <p:spPr>
          <a:xfrm>
            <a:off x="7462611" y="-119475"/>
            <a:ext cx="69895" cy="92"/>
          </a:xfrm>
          <a:custGeom>
            <a:rect b="b" l="l" r="r" t="t"/>
            <a:pathLst>
              <a:path extrusionOk="0" h="1" w="760">
                <a:moveTo>
                  <a:pt x="760" y="0"/>
                </a:moveTo>
                <a:lnTo>
                  <a:pt x="0" y="0"/>
                </a:lnTo>
                <a:lnTo>
                  <a:pt x="0" y="0"/>
                </a:lnTo>
                <a:lnTo>
                  <a:pt x="760" y="0"/>
                </a:lnTo>
                <a:close/>
              </a:path>
            </a:pathLst>
          </a:custGeom>
          <a:solidFill>
            <a:srgbClr val="A1121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4" name="Google Shape;2464;p29"/>
          <p:cNvSpPr/>
          <p:nvPr/>
        </p:nvSpPr>
        <p:spPr>
          <a:xfrm>
            <a:off x="5971993" y="-119475"/>
            <a:ext cx="4782" cy="92"/>
          </a:xfrm>
          <a:custGeom>
            <a:rect b="b" l="l" r="r" t="t"/>
            <a:pathLst>
              <a:path extrusionOk="0" h="1" w="52">
                <a:moveTo>
                  <a:pt x="52" y="0"/>
                </a:moveTo>
                <a:lnTo>
                  <a:pt x="0" y="0"/>
                </a:lnTo>
                <a:lnTo>
                  <a:pt x="0" y="0"/>
                </a:lnTo>
                <a:lnTo>
                  <a:pt x="52" y="0"/>
                </a:lnTo>
                <a:close/>
              </a:path>
            </a:pathLst>
          </a:custGeom>
          <a:solidFill>
            <a:srgbClr val="61111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5" name="Google Shape;2465;p29"/>
          <p:cNvSpPr/>
          <p:nvPr/>
        </p:nvSpPr>
        <p:spPr>
          <a:xfrm>
            <a:off x="5957094" y="-119475"/>
            <a:ext cx="1575403" cy="628230"/>
          </a:xfrm>
          <a:custGeom>
            <a:rect b="b" l="l" r="r" t="t"/>
            <a:pathLst>
              <a:path extrusionOk="0" h="6831" w="17130">
                <a:moveTo>
                  <a:pt x="162" y="0"/>
                </a:moveTo>
                <a:cubicBezTo>
                  <a:pt x="162" y="754"/>
                  <a:pt x="105" y="1495"/>
                  <a:pt x="0" y="2223"/>
                </a:cubicBezTo>
                <a:cubicBezTo>
                  <a:pt x="1638" y="4985"/>
                  <a:pt x="4646" y="6830"/>
                  <a:pt x="8090" y="6830"/>
                </a:cubicBezTo>
                <a:cubicBezTo>
                  <a:pt x="12387" y="6830"/>
                  <a:pt x="16013" y="3945"/>
                  <a:pt x="17130" y="0"/>
                </a:cubicBezTo>
                <a:lnTo>
                  <a:pt x="15960" y="0"/>
                </a:lnTo>
                <a:cubicBezTo>
                  <a:pt x="14283" y="2568"/>
                  <a:pt x="11386" y="4271"/>
                  <a:pt x="8090" y="4271"/>
                </a:cubicBezTo>
                <a:cubicBezTo>
                  <a:pt x="4796" y="4271"/>
                  <a:pt x="1898" y="2568"/>
                  <a:pt x="214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6" name="Google Shape;2466;p29"/>
          <p:cNvSpPr/>
          <p:nvPr/>
        </p:nvSpPr>
        <p:spPr>
          <a:xfrm>
            <a:off x="5976683" y="-119475"/>
            <a:ext cx="1448212" cy="392793"/>
          </a:xfrm>
          <a:custGeom>
            <a:rect b="b" l="l" r="r" t="t"/>
            <a:pathLst>
              <a:path extrusionOk="0" h="4271" w="15747">
                <a:moveTo>
                  <a:pt x="1" y="0"/>
                </a:moveTo>
                <a:cubicBezTo>
                  <a:pt x="1685" y="2568"/>
                  <a:pt x="4583" y="4271"/>
                  <a:pt x="7877" y="4271"/>
                </a:cubicBezTo>
                <a:cubicBezTo>
                  <a:pt x="11173" y="4271"/>
                  <a:pt x="14070" y="2568"/>
                  <a:pt x="15747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7" name="Google Shape;2467;p29"/>
          <p:cNvSpPr/>
          <p:nvPr/>
        </p:nvSpPr>
        <p:spPr>
          <a:xfrm>
            <a:off x="6205684" y="-119475"/>
            <a:ext cx="991042" cy="156713"/>
          </a:xfrm>
          <a:custGeom>
            <a:rect b="b" l="l" r="r" t="t"/>
            <a:pathLst>
              <a:path extrusionOk="0" h="1704" w="10776">
                <a:moveTo>
                  <a:pt x="0" y="0"/>
                </a:moveTo>
                <a:cubicBezTo>
                  <a:pt x="1521" y="1073"/>
                  <a:pt x="3380" y="1704"/>
                  <a:pt x="5387" y="1704"/>
                </a:cubicBezTo>
                <a:cubicBezTo>
                  <a:pt x="7390" y="1704"/>
                  <a:pt x="9247" y="1073"/>
                  <a:pt x="10776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8" name="Google Shape;2468;p29"/>
          <p:cNvSpPr/>
          <p:nvPr/>
        </p:nvSpPr>
        <p:spPr>
          <a:xfrm>
            <a:off x="-14027" y="-119475"/>
            <a:ext cx="1728529" cy="864311"/>
          </a:xfrm>
          <a:custGeom>
            <a:rect b="b" l="l" r="r" t="t"/>
            <a:pathLst>
              <a:path extrusionOk="0" h="9398" w="18795">
                <a:moveTo>
                  <a:pt x="1" y="0"/>
                </a:moveTo>
                <a:cubicBezTo>
                  <a:pt x="1" y="5192"/>
                  <a:pt x="4205" y="9397"/>
                  <a:pt x="9397" y="9397"/>
                </a:cubicBezTo>
                <a:cubicBezTo>
                  <a:pt x="14583" y="9397"/>
                  <a:pt x="18794" y="5192"/>
                  <a:pt x="18794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9" name="Google Shape;2469;p29"/>
          <p:cNvSpPr/>
          <p:nvPr/>
        </p:nvSpPr>
        <p:spPr>
          <a:xfrm>
            <a:off x="1573986" y="-119475"/>
            <a:ext cx="37615" cy="92"/>
          </a:xfrm>
          <a:custGeom>
            <a:rect b="b" l="l" r="r" t="t"/>
            <a:pathLst>
              <a:path extrusionOk="0" h="1" w="409">
                <a:moveTo>
                  <a:pt x="409" y="0"/>
                </a:moveTo>
                <a:lnTo>
                  <a:pt x="0" y="0"/>
                </a:lnTo>
                <a:lnTo>
                  <a:pt x="0" y="0"/>
                </a:lnTo>
                <a:lnTo>
                  <a:pt x="58" y="0"/>
                </a:lnTo>
                <a:lnTo>
                  <a:pt x="58" y="0"/>
                </a:lnTo>
                <a:lnTo>
                  <a:pt x="409" y="0"/>
                </a:lnTo>
                <a:close/>
              </a:path>
            </a:pathLst>
          </a:custGeom>
          <a:solidFill>
            <a:srgbClr val="B11E1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0" name="Google Shape;2470;p29"/>
          <p:cNvSpPr/>
          <p:nvPr/>
        </p:nvSpPr>
        <p:spPr>
          <a:xfrm>
            <a:off x="18254" y="-119475"/>
            <a:ext cx="107694" cy="92"/>
          </a:xfrm>
          <a:custGeom>
            <a:rect b="b" l="l" r="r" t="t"/>
            <a:pathLst>
              <a:path extrusionOk="0" h="1" w="1171">
                <a:moveTo>
                  <a:pt x="1170" y="0"/>
                </a:moveTo>
                <a:lnTo>
                  <a:pt x="1" y="0"/>
                </a:lnTo>
                <a:lnTo>
                  <a:pt x="1" y="0"/>
                </a:lnTo>
                <a:lnTo>
                  <a:pt x="1170" y="0"/>
                </a:lnTo>
                <a:close/>
              </a:path>
            </a:pathLst>
          </a:custGeom>
          <a:solidFill>
            <a:srgbClr val="B11E1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1" name="Google Shape;2471;p29"/>
          <p:cNvSpPr/>
          <p:nvPr/>
        </p:nvSpPr>
        <p:spPr>
          <a:xfrm>
            <a:off x="18254" y="-119475"/>
            <a:ext cx="1582577" cy="628230"/>
          </a:xfrm>
          <a:custGeom>
            <a:rect b="b" l="l" r="r" t="t"/>
            <a:pathLst>
              <a:path extrusionOk="0" h="6831" w="17208">
                <a:moveTo>
                  <a:pt x="1" y="0"/>
                </a:moveTo>
                <a:cubicBezTo>
                  <a:pt x="1117" y="3945"/>
                  <a:pt x="4743" y="6830"/>
                  <a:pt x="9046" y="6830"/>
                </a:cubicBezTo>
                <a:cubicBezTo>
                  <a:pt x="12535" y="6830"/>
                  <a:pt x="15583" y="4926"/>
                  <a:pt x="17208" y="2093"/>
                </a:cubicBezTo>
                <a:cubicBezTo>
                  <a:pt x="17052" y="1424"/>
                  <a:pt x="16974" y="723"/>
                  <a:pt x="16974" y="0"/>
                </a:cubicBezTo>
                <a:lnTo>
                  <a:pt x="16916" y="0"/>
                </a:lnTo>
                <a:cubicBezTo>
                  <a:pt x="15240" y="2568"/>
                  <a:pt x="12340" y="4271"/>
                  <a:pt x="9046" y="4271"/>
                </a:cubicBezTo>
                <a:cubicBezTo>
                  <a:pt x="5751" y="4271"/>
                  <a:pt x="2847" y="2568"/>
                  <a:pt x="1170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2" name="Google Shape;2472;p29"/>
          <p:cNvSpPr/>
          <p:nvPr/>
        </p:nvSpPr>
        <p:spPr>
          <a:xfrm>
            <a:off x="125857" y="-119475"/>
            <a:ext cx="1448212" cy="392793"/>
          </a:xfrm>
          <a:custGeom>
            <a:rect b="b" l="l" r="r" t="t"/>
            <a:pathLst>
              <a:path extrusionOk="0" h="4271" w="15747">
                <a:moveTo>
                  <a:pt x="0" y="0"/>
                </a:moveTo>
                <a:cubicBezTo>
                  <a:pt x="1677" y="2568"/>
                  <a:pt x="4581" y="4271"/>
                  <a:pt x="7876" y="4271"/>
                </a:cubicBezTo>
                <a:cubicBezTo>
                  <a:pt x="11170" y="4271"/>
                  <a:pt x="14070" y="2568"/>
                  <a:pt x="15746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3" name="Google Shape;2473;p29"/>
          <p:cNvSpPr/>
          <p:nvPr/>
        </p:nvSpPr>
        <p:spPr>
          <a:xfrm>
            <a:off x="354030" y="-119475"/>
            <a:ext cx="991686" cy="156713"/>
          </a:xfrm>
          <a:custGeom>
            <a:rect b="b" l="l" r="r" t="t"/>
            <a:pathLst>
              <a:path extrusionOk="0" h="1704" w="10783">
                <a:moveTo>
                  <a:pt x="1" y="0"/>
                </a:moveTo>
                <a:cubicBezTo>
                  <a:pt x="1529" y="1073"/>
                  <a:pt x="3387" y="1704"/>
                  <a:pt x="5395" y="1704"/>
                </a:cubicBezTo>
                <a:cubicBezTo>
                  <a:pt x="7396" y="1704"/>
                  <a:pt x="9255" y="1073"/>
                  <a:pt x="10782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4" name="Google Shape;2474;p29"/>
          <p:cNvSpPr/>
          <p:nvPr/>
        </p:nvSpPr>
        <p:spPr>
          <a:xfrm>
            <a:off x="1579229" y="-119475"/>
            <a:ext cx="1728529" cy="864311"/>
          </a:xfrm>
          <a:custGeom>
            <a:rect b="b" l="l" r="r" t="t"/>
            <a:pathLst>
              <a:path extrusionOk="0" h="9398" w="18795">
                <a:moveTo>
                  <a:pt x="1" y="0"/>
                </a:moveTo>
                <a:cubicBezTo>
                  <a:pt x="1" y="5192"/>
                  <a:pt x="4206" y="9397"/>
                  <a:pt x="9398" y="9397"/>
                </a:cubicBezTo>
                <a:cubicBezTo>
                  <a:pt x="14583" y="9397"/>
                  <a:pt x="18794" y="5192"/>
                  <a:pt x="18794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5" name="Google Shape;2475;p29"/>
          <p:cNvSpPr/>
          <p:nvPr/>
        </p:nvSpPr>
        <p:spPr>
          <a:xfrm>
            <a:off x="3167242" y="-119475"/>
            <a:ext cx="5426" cy="92"/>
          </a:xfrm>
          <a:custGeom>
            <a:rect b="b" l="l" r="r" t="t"/>
            <a:pathLst>
              <a:path extrusionOk="0" h="1" w="59">
                <a:moveTo>
                  <a:pt x="58" y="0"/>
                </a:moveTo>
                <a:lnTo>
                  <a:pt x="1" y="0"/>
                </a:lnTo>
                <a:lnTo>
                  <a:pt x="1" y="0"/>
                </a:lnTo>
                <a:lnTo>
                  <a:pt x="58" y="0"/>
                </a:lnTo>
                <a:close/>
              </a:path>
            </a:pathLst>
          </a:custGeom>
          <a:solidFill>
            <a:srgbClr val="61111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6" name="Google Shape;2476;p29"/>
          <p:cNvSpPr/>
          <p:nvPr/>
        </p:nvSpPr>
        <p:spPr>
          <a:xfrm>
            <a:off x="1714422" y="-119475"/>
            <a:ext cx="4782" cy="92"/>
          </a:xfrm>
          <a:custGeom>
            <a:rect b="b" l="l" r="r" t="t"/>
            <a:pathLst>
              <a:path extrusionOk="0" h="1" w="52">
                <a:moveTo>
                  <a:pt x="52" y="0"/>
                </a:moveTo>
                <a:lnTo>
                  <a:pt x="0" y="0"/>
                </a:lnTo>
                <a:lnTo>
                  <a:pt x="52" y="0"/>
                </a:lnTo>
                <a:close/>
              </a:path>
            </a:pathLst>
          </a:custGeom>
          <a:solidFill>
            <a:srgbClr val="61111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7" name="Google Shape;2477;p29"/>
          <p:cNvSpPr/>
          <p:nvPr/>
        </p:nvSpPr>
        <p:spPr>
          <a:xfrm>
            <a:off x="1681497" y="-119475"/>
            <a:ext cx="33016" cy="92"/>
          </a:xfrm>
          <a:custGeom>
            <a:rect b="b" l="l" r="r" t="t"/>
            <a:pathLst>
              <a:path extrusionOk="0" h="1" w="359">
                <a:moveTo>
                  <a:pt x="358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11E1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8" name="Google Shape;2478;p29"/>
          <p:cNvSpPr/>
          <p:nvPr/>
        </p:nvSpPr>
        <p:spPr>
          <a:xfrm>
            <a:off x="1611509" y="-119475"/>
            <a:ext cx="70079" cy="92"/>
          </a:xfrm>
          <a:custGeom>
            <a:rect b="b" l="l" r="r" t="t"/>
            <a:pathLst>
              <a:path extrusionOk="0" h="1" w="762">
                <a:moveTo>
                  <a:pt x="762" y="0"/>
                </a:moveTo>
                <a:lnTo>
                  <a:pt x="1" y="0"/>
                </a:lnTo>
                <a:lnTo>
                  <a:pt x="1" y="0"/>
                </a:lnTo>
                <a:lnTo>
                  <a:pt x="762" y="0"/>
                </a:lnTo>
                <a:close/>
              </a:path>
            </a:pathLst>
          </a:custGeom>
          <a:solidFill>
            <a:srgbClr val="A1121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9" name="Google Shape;2479;p29"/>
          <p:cNvSpPr/>
          <p:nvPr/>
        </p:nvSpPr>
        <p:spPr>
          <a:xfrm>
            <a:off x="1611509" y="-119475"/>
            <a:ext cx="1575495" cy="628230"/>
          </a:xfrm>
          <a:custGeom>
            <a:rect b="b" l="l" r="r" t="t"/>
            <a:pathLst>
              <a:path extrusionOk="0" h="6831" w="17131">
                <a:moveTo>
                  <a:pt x="1" y="0"/>
                </a:moveTo>
                <a:cubicBezTo>
                  <a:pt x="1119" y="3945"/>
                  <a:pt x="4745" y="6830"/>
                  <a:pt x="9047" y="6830"/>
                </a:cubicBezTo>
                <a:cubicBezTo>
                  <a:pt x="12484" y="6830"/>
                  <a:pt x="15493" y="4985"/>
                  <a:pt x="17130" y="2223"/>
                </a:cubicBezTo>
                <a:cubicBezTo>
                  <a:pt x="17027" y="1495"/>
                  <a:pt x="16974" y="754"/>
                  <a:pt x="16974" y="0"/>
                </a:cubicBezTo>
                <a:lnTo>
                  <a:pt x="16917" y="0"/>
                </a:lnTo>
                <a:cubicBezTo>
                  <a:pt x="15240" y="2568"/>
                  <a:pt x="12342" y="4271"/>
                  <a:pt x="9047" y="4271"/>
                </a:cubicBezTo>
                <a:cubicBezTo>
                  <a:pt x="5745" y="4271"/>
                  <a:pt x="2847" y="2568"/>
                  <a:pt x="1171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0" name="Google Shape;2480;p29"/>
          <p:cNvSpPr/>
          <p:nvPr/>
        </p:nvSpPr>
        <p:spPr>
          <a:xfrm>
            <a:off x="1719112" y="-119475"/>
            <a:ext cx="1448212" cy="392793"/>
          </a:xfrm>
          <a:custGeom>
            <a:rect b="b" l="l" r="r" t="t"/>
            <a:pathLst>
              <a:path extrusionOk="0" h="4271" w="15747">
                <a:moveTo>
                  <a:pt x="1" y="0"/>
                </a:moveTo>
                <a:cubicBezTo>
                  <a:pt x="1677" y="2568"/>
                  <a:pt x="4575" y="4271"/>
                  <a:pt x="7877" y="4271"/>
                </a:cubicBezTo>
                <a:cubicBezTo>
                  <a:pt x="11172" y="4271"/>
                  <a:pt x="14070" y="2568"/>
                  <a:pt x="15747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1" name="Google Shape;2481;p29"/>
          <p:cNvSpPr/>
          <p:nvPr/>
        </p:nvSpPr>
        <p:spPr>
          <a:xfrm>
            <a:off x="1947469" y="-119475"/>
            <a:ext cx="991502" cy="156713"/>
          </a:xfrm>
          <a:custGeom>
            <a:rect b="b" l="l" r="r" t="t"/>
            <a:pathLst>
              <a:path extrusionOk="0" h="1704" w="10781">
                <a:moveTo>
                  <a:pt x="0" y="0"/>
                </a:moveTo>
                <a:cubicBezTo>
                  <a:pt x="1527" y="1073"/>
                  <a:pt x="3386" y="1704"/>
                  <a:pt x="5394" y="1704"/>
                </a:cubicBezTo>
                <a:cubicBezTo>
                  <a:pt x="7395" y="1704"/>
                  <a:pt x="9254" y="1073"/>
                  <a:pt x="10781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2" name="Google Shape;2482;p29"/>
          <p:cNvSpPr/>
          <p:nvPr/>
        </p:nvSpPr>
        <p:spPr>
          <a:xfrm>
            <a:off x="3172576" y="-119475"/>
            <a:ext cx="2799491" cy="1399745"/>
          </a:xfrm>
          <a:custGeom>
            <a:rect b="b" l="l" r="r" t="t"/>
            <a:pathLst>
              <a:path extrusionOk="0" h="15220" w="30440">
                <a:moveTo>
                  <a:pt x="0" y="0"/>
                </a:moveTo>
                <a:cubicBezTo>
                  <a:pt x="0" y="8410"/>
                  <a:pt x="6811" y="15219"/>
                  <a:pt x="15221" y="15219"/>
                </a:cubicBezTo>
                <a:cubicBezTo>
                  <a:pt x="23622" y="15219"/>
                  <a:pt x="30439" y="8410"/>
                  <a:pt x="30439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3" name="Google Shape;2483;p29"/>
          <p:cNvSpPr/>
          <p:nvPr/>
        </p:nvSpPr>
        <p:spPr>
          <a:xfrm>
            <a:off x="3192349" y="-119475"/>
            <a:ext cx="2759301" cy="1164309"/>
          </a:xfrm>
          <a:custGeom>
            <a:rect b="b" l="l" r="r" t="t"/>
            <a:pathLst>
              <a:path extrusionOk="0" h="12660" w="30003">
                <a:moveTo>
                  <a:pt x="0" y="0"/>
                </a:moveTo>
                <a:cubicBezTo>
                  <a:pt x="1222" y="7187"/>
                  <a:pt x="7474" y="12660"/>
                  <a:pt x="15006" y="12660"/>
                </a:cubicBezTo>
                <a:cubicBezTo>
                  <a:pt x="22537" y="12660"/>
                  <a:pt x="28788" y="7187"/>
                  <a:pt x="30003" y="0"/>
                </a:cubicBezTo>
                <a:lnTo>
                  <a:pt x="29334" y="0"/>
                </a:lnTo>
                <a:cubicBezTo>
                  <a:pt x="27228" y="5882"/>
                  <a:pt x="21608" y="10093"/>
                  <a:pt x="15006" y="10093"/>
                </a:cubicBezTo>
                <a:cubicBezTo>
                  <a:pt x="8396" y="10093"/>
                  <a:pt x="2775" y="5882"/>
                  <a:pt x="670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4" name="Google Shape;2484;p29"/>
          <p:cNvSpPr/>
          <p:nvPr/>
        </p:nvSpPr>
        <p:spPr>
          <a:xfrm>
            <a:off x="3253876" y="-119475"/>
            <a:ext cx="2636248" cy="928228"/>
          </a:xfrm>
          <a:custGeom>
            <a:rect b="b" l="l" r="r" t="t"/>
            <a:pathLst>
              <a:path extrusionOk="0" h="10093" w="28665">
                <a:moveTo>
                  <a:pt x="1" y="0"/>
                </a:moveTo>
                <a:cubicBezTo>
                  <a:pt x="2106" y="5882"/>
                  <a:pt x="7727" y="10093"/>
                  <a:pt x="14337" y="10093"/>
                </a:cubicBezTo>
                <a:cubicBezTo>
                  <a:pt x="20939" y="10093"/>
                  <a:pt x="26559" y="5882"/>
                  <a:pt x="28665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5" name="Google Shape;2485;p29"/>
          <p:cNvSpPr/>
          <p:nvPr/>
        </p:nvSpPr>
        <p:spPr>
          <a:xfrm>
            <a:off x="3364513" y="-119475"/>
            <a:ext cx="2415067" cy="692147"/>
          </a:xfrm>
          <a:custGeom>
            <a:rect b="b" l="l" r="r" t="t"/>
            <a:pathLst>
              <a:path extrusionOk="0" h="7526" w="26260">
                <a:moveTo>
                  <a:pt x="0" y="0"/>
                </a:moveTo>
                <a:cubicBezTo>
                  <a:pt x="2645" y="4505"/>
                  <a:pt x="7531" y="7526"/>
                  <a:pt x="13134" y="7526"/>
                </a:cubicBezTo>
                <a:cubicBezTo>
                  <a:pt x="18728" y="7526"/>
                  <a:pt x="23616" y="4505"/>
                  <a:pt x="26259" y="0"/>
                </a:cubicBezTo>
                <a:lnTo>
                  <a:pt x="24369" y="0"/>
                </a:lnTo>
                <a:cubicBezTo>
                  <a:pt x="21588" y="3048"/>
                  <a:pt x="17579" y="4958"/>
                  <a:pt x="13134" y="4958"/>
                </a:cubicBezTo>
                <a:cubicBezTo>
                  <a:pt x="8682" y="4958"/>
                  <a:pt x="4679" y="3048"/>
                  <a:pt x="1890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6" name="Google Shape;2486;p29"/>
          <p:cNvSpPr/>
          <p:nvPr/>
        </p:nvSpPr>
        <p:spPr>
          <a:xfrm>
            <a:off x="3538333" y="-119475"/>
            <a:ext cx="2067429" cy="456067"/>
          </a:xfrm>
          <a:custGeom>
            <a:rect b="b" l="l" r="r" t="t"/>
            <a:pathLst>
              <a:path extrusionOk="0" h="4959" w="22480">
                <a:moveTo>
                  <a:pt x="0" y="0"/>
                </a:moveTo>
                <a:cubicBezTo>
                  <a:pt x="2789" y="3048"/>
                  <a:pt x="6792" y="4958"/>
                  <a:pt x="11244" y="4958"/>
                </a:cubicBezTo>
                <a:cubicBezTo>
                  <a:pt x="15689" y="4958"/>
                  <a:pt x="19698" y="3048"/>
                  <a:pt x="22479" y="0"/>
                </a:cubicBezTo>
                <a:close/>
              </a:path>
            </a:pathLst>
          </a:custGeom>
          <a:solidFill>
            <a:srgbClr val="D337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7" name="Google Shape;2487;p29"/>
          <p:cNvSpPr/>
          <p:nvPr/>
        </p:nvSpPr>
        <p:spPr>
          <a:xfrm>
            <a:off x="3818744" y="-119475"/>
            <a:ext cx="1506704" cy="219986"/>
          </a:xfrm>
          <a:custGeom>
            <a:rect b="b" l="l" r="r" t="t"/>
            <a:pathLst>
              <a:path extrusionOk="0" h="2392" w="16383">
                <a:moveTo>
                  <a:pt x="0" y="0"/>
                </a:moveTo>
                <a:cubicBezTo>
                  <a:pt x="2365" y="1515"/>
                  <a:pt x="5178" y="2391"/>
                  <a:pt x="8195" y="2391"/>
                </a:cubicBezTo>
                <a:cubicBezTo>
                  <a:pt x="11209" y="2391"/>
                  <a:pt x="14017" y="1515"/>
                  <a:pt x="16383" y="0"/>
                </a:cubicBezTo>
                <a:close/>
              </a:path>
            </a:pathLst>
          </a:custGeom>
          <a:solidFill>
            <a:srgbClr val="C1212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8" name="Google Shape;2488;p29"/>
          <p:cNvSpPr/>
          <p:nvPr/>
        </p:nvSpPr>
        <p:spPr>
          <a:xfrm>
            <a:off x="4026365" y="4831362"/>
            <a:ext cx="1092022" cy="609653"/>
          </a:xfrm>
          <a:custGeom>
            <a:rect b="b" l="l" r="r" t="t"/>
            <a:pathLst>
              <a:path extrusionOk="0" h="6629" w="11874">
                <a:moveTo>
                  <a:pt x="1794" y="1"/>
                </a:moveTo>
                <a:cubicBezTo>
                  <a:pt x="806" y="1"/>
                  <a:pt x="0" y="807"/>
                  <a:pt x="0" y="1794"/>
                </a:cubicBezTo>
                <a:lnTo>
                  <a:pt x="0" y="6629"/>
                </a:lnTo>
                <a:lnTo>
                  <a:pt x="11873" y="6629"/>
                </a:lnTo>
                <a:lnTo>
                  <a:pt x="11873" y="1794"/>
                </a:lnTo>
                <a:cubicBezTo>
                  <a:pt x="11873" y="807"/>
                  <a:pt x="11073" y="1"/>
                  <a:pt x="10080" y="1"/>
                </a:cubicBezTo>
                <a:close/>
              </a:path>
            </a:pathLst>
          </a:custGeom>
          <a:solidFill>
            <a:srgbClr val="9E292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9" name="Google Shape;2489;p29"/>
          <p:cNvSpPr/>
          <p:nvPr/>
        </p:nvSpPr>
        <p:spPr>
          <a:xfrm>
            <a:off x="5245494" y="4831362"/>
            <a:ext cx="1092114" cy="609653"/>
          </a:xfrm>
          <a:custGeom>
            <a:rect b="b" l="l" r="r" t="t"/>
            <a:pathLst>
              <a:path extrusionOk="0" h="6629" w="11875">
                <a:moveTo>
                  <a:pt x="1794" y="1"/>
                </a:moveTo>
                <a:cubicBezTo>
                  <a:pt x="807" y="1"/>
                  <a:pt x="1" y="807"/>
                  <a:pt x="1" y="1794"/>
                </a:cubicBezTo>
                <a:lnTo>
                  <a:pt x="1" y="6629"/>
                </a:lnTo>
                <a:lnTo>
                  <a:pt x="11874" y="6629"/>
                </a:lnTo>
                <a:lnTo>
                  <a:pt x="11874" y="1794"/>
                </a:lnTo>
                <a:cubicBezTo>
                  <a:pt x="11874" y="807"/>
                  <a:pt x="11074" y="1"/>
                  <a:pt x="10081" y="1"/>
                </a:cubicBezTo>
                <a:close/>
              </a:path>
            </a:pathLst>
          </a:custGeom>
          <a:solidFill>
            <a:srgbClr val="9E292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0" name="Google Shape;2490;p29"/>
          <p:cNvSpPr/>
          <p:nvPr/>
        </p:nvSpPr>
        <p:spPr>
          <a:xfrm>
            <a:off x="6464715" y="4831362"/>
            <a:ext cx="1092114" cy="609653"/>
          </a:xfrm>
          <a:custGeom>
            <a:rect b="b" l="l" r="r" t="t"/>
            <a:pathLst>
              <a:path extrusionOk="0" h="6629" w="11875">
                <a:moveTo>
                  <a:pt x="1794" y="1"/>
                </a:moveTo>
                <a:cubicBezTo>
                  <a:pt x="801" y="1"/>
                  <a:pt x="1" y="807"/>
                  <a:pt x="1" y="1794"/>
                </a:cubicBezTo>
                <a:lnTo>
                  <a:pt x="1" y="6629"/>
                </a:lnTo>
                <a:lnTo>
                  <a:pt x="11874" y="6629"/>
                </a:lnTo>
                <a:lnTo>
                  <a:pt x="11874" y="1794"/>
                </a:lnTo>
                <a:cubicBezTo>
                  <a:pt x="11874" y="807"/>
                  <a:pt x="11068" y="1"/>
                  <a:pt x="10081" y="1"/>
                </a:cubicBezTo>
                <a:close/>
              </a:path>
            </a:pathLst>
          </a:custGeom>
          <a:solidFill>
            <a:srgbClr val="9E292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1" name="Google Shape;2491;p29"/>
          <p:cNvSpPr/>
          <p:nvPr/>
        </p:nvSpPr>
        <p:spPr>
          <a:xfrm>
            <a:off x="7683936" y="4831362"/>
            <a:ext cx="1092022" cy="609653"/>
          </a:xfrm>
          <a:custGeom>
            <a:rect b="b" l="l" r="r" t="t"/>
            <a:pathLst>
              <a:path extrusionOk="0" h="6629" w="11874">
                <a:moveTo>
                  <a:pt x="1794" y="1"/>
                </a:moveTo>
                <a:cubicBezTo>
                  <a:pt x="801" y="1"/>
                  <a:pt x="1" y="807"/>
                  <a:pt x="1" y="1794"/>
                </a:cubicBezTo>
                <a:lnTo>
                  <a:pt x="1" y="6629"/>
                </a:lnTo>
                <a:lnTo>
                  <a:pt x="11874" y="6629"/>
                </a:lnTo>
                <a:lnTo>
                  <a:pt x="11874" y="1794"/>
                </a:lnTo>
                <a:cubicBezTo>
                  <a:pt x="11874" y="807"/>
                  <a:pt x="11068" y="1"/>
                  <a:pt x="10080" y="1"/>
                </a:cubicBezTo>
                <a:close/>
              </a:path>
            </a:pathLst>
          </a:custGeom>
          <a:solidFill>
            <a:srgbClr val="9E292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2" name="Google Shape;2492;p29"/>
          <p:cNvSpPr/>
          <p:nvPr/>
        </p:nvSpPr>
        <p:spPr>
          <a:xfrm>
            <a:off x="-850519" y="4831362"/>
            <a:ext cx="1092666" cy="609653"/>
          </a:xfrm>
          <a:custGeom>
            <a:rect b="b" l="l" r="r" t="t"/>
            <a:pathLst>
              <a:path extrusionOk="0" h="6629" w="11881">
                <a:moveTo>
                  <a:pt x="1802" y="1"/>
                </a:moveTo>
                <a:cubicBezTo>
                  <a:pt x="807" y="1"/>
                  <a:pt x="1" y="807"/>
                  <a:pt x="1" y="1794"/>
                </a:cubicBezTo>
                <a:lnTo>
                  <a:pt x="1" y="6629"/>
                </a:lnTo>
                <a:lnTo>
                  <a:pt x="11880" y="6629"/>
                </a:lnTo>
                <a:lnTo>
                  <a:pt x="11880" y="1794"/>
                </a:lnTo>
                <a:cubicBezTo>
                  <a:pt x="11880" y="807"/>
                  <a:pt x="11074" y="1"/>
                  <a:pt x="10087" y="1"/>
                </a:cubicBezTo>
                <a:close/>
              </a:path>
            </a:pathLst>
          </a:custGeom>
          <a:solidFill>
            <a:srgbClr val="9E292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3" name="Google Shape;2493;p29"/>
          <p:cNvSpPr/>
          <p:nvPr/>
        </p:nvSpPr>
        <p:spPr>
          <a:xfrm>
            <a:off x="368702" y="4831362"/>
            <a:ext cx="1092666" cy="609653"/>
          </a:xfrm>
          <a:custGeom>
            <a:rect b="b" l="l" r="r" t="t"/>
            <a:pathLst>
              <a:path extrusionOk="0" h="6629" w="11881">
                <a:moveTo>
                  <a:pt x="1802" y="1"/>
                </a:moveTo>
                <a:cubicBezTo>
                  <a:pt x="807" y="1"/>
                  <a:pt x="1" y="807"/>
                  <a:pt x="1" y="1794"/>
                </a:cubicBezTo>
                <a:lnTo>
                  <a:pt x="1" y="6629"/>
                </a:lnTo>
                <a:lnTo>
                  <a:pt x="11880" y="6629"/>
                </a:lnTo>
                <a:lnTo>
                  <a:pt x="11880" y="1794"/>
                </a:lnTo>
                <a:cubicBezTo>
                  <a:pt x="11880" y="807"/>
                  <a:pt x="11074" y="1"/>
                  <a:pt x="10080" y="1"/>
                </a:cubicBezTo>
                <a:close/>
              </a:path>
            </a:pathLst>
          </a:custGeom>
          <a:solidFill>
            <a:srgbClr val="9E292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4" name="Google Shape;2494;p29"/>
          <p:cNvSpPr/>
          <p:nvPr/>
        </p:nvSpPr>
        <p:spPr>
          <a:xfrm>
            <a:off x="1587923" y="4831362"/>
            <a:ext cx="1092666" cy="609653"/>
          </a:xfrm>
          <a:custGeom>
            <a:rect b="b" l="l" r="r" t="t"/>
            <a:pathLst>
              <a:path extrusionOk="0" h="6629" w="11881">
                <a:moveTo>
                  <a:pt x="1794" y="1"/>
                </a:moveTo>
                <a:cubicBezTo>
                  <a:pt x="807" y="1"/>
                  <a:pt x="0" y="807"/>
                  <a:pt x="0" y="1794"/>
                </a:cubicBezTo>
                <a:lnTo>
                  <a:pt x="0" y="6629"/>
                </a:lnTo>
                <a:lnTo>
                  <a:pt x="11880" y="6629"/>
                </a:lnTo>
                <a:lnTo>
                  <a:pt x="11880" y="1794"/>
                </a:lnTo>
                <a:cubicBezTo>
                  <a:pt x="11880" y="807"/>
                  <a:pt x="11074" y="1"/>
                  <a:pt x="10080" y="1"/>
                </a:cubicBezTo>
                <a:close/>
              </a:path>
            </a:pathLst>
          </a:custGeom>
          <a:solidFill>
            <a:srgbClr val="9E292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5" name="Google Shape;2495;p29"/>
          <p:cNvSpPr/>
          <p:nvPr/>
        </p:nvSpPr>
        <p:spPr>
          <a:xfrm>
            <a:off x="2807144" y="4831362"/>
            <a:ext cx="1092022" cy="609653"/>
          </a:xfrm>
          <a:custGeom>
            <a:rect b="b" l="l" r="r" t="t"/>
            <a:pathLst>
              <a:path extrusionOk="0" h="6629" w="11874">
                <a:moveTo>
                  <a:pt x="1794" y="1"/>
                </a:moveTo>
                <a:cubicBezTo>
                  <a:pt x="807" y="1"/>
                  <a:pt x="0" y="807"/>
                  <a:pt x="0" y="1794"/>
                </a:cubicBezTo>
                <a:lnTo>
                  <a:pt x="0" y="6629"/>
                </a:lnTo>
                <a:lnTo>
                  <a:pt x="11874" y="6629"/>
                </a:lnTo>
                <a:lnTo>
                  <a:pt x="11874" y="1794"/>
                </a:lnTo>
                <a:cubicBezTo>
                  <a:pt x="11874" y="807"/>
                  <a:pt x="11074" y="1"/>
                  <a:pt x="10080" y="1"/>
                </a:cubicBezTo>
                <a:close/>
              </a:path>
            </a:pathLst>
          </a:custGeom>
          <a:solidFill>
            <a:srgbClr val="9E292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6" name="Google Shape;2496;p29"/>
          <p:cNvSpPr/>
          <p:nvPr/>
        </p:nvSpPr>
        <p:spPr>
          <a:xfrm>
            <a:off x="8902605" y="4831362"/>
            <a:ext cx="1092574" cy="609653"/>
          </a:xfrm>
          <a:custGeom>
            <a:rect b="b" l="l" r="r" t="t"/>
            <a:pathLst>
              <a:path extrusionOk="0" h="6629" w="11880">
                <a:moveTo>
                  <a:pt x="1800" y="1"/>
                </a:moveTo>
                <a:cubicBezTo>
                  <a:pt x="806" y="1"/>
                  <a:pt x="0" y="807"/>
                  <a:pt x="0" y="1794"/>
                </a:cubicBezTo>
                <a:lnTo>
                  <a:pt x="0" y="6629"/>
                </a:lnTo>
                <a:lnTo>
                  <a:pt x="11880" y="6629"/>
                </a:lnTo>
                <a:lnTo>
                  <a:pt x="11880" y="1794"/>
                </a:lnTo>
                <a:cubicBezTo>
                  <a:pt x="11880" y="807"/>
                  <a:pt x="11073" y="1"/>
                  <a:pt x="10086" y="1"/>
                </a:cubicBezTo>
                <a:close/>
              </a:path>
            </a:pathLst>
          </a:custGeom>
          <a:solidFill>
            <a:srgbClr val="9E292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7" name="Google Shape;2497;p29"/>
          <p:cNvSpPr/>
          <p:nvPr/>
        </p:nvSpPr>
        <p:spPr>
          <a:xfrm>
            <a:off x="5308952" y="5034612"/>
            <a:ext cx="1219305" cy="406404"/>
          </a:xfrm>
          <a:custGeom>
            <a:rect b="b" l="l" r="r" t="t"/>
            <a:pathLst>
              <a:path extrusionOk="0" h="4419" w="13258">
                <a:moveTo>
                  <a:pt x="1794" y="1"/>
                </a:moveTo>
                <a:cubicBezTo>
                  <a:pt x="807" y="1"/>
                  <a:pt x="0" y="807"/>
                  <a:pt x="0" y="1794"/>
                </a:cubicBezTo>
                <a:lnTo>
                  <a:pt x="0" y="4419"/>
                </a:lnTo>
                <a:lnTo>
                  <a:pt x="13257" y="4419"/>
                </a:lnTo>
                <a:lnTo>
                  <a:pt x="13257" y="1794"/>
                </a:lnTo>
                <a:cubicBezTo>
                  <a:pt x="13257" y="807"/>
                  <a:pt x="12451" y="1"/>
                  <a:pt x="11463" y="1"/>
                </a:cubicBezTo>
                <a:close/>
              </a:path>
            </a:pathLst>
          </a:custGeom>
          <a:solidFill>
            <a:srgbClr val="6A1C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8" name="Google Shape;2498;p29"/>
          <p:cNvSpPr/>
          <p:nvPr/>
        </p:nvSpPr>
        <p:spPr>
          <a:xfrm>
            <a:off x="6654813" y="5034612"/>
            <a:ext cx="1219213" cy="406404"/>
          </a:xfrm>
          <a:custGeom>
            <a:rect b="b" l="l" r="r" t="t"/>
            <a:pathLst>
              <a:path extrusionOk="0" h="4419" w="13257">
                <a:moveTo>
                  <a:pt x="1802" y="1"/>
                </a:moveTo>
                <a:cubicBezTo>
                  <a:pt x="807" y="1"/>
                  <a:pt x="0" y="807"/>
                  <a:pt x="0" y="1794"/>
                </a:cubicBezTo>
                <a:lnTo>
                  <a:pt x="0" y="4419"/>
                </a:lnTo>
                <a:lnTo>
                  <a:pt x="13257" y="4419"/>
                </a:lnTo>
                <a:lnTo>
                  <a:pt x="13257" y="1794"/>
                </a:lnTo>
                <a:cubicBezTo>
                  <a:pt x="13257" y="807"/>
                  <a:pt x="12458" y="1"/>
                  <a:pt x="11463" y="1"/>
                </a:cubicBezTo>
                <a:close/>
              </a:path>
            </a:pathLst>
          </a:custGeom>
          <a:solidFill>
            <a:srgbClr val="6A1C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9" name="Google Shape;2499;p29"/>
          <p:cNvSpPr/>
          <p:nvPr/>
        </p:nvSpPr>
        <p:spPr>
          <a:xfrm>
            <a:off x="-75228" y="5034612"/>
            <a:ext cx="1218569" cy="406404"/>
          </a:xfrm>
          <a:custGeom>
            <a:rect b="b" l="l" r="r" t="t"/>
            <a:pathLst>
              <a:path extrusionOk="0" h="4419" w="13250">
                <a:moveTo>
                  <a:pt x="1794" y="1"/>
                </a:moveTo>
                <a:cubicBezTo>
                  <a:pt x="799" y="1"/>
                  <a:pt x="1" y="807"/>
                  <a:pt x="1" y="1794"/>
                </a:cubicBezTo>
                <a:lnTo>
                  <a:pt x="1" y="4419"/>
                </a:lnTo>
                <a:lnTo>
                  <a:pt x="13250" y="4419"/>
                </a:lnTo>
                <a:lnTo>
                  <a:pt x="13250" y="1794"/>
                </a:lnTo>
                <a:cubicBezTo>
                  <a:pt x="13250" y="807"/>
                  <a:pt x="12451" y="1"/>
                  <a:pt x="11456" y="1"/>
                </a:cubicBezTo>
                <a:close/>
              </a:path>
            </a:pathLst>
          </a:custGeom>
          <a:solidFill>
            <a:srgbClr val="6A1C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0" name="Google Shape;2500;p29"/>
          <p:cNvSpPr/>
          <p:nvPr/>
        </p:nvSpPr>
        <p:spPr>
          <a:xfrm>
            <a:off x="-1421825" y="5034612"/>
            <a:ext cx="1219305" cy="406404"/>
          </a:xfrm>
          <a:custGeom>
            <a:rect b="b" l="l" r="r" t="t"/>
            <a:pathLst>
              <a:path extrusionOk="0" h="4419" w="13258">
                <a:moveTo>
                  <a:pt x="1801" y="1"/>
                </a:moveTo>
                <a:cubicBezTo>
                  <a:pt x="807" y="1"/>
                  <a:pt x="1" y="807"/>
                  <a:pt x="1" y="1794"/>
                </a:cubicBezTo>
                <a:lnTo>
                  <a:pt x="1" y="4419"/>
                </a:lnTo>
                <a:lnTo>
                  <a:pt x="13258" y="4419"/>
                </a:lnTo>
                <a:lnTo>
                  <a:pt x="13258" y="1794"/>
                </a:lnTo>
                <a:cubicBezTo>
                  <a:pt x="13258" y="807"/>
                  <a:pt x="12451" y="1"/>
                  <a:pt x="11464" y="1"/>
                </a:cubicBezTo>
                <a:close/>
              </a:path>
            </a:pathLst>
          </a:custGeom>
          <a:solidFill>
            <a:srgbClr val="6A1C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1" name="Google Shape;2501;p29"/>
          <p:cNvSpPr/>
          <p:nvPr/>
        </p:nvSpPr>
        <p:spPr>
          <a:xfrm>
            <a:off x="1270633" y="5034612"/>
            <a:ext cx="1219305" cy="406404"/>
          </a:xfrm>
          <a:custGeom>
            <a:rect b="b" l="l" r="r" t="t"/>
            <a:pathLst>
              <a:path extrusionOk="0" h="4419" w="13258">
                <a:moveTo>
                  <a:pt x="1794" y="1"/>
                </a:moveTo>
                <a:cubicBezTo>
                  <a:pt x="807" y="1"/>
                  <a:pt x="0" y="807"/>
                  <a:pt x="0" y="1794"/>
                </a:cubicBezTo>
                <a:lnTo>
                  <a:pt x="0" y="4419"/>
                </a:lnTo>
                <a:lnTo>
                  <a:pt x="13257" y="4419"/>
                </a:lnTo>
                <a:lnTo>
                  <a:pt x="13257" y="1794"/>
                </a:lnTo>
                <a:cubicBezTo>
                  <a:pt x="13257" y="807"/>
                  <a:pt x="12451" y="1"/>
                  <a:pt x="11464" y="1"/>
                </a:cubicBezTo>
                <a:close/>
              </a:path>
            </a:pathLst>
          </a:custGeom>
          <a:solidFill>
            <a:srgbClr val="6A1C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2" name="Google Shape;2502;p29"/>
          <p:cNvSpPr/>
          <p:nvPr/>
        </p:nvSpPr>
        <p:spPr>
          <a:xfrm>
            <a:off x="2616494" y="5034612"/>
            <a:ext cx="1219305" cy="406404"/>
          </a:xfrm>
          <a:custGeom>
            <a:rect b="b" l="l" r="r" t="t"/>
            <a:pathLst>
              <a:path extrusionOk="0" h="4419" w="13258">
                <a:moveTo>
                  <a:pt x="1800" y="1"/>
                </a:moveTo>
                <a:cubicBezTo>
                  <a:pt x="807" y="1"/>
                  <a:pt x="0" y="807"/>
                  <a:pt x="0" y="1794"/>
                </a:cubicBezTo>
                <a:lnTo>
                  <a:pt x="0" y="4419"/>
                </a:lnTo>
                <a:lnTo>
                  <a:pt x="13257" y="4419"/>
                </a:lnTo>
                <a:lnTo>
                  <a:pt x="13257" y="1794"/>
                </a:lnTo>
                <a:cubicBezTo>
                  <a:pt x="13257" y="807"/>
                  <a:pt x="12459" y="1"/>
                  <a:pt x="11464" y="1"/>
                </a:cubicBezTo>
                <a:close/>
              </a:path>
            </a:pathLst>
          </a:custGeom>
          <a:solidFill>
            <a:srgbClr val="6A1C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3" name="Google Shape;2503;p29"/>
          <p:cNvSpPr/>
          <p:nvPr/>
        </p:nvSpPr>
        <p:spPr>
          <a:xfrm>
            <a:off x="8001318" y="5034612"/>
            <a:ext cx="1219305" cy="406404"/>
          </a:xfrm>
          <a:custGeom>
            <a:rect b="b" l="l" r="r" t="t"/>
            <a:pathLst>
              <a:path extrusionOk="0" h="4419" w="13258">
                <a:moveTo>
                  <a:pt x="1795" y="1"/>
                </a:moveTo>
                <a:cubicBezTo>
                  <a:pt x="799" y="1"/>
                  <a:pt x="1" y="807"/>
                  <a:pt x="1" y="1794"/>
                </a:cubicBezTo>
                <a:lnTo>
                  <a:pt x="1" y="4419"/>
                </a:lnTo>
                <a:lnTo>
                  <a:pt x="13258" y="4419"/>
                </a:lnTo>
                <a:lnTo>
                  <a:pt x="13258" y="1794"/>
                </a:lnTo>
                <a:cubicBezTo>
                  <a:pt x="13258" y="807"/>
                  <a:pt x="12451" y="1"/>
                  <a:pt x="11458" y="1"/>
                </a:cubicBezTo>
                <a:close/>
              </a:path>
            </a:pathLst>
          </a:custGeom>
          <a:solidFill>
            <a:srgbClr val="6A1C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4" name="Google Shape;2504;p29"/>
          <p:cNvSpPr/>
          <p:nvPr/>
        </p:nvSpPr>
        <p:spPr>
          <a:xfrm>
            <a:off x="9347179" y="5034612"/>
            <a:ext cx="1219305" cy="406404"/>
          </a:xfrm>
          <a:custGeom>
            <a:rect b="b" l="l" r="r" t="t"/>
            <a:pathLst>
              <a:path extrusionOk="0" h="4419" w="13258">
                <a:moveTo>
                  <a:pt x="1794" y="1"/>
                </a:moveTo>
                <a:cubicBezTo>
                  <a:pt x="807" y="1"/>
                  <a:pt x="1" y="807"/>
                  <a:pt x="1" y="1794"/>
                </a:cubicBezTo>
                <a:lnTo>
                  <a:pt x="1" y="4419"/>
                </a:lnTo>
                <a:lnTo>
                  <a:pt x="13258" y="4419"/>
                </a:lnTo>
                <a:lnTo>
                  <a:pt x="13258" y="1794"/>
                </a:lnTo>
                <a:cubicBezTo>
                  <a:pt x="13258" y="807"/>
                  <a:pt x="12453" y="1"/>
                  <a:pt x="11464" y="1"/>
                </a:cubicBezTo>
                <a:close/>
              </a:path>
            </a:pathLst>
          </a:custGeom>
          <a:solidFill>
            <a:srgbClr val="6A1C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5" name="Google Shape;2505;p29"/>
          <p:cNvSpPr/>
          <p:nvPr/>
        </p:nvSpPr>
        <p:spPr>
          <a:xfrm>
            <a:off x="3963091" y="5034612"/>
            <a:ext cx="1219305" cy="406404"/>
          </a:xfrm>
          <a:custGeom>
            <a:rect b="b" l="l" r="r" t="t"/>
            <a:pathLst>
              <a:path extrusionOk="0" h="4419" w="13258">
                <a:moveTo>
                  <a:pt x="1794" y="1"/>
                </a:moveTo>
                <a:cubicBezTo>
                  <a:pt x="799" y="1"/>
                  <a:pt x="0" y="807"/>
                  <a:pt x="0" y="1794"/>
                </a:cubicBezTo>
                <a:lnTo>
                  <a:pt x="0" y="4419"/>
                </a:lnTo>
                <a:lnTo>
                  <a:pt x="13257" y="4419"/>
                </a:lnTo>
                <a:lnTo>
                  <a:pt x="13257" y="1794"/>
                </a:lnTo>
                <a:cubicBezTo>
                  <a:pt x="13257" y="807"/>
                  <a:pt x="12451" y="1"/>
                  <a:pt x="11457" y="1"/>
                </a:cubicBezTo>
                <a:close/>
              </a:path>
            </a:pathLst>
          </a:custGeom>
          <a:solidFill>
            <a:srgbClr val="6A1C1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6" name="Google Shape;2506;p29"/>
          <p:cNvSpPr txBox="1"/>
          <p:nvPr>
            <p:ph type="title"/>
          </p:nvPr>
        </p:nvSpPr>
        <p:spPr>
          <a:xfrm>
            <a:off x="3798270" y="1568050"/>
            <a:ext cx="3575100" cy="1073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3700"/>
              <a:buNone/>
              <a:defRPr sz="9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2507" name="Google Shape;2507;p29"/>
          <p:cNvSpPr txBox="1"/>
          <p:nvPr>
            <p:ph idx="1" type="subTitle"/>
          </p:nvPr>
        </p:nvSpPr>
        <p:spPr>
          <a:xfrm>
            <a:off x="3906870" y="2774450"/>
            <a:ext cx="3466500" cy="80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umbers and text 1">
  <p:cSld name="TITLE_ONLY_3">
    <p:spTree>
      <p:nvGrpSpPr>
        <p:cNvPr id="2508" name="Shape 2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09" name="Google Shape;2509;p30"/>
          <p:cNvGrpSpPr/>
          <p:nvPr/>
        </p:nvGrpSpPr>
        <p:grpSpPr>
          <a:xfrm>
            <a:off x="-1544026" y="-1555275"/>
            <a:ext cx="12232039" cy="7489192"/>
            <a:chOff x="-1544026" y="-1555275"/>
            <a:chExt cx="12232039" cy="7489192"/>
          </a:xfrm>
        </p:grpSpPr>
        <p:sp>
          <p:nvSpPr>
            <p:cNvPr id="2510" name="Google Shape;2510;p30"/>
            <p:cNvSpPr/>
            <p:nvPr/>
          </p:nvSpPr>
          <p:spPr>
            <a:xfrm flipH="1">
              <a:off x="9591948" y="2933887"/>
              <a:ext cx="1096065" cy="3000009"/>
            </a:xfrm>
            <a:custGeom>
              <a:rect b="b" l="l" r="r" t="t"/>
              <a:pathLst>
                <a:path extrusionOk="0" h="25723" w="9398">
                  <a:moveTo>
                    <a:pt x="1" y="1"/>
                  </a:moveTo>
                  <a:lnTo>
                    <a:pt x="1" y="25722"/>
                  </a:lnTo>
                  <a:lnTo>
                    <a:pt x="9397" y="25722"/>
                  </a:lnTo>
                  <a:cubicBezTo>
                    <a:pt x="9397" y="15921"/>
                    <a:pt x="5862" y="6947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1" name="Google Shape;2511;p30"/>
            <p:cNvSpPr/>
            <p:nvPr/>
          </p:nvSpPr>
          <p:spPr>
            <a:xfrm flipH="1">
              <a:off x="9891331" y="3619083"/>
              <a:ext cx="796682" cy="2314823"/>
            </a:xfrm>
            <a:custGeom>
              <a:rect b="b" l="l" r="r" t="t"/>
              <a:pathLst>
                <a:path extrusionOk="0" h="19848" w="6831">
                  <a:moveTo>
                    <a:pt x="1546" y="1"/>
                  </a:moveTo>
                  <a:cubicBezTo>
                    <a:pt x="1039" y="352"/>
                    <a:pt x="520" y="689"/>
                    <a:pt x="1" y="1015"/>
                  </a:cubicBezTo>
                  <a:lnTo>
                    <a:pt x="1" y="1885"/>
                  </a:lnTo>
                  <a:cubicBezTo>
                    <a:pt x="2724" y="7286"/>
                    <a:pt x="4263" y="13387"/>
                    <a:pt x="4263" y="19847"/>
                  </a:cubicBezTo>
                  <a:lnTo>
                    <a:pt x="6830" y="19847"/>
                  </a:lnTo>
                  <a:cubicBezTo>
                    <a:pt x="6830" y="12620"/>
                    <a:pt x="4907" y="5843"/>
                    <a:pt x="1546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2" name="Google Shape;2512;p30"/>
            <p:cNvSpPr/>
            <p:nvPr/>
          </p:nvSpPr>
          <p:spPr>
            <a:xfrm flipH="1">
              <a:off x="10190713" y="3838811"/>
              <a:ext cx="497300" cy="2095096"/>
            </a:xfrm>
            <a:custGeom>
              <a:rect b="b" l="l" r="r" t="t"/>
              <a:pathLst>
                <a:path extrusionOk="0" h="17964" w="4264">
                  <a:moveTo>
                    <a:pt x="1" y="1"/>
                  </a:moveTo>
                  <a:lnTo>
                    <a:pt x="1" y="17963"/>
                  </a:lnTo>
                  <a:lnTo>
                    <a:pt x="4263" y="17963"/>
                  </a:lnTo>
                  <a:cubicBezTo>
                    <a:pt x="4263" y="11503"/>
                    <a:pt x="2724" y="5402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3" name="Google Shape;2513;p30"/>
            <p:cNvSpPr/>
            <p:nvPr/>
          </p:nvSpPr>
          <p:spPr>
            <a:xfrm flipH="1">
              <a:off x="10490213" y="4586053"/>
              <a:ext cx="197800" cy="1347864"/>
            </a:xfrm>
            <a:custGeom>
              <a:rect b="b" l="l" r="r" t="t"/>
              <a:pathLst>
                <a:path extrusionOk="0" h="11557" w="1696">
                  <a:moveTo>
                    <a:pt x="1" y="1"/>
                  </a:moveTo>
                  <a:lnTo>
                    <a:pt x="1" y="11556"/>
                  </a:lnTo>
                  <a:lnTo>
                    <a:pt x="1696" y="11556"/>
                  </a:lnTo>
                  <a:cubicBezTo>
                    <a:pt x="1696" y="7540"/>
                    <a:pt x="1105" y="3660"/>
                    <a:pt x="1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4" name="Google Shape;2514;p30"/>
            <p:cNvSpPr/>
            <p:nvPr/>
          </p:nvSpPr>
          <p:spPr>
            <a:xfrm flipH="1">
              <a:off x="8495999" y="-790425"/>
              <a:ext cx="2192014" cy="4527829"/>
            </a:xfrm>
            <a:custGeom>
              <a:rect b="b" l="l" r="r" t="t"/>
              <a:pathLst>
                <a:path extrusionOk="0" h="38823" w="18795">
                  <a:moveTo>
                    <a:pt x="1" y="0"/>
                  </a:moveTo>
                  <a:lnTo>
                    <a:pt x="1" y="38823"/>
                  </a:lnTo>
                  <a:cubicBezTo>
                    <a:pt x="11281" y="31778"/>
                    <a:pt x="18794" y="19243"/>
                    <a:pt x="18794" y="4958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5" name="Google Shape;2515;p30"/>
            <p:cNvSpPr/>
            <p:nvPr/>
          </p:nvSpPr>
          <p:spPr>
            <a:xfrm flipH="1">
              <a:off x="8799231" y="-34086"/>
              <a:ext cx="1888782" cy="3568335"/>
            </a:xfrm>
            <a:custGeom>
              <a:rect b="b" l="l" r="r" t="t"/>
              <a:pathLst>
                <a:path extrusionOk="0" h="30596" w="16195">
                  <a:moveTo>
                    <a:pt x="16194" y="0"/>
                  </a:moveTo>
                  <a:cubicBezTo>
                    <a:pt x="15427" y="807"/>
                    <a:pt x="14518" y="1476"/>
                    <a:pt x="13510" y="1970"/>
                  </a:cubicBezTo>
                  <a:cubicBezTo>
                    <a:pt x="12588" y="12543"/>
                    <a:pt x="7545" y="21933"/>
                    <a:pt x="1" y="28529"/>
                  </a:cubicBezTo>
                  <a:lnTo>
                    <a:pt x="1" y="30596"/>
                  </a:lnTo>
                  <a:cubicBezTo>
                    <a:pt x="9461" y="23610"/>
                    <a:pt x="15726" y="12549"/>
                    <a:pt x="16194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6" name="Google Shape;2516;p30"/>
            <p:cNvSpPr/>
            <p:nvPr/>
          </p:nvSpPr>
          <p:spPr>
            <a:xfrm flipH="1">
              <a:off x="9094882" y="-790425"/>
              <a:ext cx="1593132" cy="4083595"/>
            </a:xfrm>
            <a:custGeom>
              <a:rect b="b" l="l" r="r" t="t"/>
              <a:pathLst>
                <a:path extrusionOk="0" h="35014" w="13660">
                  <a:moveTo>
                    <a:pt x="1" y="0"/>
                  </a:moveTo>
                  <a:lnTo>
                    <a:pt x="1" y="35014"/>
                  </a:lnTo>
                  <a:cubicBezTo>
                    <a:pt x="8370" y="27704"/>
                    <a:pt x="13660" y="16949"/>
                    <a:pt x="13660" y="4958"/>
                  </a:cubicBezTo>
                  <a:lnTo>
                    <a:pt x="13660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7" name="Google Shape;2517;p30"/>
            <p:cNvSpPr/>
            <p:nvPr/>
          </p:nvSpPr>
          <p:spPr>
            <a:xfrm flipH="1">
              <a:off x="9421555" y="292591"/>
              <a:ext cx="1266458" cy="2714855"/>
            </a:xfrm>
            <a:custGeom>
              <a:rect b="b" l="l" r="r" t="t"/>
              <a:pathLst>
                <a:path extrusionOk="0" h="23278" w="10859">
                  <a:moveTo>
                    <a:pt x="10859" y="0"/>
                  </a:moveTo>
                  <a:cubicBezTo>
                    <a:pt x="10385" y="72"/>
                    <a:pt x="9890" y="111"/>
                    <a:pt x="9397" y="111"/>
                  </a:cubicBezTo>
                  <a:cubicBezTo>
                    <a:pt x="9020" y="111"/>
                    <a:pt x="8650" y="92"/>
                    <a:pt x="8292" y="46"/>
                  </a:cubicBezTo>
                  <a:cubicBezTo>
                    <a:pt x="7460" y="7657"/>
                    <a:pt x="4491" y="14622"/>
                    <a:pt x="1" y="20329"/>
                  </a:cubicBezTo>
                  <a:lnTo>
                    <a:pt x="1" y="23278"/>
                  </a:lnTo>
                  <a:cubicBezTo>
                    <a:pt x="5933" y="17092"/>
                    <a:pt x="9890" y="8995"/>
                    <a:pt x="10859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8" name="Google Shape;2518;p30"/>
            <p:cNvSpPr/>
            <p:nvPr/>
          </p:nvSpPr>
          <p:spPr>
            <a:xfrm flipH="1">
              <a:off x="9693647" y="-790425"/>
              <a:ext cx="994366" cy="3453923"/>
            </a:xfrm>
            <a:custGeom>
              <a:rect b="b" l="l" r="r" t="t"/>
              <a:pathLst>
                <a:path extrusionOk="0" h="29615" w="8526">
                  <a:moveTo>
                    <a:pt x="1" y="0"/>
                  </a:moveTo>
                  <a:lnTo>
                    <a:pt x="1" y="29615"/>
                  </a:lnTo>
                  <a:cubicBezTo>
                    <a:pt x="5342" y="22830"/>
                    <a:pt x="8526" y="14265"/>
                    <a:pt x="8526" y="4958"/>
                  </a:cubicBezTo>
                  <a:lnTo>
                    <a:pt x="8526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9" name="Google Shape;2519;p30"/>
            <p:cNvSpPr/>
            <p:nvPr/>
          </p:nvSpPr>
          <p:spPr>
            <a:xfrm flipH="1">
              <a:off x="10012740" y="46971"/>
              <a:ext cx="675273" cy="2189098"/>
            </a:xfrm>
            <a:custGeom>
              <a:rect b="b" l="l" r="r" t="t"/>
              <a:pathLst>
                <a:path extrusionOk="0" h="18770" w="5790">
                  <a:moveTo>
                    <a:pt x="3334" y="1"/>
                  </a:moveTo>
                  <a:cubicBezTo>
                    <a:pt x="3061" y="4928"/>
                    <a:pt x="1897" y="9619"/>
                    <a:pt x="1" y="13908"/>
                  </a:cubicBezTo>
                  <a:lnTo>
                    <a:pt x="1" y="18769"/>
                  </a:lnTo>
                  <a:cubicBezTo>
                    <a:pt x="3165" y="13668"/>
                    <a:pt x="5205" y="7799"/>
                    <a:pt x="5790" y="1503"/>
                  </a:cubicBezTo>
                  <a:cubicBezTo>
                    <a:pt x="4893" y="1132"/>
                    <a:pt x="4068" y="619"/>
                    <a:pt x="333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20" name="Google Shape;2520;p30"/>
            <p:cNvSpPr/>
            <p:nvPr/>
          </p:nvSpPr>
          <p:spPr>
            <a:xfrm flipH="1">
              <a:off x="10292296" y="-790425"/>
              <a:ext cx="395717" cy="2459557"/>
            </a:xfrm>
            <a:custGeom>
              <a:rect b="b" l="l" r="r" t="t"/>
              <a:pathLst>
                <a:path extrusionOk="0" h="21089" w="3393">
                  <a:moveTo>
                    <a:pt x="1" y="0"/>
                  </a:moveTo>
                  <a:lnTo>
                    <a:pt x="1" y="21088"/>
                  </a:lnTo>
                  <a:cubicBezTo>
                    <a:pt x="2184" y="16155"/>
                    <a:pt x="3393" y="10696"/>
                    <a:pt x="3393" y="4958"/>
                  </a:cubicBezTo>
                  <a:lnTo>
                    <a:pt x="3393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21" name="Google Shape;2521;p30"/>
            <p:cNvSpPr/>
            <p:nvPr/>
          </p:nvSpPr>
          <p:spPr>
            <a:xfrm>
              <a:off x="-1544026" y="2933887"/>
              <a:ext cx="1096065" cy="3000009"/>
            </a:xfrm>
            <a:custGeom>
              <a:rect b="b" l="l" r="r" t="t"/>
              <a:pathLst>
                <a:path extrusionOk="0" h="25723" w="9398">
                  <a:moveTo>
                    <a:pt x="1" y="1"/>
                  </a:moveTo>
                  <a:lnTo>
                    <a:pt x="1" y="25722"/>
                  </a:lnTo>
                  <a:lnTo>
                    <a:pt x="9397" y="25722"/>
                  </a:lnTo>
                  <a:cubicBezTo>
                    <a:pt x="9397" y="15921"/>
                    <a:pt x="5862" y="6947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22" name="Google Shape;2522;p30"/>
            <p:cNvSpPr/>
            <p:nvPr/>
          </p:nvSpPr>
          <p:spPr>
            <a:xfrm>
              <a:off x="-1544026" y="3619083"/>
              <a:ext cx="796682" cy="2314823"/>
            </a:xfrm>
            <a:custGeom>
              <a:rect b="b" l="l" r="r" t="t"/>
              <a:pathLst>
                <a:path extrusionOk="0" h="19848" w="6831">
                  <a:moveTo>
                    <a:pt x="1546" y="1"/>
                  </a:moveTo>
                  <a:cubicBezTo>
                    <a:pt x="1039" y="352"/>
                    <a:pt x="520" y="689"/>
                    <a:pt x="1" y="1015"/>
                  </a:cubicBezTo>
                  <a:lnTo>
                    <a:pt x="1" y="1885"/>
                  </a:lnTo>
                  <a:cubicBezTo>
                    <a:pt x="2724" y="7286"/>
                    <a:pt x="4263" y="13387"/>
                    <a:pt x="4263" y="19847"/>
                  </a:cubicBezTo>
                  <a:lnTo>
                    <a:pt x="6830" y="19847"/>
                  </a:lnTo>
                  <a:cubicBezTo>
                    <a:pt x="6830" y="12620"/>
                    <a:pt x="4907" y="5843"/>
                    <a:pt x="1546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23" name="Google Shape;2523;p30"/>
            <p:cNvSpPr/>
            <p:nvPr/>
          </p:nvSpPr>
          <p:spPr>
            <a:xfrm>
              <a:off x="-1544026" y="3838811"/>
              <a:ext cx="497300" cy="2095096"/>
            </a:xfrm>
            <a:custGeom>
              <a:rect b="b" l="l" r="r" t="t"/>
              <a:pathLst>
                <a:path extrusionOk="0" h="17964" w="4264">
                  <a:moveTo>
                    <a:pt x="1" y="1"/>
                  </a:moveTo>
                  <a:lnTo>
                    <a:pt x="1" y="17963"/>
                  </a:lnTo>
                  <a:lnTo>
                    <a:pt x="4263" y="17963"/>
                  </a:lnTo>
                  <a:cubicBezTo>
                    <a:pt x="4263" y="11503"/>
                    <a:pt x="2724" y="5402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24" name="Google Shape;2524;p30"/>
            <p:cNvSpPr/>
            <p:nvPr/>
          </p:nvSpPr>
          <p:spPr>
            <a:xfrm>
              <a:off x="-1544026" y="4586053"/>
              <a:ext cx="197800" cy="1347864"/>
            </a:xfrm>
            <a:custGeom>
              <a:rect b="b" l="l" r="r" t="t"/>
              <a:pathLst>
                <a:path extrusionOk="0" h="11557" w="1696">
                  <a:moveTo>
                    <a:pt x="1" y="1"/>
                  </a:moveTo>
                  <a:lnTo>
                    <a:pt x="1" y="11556"/>
                  </a:lnTo>
                  <a:lnTo>
                    <a:pt x="1696" y="11556"/>
                  </a:lnTo>
                  <a:cubicBezTo>
                    <a:pt x="1696" y="7540"/>
                    <a:pt x="1105" y="3660"/>
                    <a:pt x="1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25" name="Google Shape;2525;p30"/>
            <p:cNvSpPr/>
            <p:nvPr/>
          </p:nvSpPr>
          <p:spPr>
            <a:xfrm>
              <a:off x="-1544026" y="-790425"/>
              <a:ext cx="2192014" cy="4527829"/>
            </a:xfrm>
            <a:custGeom>
              <a:rect b="b" l="l" r="r" t="t"/>
              <a:pathLst>
                <a:path extrusionOk="0" h="38823" w="18795">
                  <a:moveTo>
                    <a:pt x="1" y="0"/>
                  </a:moveTo>
                  <a:lnTo>
                    <a:pt x="1" y="38823"/>
                  </a:lnTo>
                  <a:cubicBezTo>
                    <a:pt x="11281" y="31778"/>
                    <a:pt x="18794" y="19243"/>
                    <a:pt x="18794" y="4958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26" name="Google Shape;2526;p30"/>
            <p:cNvSpPr/>
            <p:nvPr/>
          </p:nvSpPr>
          <p:spPr>
            <a:xfrm>
              <a:off x="-1544026" y="-34086"/>
              <a:ext cx="1888782" cy="3568335"/>
            </a:xfrm>
            <a:custGeom>
              <a:rect b="b" l="l" r="r" t="t"/>
              <a:pathLst>
                <a:path extrusionOk="0" h="30596" w="16195">
                  <a:moveTo>
                    <a:pt x="16194" y="0"/>
                  </a:moveTo>
                  <a:cubicBezTo>
                    <a:pt x="15427" y="807"/>
                    <a:pt x="14518" y="1476"/>
                    <a:pt x="13510" y="1970"/>
                  </a:cubicBezTo>
                  <a:cubicBezTo>
                    <a:pt x="12588" y="12543"/>
                    <a:pt x="7545" y="21933"/>
                    <a:pt x="1" y="28529"/>
                  </a:cubicBezTo>
                  <a:lnTo>
                    <a:pt x="1" y="30596"/>
                  </a:lnTo>
                  <a:cubicBezTo>
                    <a:pt x="9461" y="23610"/>
                    <a:pt x="15726" y="12549"/>
                    <a:pt x="16194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27" name="Google Shape;2527;p30"/>
            <p:cNvSpPr/>
            <p:nvPr/>
          </p:nvSpPr>
          <p:spPr>
            <a:xfrm>
              <a:off x="-1544026" y="-790425"/>
              <a:ext cx="1593132" cy="4083595"/>
            </a:xfrm>
            <a:custGeom>
              <a:rect b="b" l="l" r="r" t="t"/>
              <a:pathLst>
                <a:path extrusionOk="0" h="35014" w="13660">
                  <a:moveTo>
                    <a:pt x="1" y="0"/>
                  </a:moveTo>
                  <a:lnTo>
                    <a:pt x="1" y="35014"/>
                  </a:lnTo>
                  <a:cubicBezTo>
                    <a:pt x="8370" y="27704"/>
                    <a:pt x="13660" y="16949"/>
                    <a:pt x="13660" y="4958"/>
                  </a:cubicBezTo>
                  <a:lnTo>
                    <a:pt x="13660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28" name="Google Shape;2528;p30"/>
            <p:cNvSpPr/>
            <p:nvPr/>
          </p:nvSpPr>
          <p:spPr>
            <a:xfrm>
              <a:off x="-1544026" y="292591"/>
              <a:ext cx="1266458" cy="2714855"/>
            </a:xfrm>
            <a:custGeom>
              <a:rect b="b" l="l" r="r" t="t"/>
              <a:pathLst>
                <a:path extrusionOk="0" h="23278" w="10859">
                  <a:moveTo>
                    <a:pt x="10859" y="0"/>
                  </a:moveTo>
                  <a:cubicBezTo>
                    <a:pt x="10385" y="72"/>
                    <a:pt x="9890" y="111"/>
                    <a:pt x="9397" y="111"/>
                  </a:cubicBezTo>
                  <a:cubicBezTo>
                    <a:pt x="9020" y="111"/>
                    <a:pt x="8650" y="92"/>
                    <a:pt x="8292" y="46"/>
                  </a:cubicBezTo>
                  <a:cubicBezTo>
                    <a:pt x="7460" y="7657"/>
                    <a:pt x="4491" y="14622"/>
                    <a:pt x="1" y="20329"/>
                  </a:cubicBezTo>
                  <a:lnTo>
                    <a:pt x="1" y="23278"/>
                  </a:lnTo>
                  <a:cubicBezTo>
                    <a:pt x="5933" y="17092"/>
                    <a:pt x="9890" y="8995"/>
                    <a:pt x="10859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29" name="Google Shape;2529;p30"/>
            <p:cNvSpPr/>
            <p:nvPr/>
          </p:nvSpPr>
          <p:spPr>
            <a:xfrm>
              <a:off x="-1544026" y="-790425"/>
              <a:ext cx="994366" cy="3453923"/>
            </a:xfrm>
            <a:custGeom>
              <a:rect b="b" l="l" r="r" t="t"/>
              <a:pathLst>
                <a:path extrusionOk="0" h="29615" w="8526">
                  <a:moveTo>
                    <a:pt x="1" y="0"/>
                  </a:moveTo>
                  <a:lnTo>
                    <a:pt x="1" y="29615"/>
                  </a:lnTo>
                  <a:cubicBezTo>
                    <a:pt x="5342" y="22830"/>
                    <a:pt x="8526" y="14265"/>
                    <a:pt x="8526" y="4958"/>
                  </a:cubicBezTo>
                  <a:lnTo>
                    <a:pt x="8526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30" name="Google Shape;2530;p30"/>
            <p:cNvSpPr/>
            <p:nvPr/>
          </p:nvSpPr>
          <p:spPr>
            <a:xfrm>
              <a:off x="-1544026" y="46971"/>
              <a:ext cx="675273" cy="2189098"/>
            </a:xfrm>
            <a:custGeom>
              <a:rect b="b" l="l" r="r" t="t"/>
              <a:pathLst>
                <a:path extrusionOk="0" h="18770" w="5790">
                  <a:moveTo>
                    <a:pt x="3334" y="1"/>
                  </a:moveTo>
                  <a:cubicBezTo>
                    <a:pt x="3061" y="4928"/>
                    <a:pt x="1897" y="9619"/>
                    <a:pt x="1" y="13908"/>
                  </a:cubicBezTo>
                  <a:lnTo>
                    <a:pt x="1" y="18769"/>
                  </a:lnTo>
                  <a:cubicBezTo>
                    <a:pt x="3165" y="13668"/>
                    <a:pt x="5205" y="7799"/>
                    <a:pt x="5790" y="1503"/>
                  </a:cubicBezTo>
                  <a:cubicBezTo>
                    <a:pt x="4893" y="1132"/>
                    <a:pt x="4068" y="619"/>
                    <a:pt x="333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31" name="Google Shape;2531;p30"/>
            <p:cNvSpPr/>
            <p:nvPr/>
          </p:nvSpPr>
          <p:spPr>
            <a:xfrm>
              <a:off x="-1544026" y="-790425"/>
              <a:ext cx="395717" cy="2459557"/>
            </a:xfrm>
            <a:custGeom>
              <a:rect b="b" l="l" r="r" t="t"/>
              <a:pathLst>
                <a:path extrusionOk="0" h="21089" w="3393">
                  <a:moveTo>
                    <a:pt x="1" y="0"/>
                  </a:moveTo>
                  <a:lnTo>
                    <a:pt x="1" y="21088"/>
                  </a:lnTo>
                  <a:cubicBezTo>
                    <a:pt x="2184" y="16155"/>
                    <a:pt x="3393" y="10696"/>
                    <a:pt x="3393" y="4958"/>
                  </a:cubicBezTo>
                  <a:lnTo>
                    <a:pt x="3393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32" name="Google Shape;2532;p30"/>
            <p:cNvSpPr/>
            <p:nvPr/>
          </p:nvSpPr>
          <p:spPr>
            <a:xfrm>
              <a:off x="-13700" y="4625101"/>
              <a:ext cx="9172746" cy="689603"/>
            </a:xfrm>
            <a:custGeom>
              <a:rect b="b" l="l" r="r" t="t"/>
              <a:pathLst>
                <a:path extrusionOk="0" h="5526" w="99739">
                  <a:moveTo>
                    <a:pt x="1" y="1"/>
                  </a:moveTo>
                  <a:lnTo>
                    <a:pt x="1" y="5525"/>
                  </a:lnTo>
                  <a:lnTo>
                    <a:pt x="99739" y="5525"/>
                  </a:lnTo>
                  <a:lnTo>
                    <a:pt x="99739" y="1"/>
                  </a:lnTo>
                  <a:close/>
                </a:path>
              </a:pathLst>
            </a:custGeom>
            <a:solidFill>
              <a:srgbClr val="F8A96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533" name="Google Shape;2533;p30"/>
            <p:cNvGrpSpPr/>
            <p:nvPr/>
          </p:nvGrpSpPr>
          <p:grpSpPr>
            <a:xfrm>
              <a:off x="-1075563" y="-1555275"/>
              <a:ext cx="11295126" cy="1861672"/>
              <a:chOff x="-1075563" y="-1326675"/>
              <a:chExt cx="11295126" cy="1861672"/>
            </a:xfrm>
          </p:grpSpPr>
          <p:sp>
            <p:nvSpPr>
              <p:cNvPr id="2534" name="Google Shape;2534;p30"/>
              <p:cNvSpPr/>
              <p:nvPr/>
            </p:nvSpPr>
            <p:spPr>
              <a:xfrm>
                <a:off x="7920728" y="-657050"/>
                <a:ext cx="2298835" cy="1149540"/>
              </a:xfrm>
              <a:custGeom>
                <a:rect b="b" l="l" r="r" t="t"/>
                <a:pathLst>
                  <a:path extrusionOk="0" h="9398" w="18794">
                    <a:moveTo>
                      <a:pt x="0" y="0"/>
                    </a:moveTo>
                    <a:cubicBezTo>
                      <a:pt x="0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35" name="Google Shape;2535;p30"/>
              <p:cNvSpPr/>
              <p:nvPr/>
            </p:nvSpPr>
            <p:spPr>
              <a:xfrm>
                <a:off x="10032687" y="-657050"/>
                <a:ext cx="143234" cy="122"/>
              </a:xfrm>
              <a:custGeom>
                <a:rect b="b" l="l" r="r" t="t"/>
                <a:pathLst>
                  <a:path extrusionOk="0" h="1" w="1171">
                    <a:moveTo>
                      <a:pt x="1171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17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36" name="Google Shape;2536;p30"/>
              <p:cNvSpPr/>
              <p:nvPr/>
            </p:nvSpPr>
            <p:spPr>
              <a:xfrm>
                <a:off x="8056502" y="-657050"/>
                <a:ext cx="50272" cy="122"/>
              </a:xfrm>
              <a:custGeom>
                <a:rect b="b" l="l" r="r" t="t"/>
                <a:pathLst>
                  <a:path extrusionOk="0" h="1" w="411">
                    <a:moveTo>
                      <a:pt x="411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358" y="0"/>
                    </a:lnTo>
                    <a:lnTo>
                      <a:pt x="358" y="0"/>
                    </a:lnTo>
                    <a:lnTo>
                      <a:pt x="358" y="0"/>
                    </a:lnTo>
                    <a:lnTo>
                      <a:pt x="41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37" name="Google Shape;2537;p30"/>
              <p:cNvSpPr/>
              <p:nvPr/>
            </p:nvSpPr>
            <p:spPr>
              <a:xfrm>
                <a:off x="8071547" y="-657050"/>
                <a:ext cx="2104350" cy="835551"/>
              </a:xfrm>
              <a:custGeom>
                <a:rect b="b" l="l" r="r" t="t"/>
                <a:pathLst>
                  <a:path extrusionOk="0" h="6831" w="17204">
                    <a:moveTo>
                      <a:pt x="235" y="0"/>
                    </a:moveTo>
                    <a:cubicBezTo>
                      <a:pt x="235" y="723"/>
                      <a:pt x="151" y="1424"/>
                      <a:pt x="1" y="2093"/>
                    </a:cubicBezTo>
                    <a:cubicBezTo>
                      <a:pt x="1620" y="4926"/>
                      <a:pt x="4667" y="6830"/>
                      <a:pt x="8164" y="6830"/>
                    </a:cubicBezTo>
                    <a:cubicBezTo>
                      <a:pt x="12459" y="6830"/>
                      <a:pt x="16085" y="3945"/>
                      <a:pt x="17204" y="0"/>
                    </a:cubicBezTo>
                    <a:lnTo>
                      <a:pt x="16034" y="0"/>
                    </a:lnTo>
                    <a:cubicBezTo>
                      <a:pt x="14357" y="2568"/>
                      <a:pt x="11458" y="4271"/>
                      <a:pt x="8164" y="4271"/>
                    </a:cubicBezTo>
                    <a:cubicBezTo>
                      <a:pt x="4862" y="4271"/>
                      <a:pt x="1964" y="2568"/>
                      <a:pt x="288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38" name="Google Shape;2538;p30"/>
              <p:cNvSpPr/>
              <p:nvPr/>
            </p:nvSpPr>
            <p:spPr>
              <a:xfrm>
                <a:off x="8106653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77" y="2568"/>
                      <a:pt x="4575" y="4271"/>
                      <a:pt x="7877" y="4271"/>
                    </a:cubicBezTo>
                    <a:cubicBezTo>
                      <a:pt x="11171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39" name="Google Shape;2539;p30"/>
              <p:cNvSpPr/>
              <p:nvPr/>
            </p:nvSpPr>
            <p:spPr>
              <a:xfrm>
                <a:off x="8410248" y="-657050"/>
                <a:ext cx="1318827" cy="208429"/>
              </a:xfrm>
              <a:custGeom>
                <a:rect b="b" l="l" r="r" t="t"/>
                <a:pathLst>
                  <a:path extrusionOk="0" h="1704" w="10782">
                    <a:moveTo>
                      <a:pt x="0" y="0"/>
                    </a:moveTo>
                    <a:cubicBezTo>
                      <a:pt x="1529" y="1073"/>
                      <a:pt x="3386" y="1704"/>
                      <a:pt x="5395" y="1704"/>
                    </a:cubicBezTo>
                    <a:cubicBezTo>
                      <a:pt x="7396" y="1704"/>
                      <a:pt x="9255" y="1073"/>
                      <a:pt x="10782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40" name="Google Shape;2540;p30"/>
              <p:cNvSpPr/>
              <p:nvPr/>
            </p:nvSpPr>
            <p:spPr>
              <a:xfrm>
                <a:off x="5801429" y="-657050"/>
                <a:ext cx="2298835" cy="1149540"/>
              </a:xfrm>
              <a:custGeom>
                <a:rect b="b" l="l" r="r" t="t"/>
                <a:pathLst>
                  <a:path extrusionOk="0" h="9398" w="18794">
                    <a:moveTo>
                      <a:pt x="0" y="0"/>
                    </a:moveTo>
                    <a:cubicBezTo>
                      <a:pt x="0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41" name="Google Shape;2541;p30"/>
              <p:cNvSpPr/>
              <p:nvPr/>
            </p:nvSpPr>
            <p:spPr>
              <a:xfrm>
                <a:off x="7913389" y="-657050"/>
                <a:ext cx="7461" cy="122"/>
              </a:xfrm>
              <a:custGeom>
                <a:rect b="b" l="l" r="r" t="t"/>
                <a:pathLst>
                  <a:path extrusionOk="0" h="1" w="61">
                    <a:moveTo>
                      <a:pt x="60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42" name="Google Shape;2542;p30"/>
              <p:cNvSpPr/>
              <p:nvPr/>
            </p:nvSpPr>
            <p:spPr>
              <a:xfrm>
                <a:off x="7920728" y="-657050"/>
                <a:ext cx="43056" cy="122"/>
              </a:xfrm>
              <a:custGeom>
                <a:rect b="b" l="l" r="r" t="t"/>
                <a:pathLst>
                  <a:path extrusionOk="0" h="1" w="352">
                    <a:moveTo>
                      <a:pt x="351" y="0"/>
                    </a:moveTo>
                    <a:lnTo>
                      <a:pt x="0" y="0"/>
                    </a:lnTo>
                    <a:lnTo>
                      <a:pt x="35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43" name="Google Shape;2543;p30"/>
              <p:cNvSpPr/>
              <p:nvPr/>
            </p:nvSpPr>
            <p:spPr>
              <a:xfrm>
                <a:off x="7963662" y="-657050"/>
                <a:ext cx="92961" cy="122"/>
              </a:xfrm>
              <a:custGeom>
                <a:rect b="b" l="l" r="r" t="t"/>
                <a:pathLst>
                  <a:path extrusionOk="0" h="1" w="760">
                    <a:moveTo>
                      <a:pt x="76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760" y="0"/>
                    </a:lnTo>
                    <a:close/>
                  </a:path>
                </a:pathLst>
              </a:custGeom>
              <a:solidFill>
                <a:srgbClr val="A1121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44" name="Google Shape;2544;p30"/>
              <p:cNvSpPr/>
              <p:nvPr/>
            </p:nvSpPr>
            <p:spPr>
              <a:xfrm>
                <a:off x="6431911" y="-657050"/>
                <a:ext cx="6361" cy="122"/>
              </a:xfrm>
              <a:custGeom>
                <a:rect b="b" l="l" r="r" t="t"/>
                <a:pathLst>
                  <a:path extrusionOk="0" h="1" w="52">
                    <a:moveTo>
                      <a:pt x="52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45" name="Google Shape;2545;p30"/>
              <p:cNvSpPr/>
              <p:nvPr/>
            </p:nvSpPr>
            <p:spPr>
              <a:xfrm>
                <a:off x="5961300" y="-657050"/>
                <a:ext cx="2095299" cy="835551"/>
              </a:xfrm>
              <a:custGeom>
                <a:rect b="b" l="l" r="r" t="t"/>
                <a:pathLst>
                  <a:path extrusionOk="0" h="6831" w="17130">
                    <a:moveTo>
                      <a:pt x="162" y="0"/>
                    </a:moveTo>
                    <a:cubicBezTo>
                      <a:pt x="162" y="754"/>
                      <a:pt x="105" y="1495"/>
                      <a:pt x="0" y="2223"/>
                    </a:cubicBezTo>
                    <a:cubicBezTo>
                      <a:pt x="1638" y="4985"/>
                      <a:pt x="4646" y="6830"/>
                      <a:pt x="8090" y="6830"/>
                    </a:cubicBezTo>
                    <a:cubicBezTo>
                      <a:pt x="12387" y="6830"/>
                      <a:pt x="16013" y="3945"/>
                      <a:pt x="17130" y="0"/>
                    </a:cubicBezTo>
                    <a:lnTo>
                      <a:pt x="15960" y="0"/>
                    </a:lnTo>
                    <a:cubicBezTo>
                      <a:pt x="14283" y="2568"/>
                      <a:pt x="11386" y="4271"/>
                      <a:pt x="8090" y="4271"/>
                    </a:cubicBezTo>
                    <a:cubicBezTo>
                      <a:pt x="4796" y="4271"/>
                      <a:pt x="1898" y="2568"/>
                      <a:pt x="214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46" name="Google Shape;2546;p30"/>
              <p:cNvSpPr/>
              <p:nvPr/>
            </p:nvSpPr>
            <p:spPr>
              <a:xfrm>
                <a:off x="5987354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85" y="2568"/>
                      <a:pt x="4583" y="4271"/>
                      <a:pt x="7877" y="4271"/>
                    </a:cubicBezTo>
                    <a:cubicBezTo>
                      <a:pt x="11173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47" name="Google Shape;2547;p30"/>
              <p:cNvSpPr/>
              <p:nvPr/>
            </p:nvSpPr>
            <p:spPr>
              <a:xfrm>
                <a:off x="6291928" y="-657050"/>
                <a:ext cx="1318093" cy="208429"/>
              </a:xfrm>
              <a:custGeom>
                <a:rect b="b" l="l" r="r" t="t"/>
                <a:pathLst>
                  <a:path extrusionOk="0" h="1704" w="10776">
                    <a:moveTo>
                      <a:pt x="0" y="0"/>
                    </a:moveTo>
                    <a:cubicBezTo>
                      <a:pt x="1521" y="1073"/>
                      <a:pt x="3380" y="1704"/>
                      <a:pt x="5387" y="1704"/>
                    </a:cubicBezTo>
                    <a:cubicBezTo>
                      <a:pt x="7390" y="1704"/>
                      <a:pt x="9247" y="1073"/>
                      <a:pt x="10776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48" name="Google Shape;2548;p30"/>
              <p:cNvSpPr/>
              <p:nvPr/>
            </p:nvSpPr>
            <p:spPr>
              <a:xfrm>
                <a:off x="-1075563" y="-657050"/>
                <a:ext cx="2298957" cy="1149540"/>
              </a:xfrm>
              <a:custGeom>
                <a:rect b="b" l="l" r="r" t="t"/>
                <a:pathLst>
                  <a:path extrusionOk="0" h="9398" w="18795">
                    <a:moveTo>
                      <a:pt x="1" y="0"/>
                    </a:moveTo>
                    <a:cubicBezTo>
                      <a:pt x="1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49" name="Google Shape;2549;p30"/>
              <p:cNvSpPr/>
              <p:nvPr/>
            </p:nvSpPr>
            <p:spPr>
              <a:xfrm>
                <a:off x="1036519" y="-657050"/>
                <a:ext cx="50028" cy="122"/>
              </a:xfrm>
              <a:custGeom>
                <a:rect b="b" l="l" r="r" t="t"/>
                <a:pathLst>
                  <a:path extrusionOk="0" h="1" w="409">
                    <a:moveTo>
                      <a:pt x="409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58" y="0"/>
                    </a:lnTo>
                    <a:lnTo>
                      <a:pt x="58" y="0"/>
                    </a:lnTo>
                    <a:lnTo>
                      <a:pt x="409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50" name="Google Shape;2550;p30"/>
              <p:cNvSpPr/>
              <p:nvPr/>
            </p:nvSpPr>
            <p:spPr>
              <a:xfrm>
                <a:off x="-1032629" y="-657050"/>
                <a:ext cx="143234" cy="122"/>
              </a:xfrm>
              <a:custGeom>
                <a:rect b="b" l="l" r="r" t="t"/>
                <a:pathLst>
                  <a:path extrusionOk="0" h="1" w="1171">
                    <a:moveTo>
                      <a:pt x="1170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51" name="Google Shape;2551;p30"/>
              <p:cNvSpPr/>
              <p:nvPr/>
            </p:nvSpPr>
            <p:spPr>
              <a:xfrm>
                <a:off x="-1032629" y="-657050"/>
                <a:ext cx="2104840" cy="835551"/>
              </a:xfrm>
              <a:custGeom>
                <a:rect b="b" l="l" r="r" t="t"/>
                <a:pathLst>
                  <a:path extrusionOk="0" h="6831" w="17208">
                    <a:moveTo>
                      <a:pt x="1" y="0"/>
                    </a:moveTo>
                    <a:cubicBezTo>
                      <a:pt x="1117" y="3945"/>
                      <a:pt x="4743" y="6830"/>
                      <a:pt x="9046" y="6830"/>
                    </a:cubicBezTo>
                    <a:cubicBezTo>
                      <a:pt x="12535" y="6830"/>
                      <a:pt x="15583" y="4926"/>
                      <a:pt x="17208" y="2093"/>
                    </a:cubicBezTo>
                    <a:cubicBezTo>
                      <a:pt x="17052" y="1424"/>
                      <a:pt x="16974" y="723"/>
                      <a:pt x="16974" y="0"/>
                    </a:cubicBezTo>
                    <a:lnTo>
                      <a:pt x="16916" y="0"/>
                    </a:lnTo>
                    <a:cubicBezTo>
                      <a:pt x="15240" y="2568"/>
                      <a:pt x="12340" y="4271"/>
                      <a:pt x="9046" y="4271"/>
                    </a:cubicBezTo>
                    <a:cubicBezTo>
                      <a:pt x="5751" y="4271"/>
                      <a:pt x="2847" y="2568"/>
                      <a:pt x="117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52" name="Google Shape;2552;p30"/>
              <p:cNvSpPr/>
              <p:nvPr/>
            </p:nvSpPr>
            <p:spPr>
              <a:xfrm>
                <a:off x="-889516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0" y="0"/>
                    </a:moveTo>
                    <a:cubicBezTo>
                      <a:pt x="1677" y="2568"/>
                      <a:pt x="4581" y="4271"/>
                      <a:pt x="7876" y="4271"/>
                    </a:cubicBezTo>
                    <a:cubicBezTo>
                      <a:pt x="11170" y="4271"/>
                      <a:pt x="14070" y="2568"/>
                      <a:pt x="15746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53" name="Google Shape;2553;p30"/>
              <p:cNvSpPr/>
              <p:nvPr/>
            </p:nvSpPr>
            <p:spPr>
              <a:xfrm>
                <a:off x="-586042" y="-657050"/>
                <a:ext cx="1318950" cy="208429"/>
              </a:xfrm>
              <a:custGeom>
                <a:rect b="b" l="l" r="r" t="t"/>
                <a:pathLst>
                  <a:path extrusionOk="0" h="1704" w="10783">
                    <a:moveTo>
                      <a:pt x="1" y="0"/>
                    </a:moveTo>
                    <a:cubicBezTo>
                      <a:pt x="1529" y="1073"/>
                      <a:pt x="3387" y="1704"/>
                      <a:pt x="5395" y="1704"/>
                    </a:cubicBezTo>
                    <a:cubicBezTo>
                      <a:pt x="7396" y="1704"/>
                      <a:pt x="9255" y="1073"/>
                      <a:pt x="10782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54" name="Google Shape;2554;p30"/>
              <p:cNvSpPr/>
              <p:nvPr/>
            </p:nvSpPr>
            <p:spPr>
              <a:xfrm>
                <a:off x="1043491" y="-657050"/>
                <a:ext cx="2298957" cy="1149540"/>
              </a:xfrm>
              <a:custGeom>
                <a:rect b="b" l="l" r="r" t="t"/>
                <a:pathLst>
                  <a:path extrusionOk="0" h="9398" w="18795">
                    <a:moveTo>
                      <a:pt x="1" y="0"/>
                    </a:moveTo>
                    <a:cubicBezTo>
                      <a:pt x="1" y="5192"/>
                      <a:pt x="4206" y="9397"/>
                      <a:pt x="9398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55" name="Google Shape;2555;p30"/>
              <p:cNvSpPr/>
              <p:nvPr/>
            </p:nvSpPr>
            <p:spPr>
              <a:xfrm>
                <a:off x="2701549" y="-657050"/>
                <a:ext cx="7217" cy="122"/>
              </a:xfrm>
              <a:custGeom>
                <a:rect b="b" l="l" r="r" t="t"/>
                <a:pathLst>
                  <a:path extrusionOk="0" h="1" w="59">
                    <a:moveTo>
                      <a:pt x="58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56" name="Google Shape;2556;p30"/>
              <p:cNvSpPr/>
              <p:nvPr/>
            </p:nvSpPr>
            <p:spPr>
              <a:xfrm>
                <a:off x="1223300" y="-657050"/>
                <a:ext cx="6361" cy="122"/>
              </a:xfrm>
              <a:custGeom>
                <a:rect b="b" l="l" r="r" t="t"/>
                <a:pathLst>
                  <a:path extrusionOk="0" h="1" w="52">
                    <a:moveTo>
                      <a:pt x="52" y="0"/>
                    </a:moveTo>
                    <a:lnTo>
                      <a:pt x="0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57" name="Google Shape;2557;p30"/>
              <p:cNvSpPr/>
              <p:nvPr/>
            </p:nvSpPr>
            <p:spPr>
              <a:xfrm>
                <a:off x="1179510" y="-657050"/>
                <a:ext cx="43912" cy="122"/>
              </a:xfrm>
              <a:custGeom>
                <a:rect b="b" l="l" r="r" t="t"/>
                <a:pathLst>
                  <a:path extrusionOk="0" h="1" w="359">
                    <a:moveTo>
                      <a:pt x="358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58" name="Google Shape;2558;p30"/>
              <p:cNvSpPr/>
              <p:nvPr/>
            </p:nvSpPr>
            <p:spPr>
              <a:xfrm>
                <a:off x="1086425" y="-657050"/>
                <a:ext cx="93206" cy="122"/>
              </a:xfrm>
              <a:custGeom>
                <a:rect b="b" l="l" r="r" t="t"/>
                <a:pathLst>
                  <a:path extrusionOk="0" h="1" w="762">
                    <a:moveTo>
                      <a:pt x="762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762" y="0"/>
                    </a:lnTo>
                    <a:close/>
                  </a:path>
                </a:pathLst>
              </a:custGeom>
              <a:solidFill>
                <a:srgbClr val="A1121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59" name="Google Shape;2559;p30"/>
              <p:cNvSpPr/>
              <p:nvPr/>
            </p:nvSpPr>
            <p:spPr>
              <a:xfrm>
                <a:off x="1086425" y="-657050"/>
                <a:ext cx="2095421" cy="835551"/>
              </a:xfrm>
              <a:custGeom>
                <a:rect b="b" l="l" r="r" t="t"/>
                <a:pathLst>
                  <a:path extrusionOk="0" h="6831" w="17131">
                    <a:moveTo>
                      <a:pt x="1" y="0"/>
                    </a:moveTo>
                    <a:cubicBezTo>
                      <a:pt x="1119" y="3945"/>
                      <a:pt x="4745" y="6830"/>
                      <a:pt x="9047" y="6830"/>
                    </a:cubicBezTo>
                    <a:cubicBezTo>
                      <a:pt x="12484" y="6830"/>
                      <a:pt x="15493" y="4985"/>
                      <a:pt x="17130" y="2223"/>
                    </a:cubicBezTo>
                    <a:cubicBezTo>
                      <a:pt x="17027" y="1495"/>
                      <a:pt x="16974" y="754"/>
                      <a:pt x="16974" y="0"/>
                    </a:cubicBezTo>
                    <a:lnTo>
                      <a:pt x="16917" y="0"/>
                    </a:lnTo>
                    <a:cubicBezTo>
                      <a:pt x="15240" y="2568"/>
                      <a:pt x="12342" y="4271"/>
                      <a:pt x="9047" y="4271"/>
                    </a:cubicBezTo>
                    <a:cubicBezTo>
                      <a:pt x="5745" y="4271"/>
                      <a:pt x="2847" y="2568"/>
                      <a:pt x="1171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0" name="Google Shape;2560;p30"/>
              <p:cNvSpPr/>
              <p:nvPr/>
            </p:nvSpPr>
            <p:spPr>
              <a:xfrm>
                <a:off x="1229539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77" y="2568"/>
                      <a:pt x="4575" y="4271"/>
                      <a:pt x="7877" y="4271"/>
                    </a:cubicBezTo>
                    <a:cubicBezTo>
                      <a:pt x="11172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1" name="Google Shape;2561;p30"/>
              <p:cNvSpPr/>
              <p:nvPr/>
            </p:nvSpPr>
            <p:spPr>
              <a:xfrm>
                <a:off x="1533257" y="-657050"/>
                <a:ext cx="1318705" cy="208429"/>
              </a:xfrm>
              <a:custGeom>
                <a:rect b="b" l="l" r="r" t="t"/>
                <a:pathLst>
                  <a:path extrusionOk="0" h="1704" w="10781">
                    <a:moveTo>
                      <a:pt x="0" y="0"/>
                    </a:moveTo>
                    <a:cubicBezTo>
                      <a:pt x="1527" y="1073"/>
                      <a:pt x="3386" y="1704"/>
                      <a:pt x="5394" y="1704"/>
                    </a:cubicBezTo>
                    <a:cubicBezTo>
                      <a:pt x="7395" y="1704"/>
                      <a:pt x="9254" y="1073"/>
                      <a:pt x="10781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2" name="Google Shape;2562;p30"/>
              <p:cNvSpPr/>
              <p:nvPr/>
            </p:nvSpPr>
            <p:spPr>
              <a:xfrm>
                <a:off x="2708643" y="-1326675"/>
                <a:ext cx="3723345" cy="1861672"/>
              </a:xfrm>
              <a:custGeom>
                <a:rect b="b" l="l" r="r" t="t"/>
                <a:pathLst>
                  <a:path extrusionOk="0" h="15220" w="30440">
                    <a:moveTo>
                      <a:pt x="0" y="0"/>
                    </a:moveTo>
                    <a:cubicBezTo>
                      <a:pt x="0" y="8410"/>
                      <a:pt x="6811" y="15219"/>
                      <a:pt x="15221" y="15219"/>
                    </a:cubicBezTo>
                    <a:cubicBezTo>
                      <a:pt x="23622" y="15219"/>
                      <a:pt x="30439" y="8410"/>
                      <a:pt x="30439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3" name="Google Shape;2563;p30"/>
              <p:cNvSpPr/>
              <p:nvPr/>
            </p:nvSpPr>
            <p:spPr>
              <a:xfrm>
                <a:off x="2734942" y="-1326675"/>
                <a:ext cx="3669892" cy="1548540"/>
              </a:xfrm>
              <a:custGeom>
                <a:rect b="b" l="l" r="r" t="t"/>
                <a:pathLst>
                  <a:path extrusionOk="0" h="12660" w="30003">
                    <a:moveTo>
                      <a:pt x="0" y="0"/>
                    </a:moveTo>
                    <a:cubicBezTo>
                      <a:pt x="1222" y="7187"/>
                      <a:pt x="7474" y="12660"/>
                      <a:pt x="15006" y="12660"/>
                    </a:cubicBezTo>
                    <a:cubicBezTo>
                      <a:pt x="22537" y="12660"/>
                      <a:pt x="28788" y="7187"/>
                      <a:pt x="30003" y="0"/>
                    </a:cubicBezTo>
                    <a:lnTo>
                      <a:pt x="29334" y="0"/>
                    </a:lnTo>
                    <a:cubicBezTo>
                      <a:pt x="27228" y="5882"/>
                      <a:pt x="21608" y="10093"/>
                      <a:pt x="15006" y="10093"/>
                    </a:cubicBezTo>
                    <a:cubicBezTo>
                      <a:pt x="8396" y="10093"/>
                      <a:pt x="2775" y="5882"/>
                      <a:pt x="67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4" name="Google Shape;2564;p30"/>
              <p:cNvSpPr/>
              <p:nvPr/>
            </p:nvSpPr>
            <p:spPr>
              <a:xfrm>
                <a:off x="2816773" y="-1326675"/>
                <a:ext cx="3506231" cy="1234551"/>
              </a:xfrm>
              <a:custGeom>
                <a:rect b="b" l="l" r="r" t="t"/>
                <a:pathLst>
                  <a:path extrusionOk="0" h="10093" w="28665">
                    <a:moveTo>
                      <a:pt x="1" y="0"/>
                    </a:moveTo>
                    <a:cubicBezTo>
                      <a:pt x="2106" y="5882"/>
                      <a:pt x="7727" y="10093"/>
                      <a:pt x="14337" y="10093"/>
                    </a:cubicBezTo>
                    <a:cubicBezTo>
                      <a:pt x="20939" y="10093"/>
                      <a:pt x="26559" y="5882"/>
                      <a:pt x="28665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5" name="Google Shape;2565;p30"/>
              <p:cNvSpPr/>
              <p:nvPr/>
            </p:nvSpPr>
            <p:spPr>
              <a:xfrm>
                <a:off x="2963923" y="-1326675"/>
                <a:ext cx="3212058" cy="920562"/>
              </a:xfrm>
              <a:custGeom>
                <a:rect b="b" l="l" r="r" t="t"/>
                <a:pathLst>
                  <a:path extrusionOk="0" h="7526" w="26260">
                    <a:moveTo>
                      <a:pt x="0" y="0"/>
                    </a:moveTo>
                    <a:cubicBezTo>
                      <a:pt x="2645" y="4505"/>
                      <a:pt x="7531" y="7526"/>
                      <a:pt x="13134" y="7526"/>
                    </a:cubicBezTo>
                    <a:cubicBezTo>
                      <a:pt x="18728" y="7526"/>
                      <a:pt x="23616" y="4505"/>
                      <a:pt x="26259" y="0"/>
                    </a:cubicBezTo>
                    <a:lnTo>
                      <a:pt x="24369" y="0"/>
                    </a:lnTo>
                    <a:cubicBezTo>
                      <a:pt x="21588" y="3048"/>
                      <a:pt x="17579" y="4958"/>
                      <a:pt x="13134" y="4958"/>
                    </a:cubicBezTo>
                    <a:cubicBezTo>
                      <a:pt x="8682" y="4958"/>
                      <a:pt x="4679" y="3048"/>
                      <a:pt x="189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6" name="Google Shape;2566;p30"/>
              <p:cNvSpPr/>
              <p:nvPr/>
            </p:nvSpPr>
            <p:spPr>
              <a:xfrm>
                <a:off x="3195106" y="-1326675"/>
                <a:ext cx="2749697" cy="606572"/>
              </a:xfrm>
              <a:custGeom>
                <a:rect b="b" l="l" r="r" t="t"/>
                <a:pathLst>
                  <a:path extrusionOk="0" h="4959" w="22480">
                    <a:moveTo>
                      <a:pt x="0" y="0"/>
                    </a:moveTo>
                    <a:cubicBezTo>
                      <a:pt x="2789" y="3048"/>
                      <a:pt x="6792" y="4958"/>
                      <a:pt x="11244" y="4958"/>
                    </a:cubicBezTo>
                    <a:cubicBezTo>
                      <a:pt x="15689" y="4958"/>
                      <a:pt x="19698" y="3048"/>
                      <a:pt x="22479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7" name="Google Shape;2567;p30"/>
              <p:cNvSpPr/>
              <p:nvPr/>
            </p:nvSpPr>
            <p:spPr>
              <a:xfrm>
                <a:off x="3568056" y="-1326675"/>
                <a:ext cx="2003928" cy="292583"/>
              </a:xfrm>
              <a:custGeom>
                <a:rect b="b" l="l" r="r" t="t"/>
                <a:pathLst>
                  <a:path extrusionOk="0" h="2392" w="16383">
                    <a:moveTo>
                      <a:pt x="0" y="0"/>
                    </a:moveTo>
                    <a:cubicBezTo>
                      <a:pt x="2365" y="1515"/>
                      <a:pt x="5178" y="2391"/>
                      <a:pt x="8195" y="2391"/>
                    </a:cubicBezTo>
                    <a:cubicBezTo>
                      <a:pt x="11209" y="2391"/>
                      <a:pt x="14017" y="1515"/>
                      <a:pt x="16383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568" name="Google Shape;2568;p30"/>
          <p:cNvSpPr txBox="1"/>
          <p:nvPr>
            <p:ph hasCustomPrompt="1" type="title"/>
          </p:nvPr>
        </p:nvSpPr>
        <p:spPr>
          <a:xfrm>
            <a:off x="1135056" y="1622575"/>
            <a:ext cx="1506300" cy="4662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4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r>
              <a:t>xx%</a:t>
            </a:r>
          </a:p>
        </p:txBody>
      </p:sp>
      <p:sp>
        <p:nvSpPr>
          <p:cNvPr id="2569" name="Google Shape;2569;p30"/>
          <p:cNvSpPr txBox="1"/>
          <p:nvPr>
            <p:ph hasCustomPrompt="1" idx="2" type="title"/>
          </p:nvPr>
        </p:nvSpPr>
        <p:spPr>
          <a:xfrm>
            <a:off x="3817650" y="1622575"/>
            <a:ext cx="1508700" cy="4662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4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r>
              <a:t>xx%</a:t>
            </a:r>
          </a:p>
        </p:txBody>
      </p:sp>
      <p:sp>
        <p:nvSpPr>
          <p:cNvPr id="2570" name="Google Shape;2570;p30"/>
          <p:cNvSpPr txBox="1"/>
          <p:nvPr>
            <p:ph hasCustomPrompt="1" idx="3" type="title"/>
          </p:nvPr>
        </p:nvSpPr>
        <p:spPr>
          <a:xfrm>
            <a:off x="6502644" y="1622575"/>
            <a:ext cx="1508700" cy="4662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4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r>
              <a:t>xx%</a:t>
            </a:r>
          </a:p>
        </p:txBody>
      </p:sp>
      <p:sp>
        <p:nvSpPr>
          <p:cNvPr id="2571" name="Google Shape;2571;p30"/>
          <p:cNvSpPr txBox="1"/>
          <p:nvPr>
            <p:ph idx="4" type="title"/>
          </p:nvPr>
        </p:nvSpPr>
        <p:spPr>
          <a:xfrm>
            <a:off x="720000" y="521225"/>
            <a:ext cx="77040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2572" name="Google Shape;2572;p30"/>
          <p:cNvSpPr txBox="1"/>
          <p:nvPr>
            <p:ph idx="5" type="title"/>
          </p:nvPr>
        </p:nvSpPr>
        <p:spPr>
          <a:xfrm>
            <a:off x="720000" y="3643988"/>
            <a:ext cx="2336400" cy="255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accent6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2573" name="Google Shape;2573;p30"/>
          <p:cNvSpPr txBox="1"/>
          <p:nvPr>
            <p:ph idx="1" type="subTitle"/>
          </p:nvPr>
        </p:nvSpPr>
        <p:spPr>
          <a:xfrm>
            <a:off x="720000" y="3925713"/>
            <a:ext cx="23364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74" name="Google Shape;2574;p30"/>
          <p:cNvSpPr txBox="1"/>
          <p:nvPr>
            <p:ph idx="6" type="title"/>
          </p:nvPr>
        </p:nvSpPr>
        <p:spPr>
          <a:xfrm>
            <a:off x="3403800" y="3643988"/>
            <a:ext cx="2336400" cy="255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accent6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2575" name="Google Shape;2575;p30"/>
          <p:cNvSpPr txBox="1"/>
          <p:nvPr>
            <p:ph idx="7" type="subTitle"/>
          </p:nvPr>
        </p:nvSpPr>
        <p:spPr>
          <a:xfrm>
            <a:off x="3403800" y="3925713"/>
            <a:ext cx="23364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76" name="Google Shape;2576;p30"/>
          <p:cNvSpPr txBox="1"/>
          <p:nvPr>
            <p:ph idx="8" type="title"/>
          </p:nvPr>
        </p:nvSpPr>
        <p:spPr>
          <a:xfrm>
            <a:off x="6087600" y="3643988"/>
            <a:ext cx="2336400" cy="255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accent6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2577" name="Google Shape;2577;p30"/>
          <p:cNvSpPr txBox="1"/>
          <p:nvPr>
            <p:ph idx="9" type="subTitle"/>
          </p:nvPr>
        </p:nvSpPr>
        <p:spPr>
          <a:xfrm>
            <a:off x="6087600" y="3925713"/>
            <a:ext cx="23364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2578" name="Google Shape;2578;p30"/>
          <p:cNvGrpSpPr/>
          <p:nvPr/>
        </p:nvGrpSpPr>
        <p:grpSpPr>
          <a:xfrm flipH="1" rot="136">
            <a:off x="8399993" y="4625123"/>
            <a:ext cx="840014" cy="1816219"/>
            <a:chOff x="4773700" y="4444775"/>
            <a:chExt cx="332100" cy="718100"/>
          </a:xfrm>
        </p:grpSpPr>
        <p:sp>
          <p:nvSpPr>
            <p:cNvPr id="2579" name="Google Shape;2579;p30"/>
            <p:cNvSpPr/>
            <p:nvPr/>
          </p:nvSpPr>
          <p:spPr>
            <a:xfrm>
              <a:off x="4773700" y="5131650"/>
              <a:ext cx="332100" cy="31225"/>
            </a:xfrm>
            <a:custGeom>
              <a:rect b="b" l="l" r="r" t="t"/>
              <a:pathLst>
                <a:path extrusionOk="0" h="1249" w="13284">
                  <a:moveTo>
                    <a:pt x="618" y="1"/>
                  </a:moveTo>
                  <a:cubicBezTo>
                    <a:pt x="280" y="1"/>
                    <a:pt x="1" y="280"/>
                    <a:pt x="1" y="625"/>
                  </a:cubicBezTo>
                  <a:cubicBezTo>
                    <a:pt x="1" y="970"/>
                    <a:pt x="280" y="1249"/>
                    <a:pt x="618" y="1249"/>
                  </a:cubicBezTo>
                  <a:lnTo>
                    <a:pt x="12660" y="1249"/>
                  </a:lnTo>
                  <a:cubicBezTo>
                    <a:pt x="13005" y="1249"/>
                    <a:pt x="13284" y="970"/>
                    <a:pt x="13284" y="625"/>
                  </a:cubicBezTo>
                  <a:cubicBezTo>
                    <a:pt x="13284" y="280"/>
                    <a:pt x="13005" y="1"/>
                    <a:pt x="126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0" name="Google Shape;2580;p30"/>
            <p:cNvSpPr/>
            <p:nvPr/>
          </p:nvSpPr>
          <p:spPr>
            <a:xfrm>
              <a:off x="4987175" y="4600425"/>
              <a:ext cx="103025" cy="50050"/>
            </a:xfrm>
            <a:custGeom>
              <a:rect b="b" l="l" r="r" t="t"/>
              <a:pathLst>
                <a:path extrusionOk="0" h="2002" w="4121">
                  <a:moveTo>
                    <a:pt x="0" y="0"/>
                  </a:moveTo>
                  <a:lnTo>
                    <a:pt x="0" y="2001"/>
                  </a:lnTo>
                  <a:lnTo>
                    <a:pt x="4121" y="2001"/>
                  </a:lnTo>
                  <a:lnTo>
                    <a:pt x="2118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1" name="Google Shape;2581;p30"/>
            <p:cNvSpPr/>
            <p:nvPr/>
          </p:nvSpPr>
          <p:spPr>
            <a:xfrm>
              <a:off x="4987175" y="4444775"/>
              <a:ext cx="103025" cy="50075"/>
            </a:xfrm>
            <a:custGeom>
              <a:rect b="b" l="l" r="r" t="t"/>
              <a:pathLst>
                <a:path extrusionOk="0" h="2003" w="4121">
                  <a:moveTo>
                    <a:pt x="0" y="0"/>
                  </a:moveTo>
                  <a:lnTo>
                    <a:pt x="0" y="2003"/>
                  </a:lnTo>
                  <a:lnTo>
                    <a:pt x="2118" y="2003"/>
                  </a:lnTo>
                  <a:lnTo>
                    <a:pt x="4121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2" name="Google Shape;2582;p30"/>
            <p:cNvSpPr/>
            <p:nvPr/>
          </p:nvSpPr>
          <p:spPr>
            <a:xfrm>
              <a:off x="4931300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715" y="1"/>
                  </a:moveTo>
                  <a:lnTo>
                    <a:pt x="1" y="417"/>
                  </a:lnTo>
                  <a:lnTo>
                    <a:pt x="3756" y="6929"/>
                  </a:lnTo>
                  <a:lnTo>
                    <a:pt x="4718" y="6929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3" name="Google Shape;2583;p30"/>
            <p:cNvSpPr/>
            <p:nvPr/>
          </p:nvSpPr>
          <p:spPr>
            <a:xfrm>
              <a:off x="4830225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3998" y="1"/>
                  </a:moveTo>
                  <a:lnTo>
                    <a:pt x="1" y="6929"/>
                  </a:lnTo>
                  <a:lnTo>
                    <a:pt x="963" y="6929"/>
                  </a:lnTo>
                  <a:lnTo>
                    <a:pt x="4719" y="417"/>
                  </a:lnTo>
                  <a:lnTo>
                    <a:pt x="3998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4" name="Google Shape;2584;p30"/>
            <p:cNvSpPr/>
            <p:nvPr/>
          </p:nvSpPr>
          <p:spPr>
            <a:xfrm>
              <a:off x="4929350" y="4640075"/>
              <a:ext cx="20800" cy="69375"/>
            </a:xfrm>
            <a:custGeom>
              <a:rect b="b" l="l" r="r" t="t"/>
              <a:pathLst>
                <a:path extrusionOk="0" h="2775" w="832">
                  <a:moveTo>
                    <a:pt x="1" y="0"/>
                  </a:moveTo>
                  <a:lnTo>
                    <a:pt x="1" y="2775"/>
                  </a:lnTo>
                  <a:lnTo>
                    <a:pt x="832" y="2775"/>
                  </a:lnTo>
                  <a:lnTo>
                    <a:pt x="832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5" name="Google Shape;2585;p30"/>
            <p:cNvSpPr/>
            <p:nvPr/>
          </p:nvSpPr>
          <p:spPr>
            <a:xfrm>
              <a:off x="4954200" y="4537200"/>
              <a:ext cx="20650" cy="113275"/>
            </a:xfrm>
            <a:custGeom>
              <a:rect b="b" l="l" r="r" t="t"/>
              <a:pathLst>
                <a:path extrusionOk="0" h="4531" w="826">
                  <a:moveTo>
                    <a:pt x="410" y="1"/>
                  </a:moveTo>
                  <a:cubicBezTo>
                    <a:pt x="182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2" y="4530"/>
                    <a:pt x="410" y="4530"/>
                  </a:cubicBezTo>
                  <a:cubicBezTo>
                    <a:pt x="644" y="4530"/>
                    <a:pt x="825" y="4343"/>
                    <a:pt x="825" y="4115"/>
                  </a:cubicBezTo>
                  <a:lnTo>
                    <a:pt x="825" y="417"/>
                  </a:lnTo>
                  <a:cubicBezTo>
                    <a:pt x="825" y="190"/>
                    <a:pt x="644" y="1"/>
                    <a:pt x="410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6" name="Google Shape;2586;p30"/>
            <p:cNvSpPr/>
            <p:nvPr/>
          </p:nvSpPr>
          <p:spPr>
            <a:xfrm>
              <a:off x="5044850" y="4463125"/>
              <a:ext cx="45350" cy="169025"/>
            </a:xfrm>
            <a:custGeom>
              <a:rect b="b" l="l" r="r" t="t"/>
              <a:pathLst>
                <a:path extrusionOk="0" h="6761" w="1814">
                  <a:moveTo>
                    <a:pt x="1814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4" y="6760"/>
                  </a:lnTo>
                  <a:lnTo>
                    <a:pt x="1814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7" name="Google Shape;2587;p30"/>
            <p:cNvSpPr/>
            <p:nvPr/>
          </p:nvSpPr>
          <p:spPr>
            <a:xfrm>
              <a:off x="4844850" y="4478875"/>
              <a:ext cx="222600" cy="137475"/>
            </a:xfrm>
            <a:custGeom>
              <a:rect b="b" l="l" r="r" t="t"/>
              <a:pathLst>
                <a:path extrusionOk="0" h="5499" w="8904">
                  <a:moveTo>
                    <a:pt x="1815" y="1"/>
                  </a:moveTo>
                  <a:cubicBezTo>
                    <a:pt x="813" y="1"/>
                    <a:pt x="1" y="1230"/>
                    <a:pt x="1" y="2750"/>
                  </a:cubicBezTo>
                  <a:cubicBezTo>
                    <a:pt x="1" y="4271"/>
                    <a:pt x="813" y="5498"/>
                    <a:pt x="1815" y="5498"/>
                  </a:cubicBezTo>
                  <a:lnTo>
                    <a:pt x="7091" y="5498"/>
                  </a:lnTo>
                  <a:cubicBezTo>
                    <a:pt x="8092" y="5498"/>
                    <a:pt x="8903" y="4271"/>
                    <a:pt x="8903" y="2750"/>
                  </a:cubicBezTo>
                  <a:cubicBezTo>
                    <a:pt x="8903" y="1230"/>
                    <a:pt x="8092" y="1"/>
                    <a:pt x="7091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8" name="Google Shape;2588;p30"/>
            <p:cNvSpPr/>
            <p:nvPr/>
          </p:nvSpPr>
          <p:spPr>
            <a:xfrm>
              <a:off x="4987175" y="4489125"/>
              <a:ext cx="69900" cy="116850"/>
            </a:xfrm>
            <a:custGeom>
              <a:rect b="b" l="l" r="r" t="t"/>
              <a:pathLst>
                <a:path extrusionOk="0" h="4674" w="2796">
                  <a:moveTo>
                    <a:pt x="1398" y="1"/>
                  </a:moveTo>
                  <a:cubicBezTo>
                    <a:pt x="645" y="1"/>
                    <a:pt x="0" y="1072"/>
                    <a:pt x="0" y="2340"/>
                  </a:cubicBezTo>
                  <a:cubicBezTo>
                    <a:pt x="0" y="3607"/>
                    <a:pt x="645" y="4674"/>
                    <a:pt x="1398" y="4674"/>
                  </a:cubicBezTo>
                  <a:cubicBezTo>
                    <a:pt x="2157" y="4674"/>
                    <a:pt x="2795" y="3607"/>
                    <a:pt x="2795" y="2340"/>
                  </a:cubicBezTo>
                  <a:cubicBezTo>
                    <a:pt x="2795" y="1072"/>
                    <a:pt x="2157" y="1"/>
                    <a:pt x="13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9" name="Google Shape;2589;p30"/>
            <p:cNvSpPr/>
            <p:nvPr/>
          </p:nvSpPr>
          <p:spPr>
            <a:xfrm>
              <a:off x="4964600" y="4463125"/>
              <a:ext cx="45325" cy="169025"/>
            </a:xfrm>
            <a:custGeom>
              <a:rect b="b" l="l" r="r" t="t"/>
              <a:pathLst>
                <a:path extrusionOk="0" h="6761" w="1813">
                  <a:moveTo>
                    <a:pt x="1813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3" y="6760"/>
                  </a:lnTo>
                  <a:lnTo>
                    <a:pt x="1813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0" name="Google Shape;2590;p30"/>
            <p:cNvSpPr/>
            <p:nvPr/>
          </p:nvSpPr>
          <p:spPr>
            <a:xfrm>
              <a:off x="4904475" y="4537200"/>
              <a:ext cx="70375" cy="113275"/>
            </a:xfrm>
            <a:custGeom>
              <a:rect b="b" l="l" r="r" t="t"/>
              <a:pathLst>
                <a:path extrusionOk="0" h="4531" w="2815">
                  <a:moveTo>
                    <a:pt x="417" y="1"/>
                  </a:moveTo>
                  <a:cubicBezTo>
                    <a:pt x="189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9" y="4530"/>
                    <a:pt x="417" y="4530"/>
                  </a:cubicBezTo>
                  <a:lnTo>
                    <a:pt x="2399" y="4530"/>
                  </a:lnTo>
                  <a:cubicBezTo>
                    <a:pt x="2633" y="4530"/>
                    <a:pt x="2814" y="4343"/>
                    <a:pt x="2814" y="4115"/>
                  </a:cubicBezTo>
                  <a:cubicBezTo>
                    <a:pt x="2814" y="3881"/>
                    <a:pt x="2633" y="3699"/>
                    <a:pt x="2399" y="3699"/>
                  </a:cubicBezTo>
                  <a:lnTo>
                    <a:pt x="833" y="3699"/>
                  </a:lnTo>
                  <a:lnTo>
                    <a:pt x="833" y="417"/>
                  </a:lnTo>
                  <a:cubicBezTo>
                    <a:pt x="833" y="190"/>
                    <a:pt x="645" y="1"/>
                    <a:pt x="417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1" name="Google Shape;2591;p30"/>
            <p:cNvSpPr/>
            <p:nvPr/>
          </p:nvSpPr>
          <p:spPr>
            <a:xfrm>
              <a:off x="4924125" y="4699025"/>
              <a:ext cx="31225" cy="448250"/>
            </a:xfrm>
            <a:custGeom>
              <a:rect b="b" l="l" r="r" t="t"/>
              <a:pathLst>
                <a:path extrusionOk="0" h="17930" w="1249">
                  <a:moveTo>
                    <a:pt x="1" y="0"/>
                  </a:moveTo>
                  <a:lnTo>
                    <a:pt x="1" y="17930"/>
                  </a:lnTo>
                  <a:lnTo>
                    <a:pt x="1248" y="17930"/>
                  </a:lnTo>
                  <a:lnTo>
                    <a:pt x="1248" y="0"/>
                  </a:ln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592" name="Google Shape;2592;p30"/>
          <p:cNvGrpSpPr/>
          <p:nvPr/>
        </p:nvGrpSpPr>
        <p:grpSpPr>
          <a:xfrm rot="-136">
            <a:off x="-96007" y="4625123"/>
            <a:ext cx="840014" cy="1816219"/>
            <a:chOff x="4773700" y="4444775"/>
            <a:chExt cx="332100" cy="718100"/>
          </a:xfrm>
        </p:grpSpPr>
        <p:sp>
          <p:nvSpPr>
            <p:cNvPr id="2593" name="Google Shape;2593;p30"/>
            <p:cNvSpPr/>
            <p:nvPr/>
          </p:nvSpPr>
          <p:spPr>
            <a:xfrm>
              <a:off x="4773700" y="5131650"/>
              <a:ext cx="332100" cy="31225"/>
            </a:xfrm>
            <a:custGeom>
              <a:rect b="b" l="l" r="r" t="t"/>
              <a:pathLst>
                <a:path extrusionOk="0" h="1249" w="13284">
                  <a:moveTo>
                    <a:pt x="618" y="1"/>
                  </a:moveTo>
                  <a:cubicBezTo>
                    <a:pt x="280" y="1"/>
                    <a:pt x="1" y="280"/>
                    <a:pt x="1" y="625"/>
                  </a:cubicBezTo>
                  <a:cubicBezTo>
                    <a:pt x="1" y="970"/>
                    <a:pt x="280" y="1249"/>
                    <a:pt x="618" y="1249"/>
                  </a:cubicBezTo>
                  <a:lnTo>
                    <a:pt x="12660" y="1249"/>
                  </a:lnTo>
                  <a:cubicBezTo>
                    <a:pt x="13005" y="1249"/>
                    <a:pt x="13284" y="970"/>
                    <a:pt x="13284" y="625"/>
                  </a:cubicBezTo>
                  <a:cubicBezTo>
                    <a:pt x="13284" y="280"/>
                    <a:pt x="13005" y="1"/>
                    <a:pt x="126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4" name="Google Shape;2594;p30"/>
            <p:cNvSpPr/>
            <p:nvPr/>
          </p:nvSpPr>
          <p:spPr>
            <a:xfrm>
              <a:off x="4987175" y="4600425"/>
              <a:ext cx="103025" cy="50050"/>
            </a:xfrm>
            <a:custGeom>
              <a:rect b="b" l="l" r="r" t="t"/>
              <a:pathLst>
                <a:path extrusionOk="0" h="2002" w="4121">
                  <a:moveTo>
                    <a:pt x="0" y="0"/>
                  </a:moveTo>
                  <a:lnTo>
                    <a:pt x="0" y="2001"/>
                  </a:lnTo>
                  <a:lnTo>
                    <a:pt x="4121" y="2001"/>
                  </a:lnTo>
                  <a:lnTo>
                    <a:pt x="2118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5" name="Google Shape;2595;p30"/>
            <p:cNvSpPr/>
            <p:nvPr/>
          </p:nvSpPr>
          <p:spPr>
            <a:xfrm>
              <a:off x="4987175" y="4444775"/>
              <a:ext cx="103025" cy="50075"/>
            </a:xfrm>
            <a:custGeom>
              <a:rect b="b" l="l" r="r" t="t"/>
              <a:pathLst>
                <a:path extrusionOk="0" h="2003" w="4121">
                  <a:moveTo>
                    <a:pt x="0" y="0"/>
                  </a:moveTo>
                  <a:lnTo>
                    <a:pt x="0" y="2003"/>
                  </a:lnTo>
                  <a:lnTo>
                    <a:pt x="2118" y="2003"/>
                  </a:lnTo>
                  <a:lnTo>
                    <a:pt x="4121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6" name="Google Shape;2596;p30"/>
            <p:cNvSpPr/>
            <p:nvPr/>
          </p:nvSpPr>
          <p:spPr>
            <a:xfrm>
              <a:off x="4931300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715" y="1"/>
                  </a:moveTo>
                  <a:lnTo>
                    <a:pt x="1" y="417"/>
                  </a:lnTo>
                  <a:lnTo>
                    <a:pt x="3756" y="6929"/>
                  </a:lnTo>
                  <a:lnTo>
                    <a:pt x="4718" y="6929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7" name="Google Shape;2597;p30"/>
            <p:cNvSpPr/>
            <p:nvPr/>
          </p:nvSpPr>
          <p:spPr>
            <a:xfrm>
              <a:off x="4830225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3998" y="1"/>
                  </a:moveTo>
                  <a:lnTo>
                    <a:pt x="1" y="6929"/>
                  </a:lnTo>
                  <a:lnTo>
                    <a:pt x="963" y="6929"/>
                  </a:lnTo>
                  <a:lnTo>
                    <a:pt x="4719" y="417"/>
                  </a:lnTo>
                  <a:lnTo>
                    <a:pt x="3998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8" name="Google Shape;2598;p30"/>
            <p:cNvSpPr/>
            <p:nvPr/>
          </p:nvSpPr>
          <p:spPr>
            <a:xfrm>
              <a:off x="4929350" y="4640075"/>
              <a:ext cx="20800" cy="69375"/>
            </a:xfrm>
            <a:custGeom>
              <a:rect b="b" l="l" r="r" t="t"/>
              <a:pathLst>
                <a:path extrusionOk="0" h="2775" w="832">
                  <a:moveTo>
                    <a:pt x="1" y="0"/>
                  </a:moveTo>
                  <a:lnTo>
                    <a:pt x="1" y="2775"/>
                  </a:lnTo>
                  <a:lnTo>
                    <a:pt x="832" y="2775"/>
                  </a:lnTo>
                  <a:lnTo>
                    <a:pt x="832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9" name="Google Shape;2599;p30"/>
            <p:cNvSpPr/>
            <p:nvPr/>
          </p:nvSpPr>
          <p:spPr>
            <a:xfrm>
              <a:off x="4954200" y="4537200"/>
              <a:ext cx="20650" cy="113275"/>
            </a:xfrm>
            <a:custGeom>
              <a:rect b="b" l="l" r="r" t="t"/>
              <a:pathLst>
                <a:path extrusionOk="0" h="4531" w="826">
                  <a:moveTo>
                    <a:pt x="410" y="1"/>
                  </a:moveTo>
                  <a:cubicBezTo>
                    <a:pt x="182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2" y="4530"/>
                    <a:pt x="410" y="4530"/>
                  </a:cubicBezTo>
                  <a:cubicBezTo>
                    <a:pt x="644" y="4530"/>
                    <a:pt x="825" y="4343"/>
                    <a:pt x="825" y="4115"/>
                  </a:cubicBezTo>
                  <a:lnTo>
                    <a:pt x="825" y="417"/>
                  </a:lnTo>
                  <a:cubicBezTo>
                    <a:pt x="825" y="190"/>
                    <a:pt x="644" y="1"/>
                    <a:pt x="410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0" name="Google Shape;2600;p30"/>
            <p:cNvSpPr/>
            <p:nvPr/>
          </p:nvSpPr>
          <p:spPr>
            <a:xfrm>
              <a:off x="5044850" y="4463125"/>
              <a:ext cx="45350" cy="169025"/>
            </a:xfrm>
            <a:custGeom>
              <a:rect b="b" l="l" r="r" t="t"/>
              <a:pathLst>
                <a:path extrusionOk="0" h="6761" w="1814">
                  <a:moveTo>
                    <a:pt x="1814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4" y="6760"/>
                  </a:lnTo>
                  <a:lnTo>
                    <a:pt x="1814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1" name="Google Shape;2601;p30"/>
            <p:cNvSpPr/>
            <p:nvPr/>
          </p:nvSpPr>
          <p:spPr>
            <a:xfrm>
              <a:off x="4844850" y="4478875"/>
              <a:ext cx="222600" cy="137475"/>
            </a:xfrm>
            <a:custGeom>
              <a:rect b="b" l="l" r="r" t="t"/>
              <a:pathLst>
                <a:path extrusionOk="0" h="5499" w="8904">
                  <a:moveTo>
                    <a:pt x="1815" y="1"/>
                  </a:moveTo>
                  <a:cubicBezTo>
                    <a:pt x="813" y="1"/>
                    <a:pt x="1" y="1230"/>
                    <a:pt x="1" y="2750"/>
                  </a:cubicBezTo>
                  <a:cubicBezTo>
                    <a:pt x="1" y="4271"/>
                    <a:pt x="813" y="5498"/>
                    <a:pt x="1815" y="5498"/>
                  </a:cubicBezTo>
                  <a:lnTo>
                    <a:pt x="7091" y="5498"/>
                  </a:lnTo>
                  <a:cubicBezTo>
                    <a:pt x="8092" y="5498"/>
                    <a:pt x="8903" y="4271"/>
                    <a:pt x="8903" y="2750"/>
                  </a:cubicBezTo>
                  <a:cubicBezTo>
                    <a:pt x="8903" y="1230"/>
                    <a:pt x="8092" y="1"/>
                    <a:pt x="7091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2" name="Google Shape;2602;p30"/>
            <p:cNvSpPr/>
            <p:nvPr/>
          </p:nvSpPr>
          <p:spPr>
            <a:xfrm>
              <a:off x="4987175" y="4489125"/>
              <a:ext cx="69900" cy="116850"/>
            </a:xfrm>
            <a:custGeom>
              <a:rect b="b" l="l" r="r" t="t"/>
              <a:pathLst>
                <a:path extrusionOk="0" h="4674" w="2796">
                  <a:moveTo>
                    <a:pt x="1398" y="1"/>
                  </a:moveTo>
                  <a:cubicBezTo>
                    <a:pt x="645" y="1"/>
                    <a:pt x="0" y="1072"/>
                    <a:pt x="0" y="2340"/>
                  </a:cubicBezTo>
                  <a:cubicBezTo>
                    <a:pt x="0" y="3607"/>
                    <a:pt x="645" y="4674"/>
                    <a:pt x="1398" y="4674"/>
                  </a:cubicBezTo>
                  <a:cubicBezTo>
                    <a:pt x="2157" y="4674"/>
                    <a:pt x="2795" y="3607"/>
                    <a:pt x="2795" y="2340"/>
                  </a:cubicBezTo>
                  <a:cubicBezTo>
                    <a:pt x="2795" y="1072"/>
                    <a:pt x="2157" y="1"/>
                    <a:pt x="13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3" name="Google Shape;2603;p30"/>
            <p:cNvSpPr/>
            <p:nvPr/>
          </p:nvSpPr>
          <p:spPr>
            <a:xfrm>
              <a:off x="4964600" y="4463125"/>
              <a:ext cx="45325" cy="169025"/>
            </a:xfrm>
            <a:custGeom>
              <a:rect b="b" l="l" r="r" t="t"/>
              <a:pathLst>
                <a:path extrusionOk="0" h="6761" w="1813">
                  <a:moveTo>
                    <a:pt x="1813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3" y="6760"/>
                  </a:lnTo>
                  <a:lnTo>
                    <a:pt x="1813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4" name="Google Shape;2604;p30"/>
            <p:cNvSpPr/>
            <p:nvPr/>
          </p:nvSpPr>
          <p:spPr>
            <a:xfrm>
              <a:off x="4904475" y="4537200"/>
              <a:ext cx="70375" cy="113275"/>
            </a:xfrm>
            <a:custGeom>
              <a:rect b="b" l="l" r="r" t="t"/>
              <a:pathLst>
                <a:path extrusionOk="0" h="4531" w="2815">
                  <a:moveTo>
                    <a:pt x="417" y="1"/>
                  </a:moveTo>
                  <a:cubicBezTo>
                    <a:pt x="189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9" y="4530"/>
                    <a:pt x="417" y="4530"/>
                  </a:cubicBezTo>
                  <a:lnTo>
                    <a:pt x="2399" y="4530"/>
                  </a:lnTo>
                  <a:cubicBezTo>
                    <a:pt x="2633" y="4530"/>
                    <a:pt x="2814" y="4343"/>
                    <a:pt x="2814" y="4115"/>
                  </a:cubicBezTo>
                  <a:cubicBezTo>
                    <a:pt x="2814" y="3881"/>
                    <a:pt x="2633" y="3699"/>
                    <a:pt x="2399" y="3699"/>
                  </a:cubicBezTo>
                  <a:lnTo>
                    <a:pt x="833" y="3699"/>
                  </a:lnTo>
                  <a:lnTo>
                    <a:pt x="833" y="417"/>
                  </a:lnTo>
                  <a:cubicBezTo>
                    <a:pt x="833" y="190"/>
                    <a:pt x="645" y="1"/>
                    <a:pt x="417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5" name="Google Shape;2605;p30"/>
            <p:cNvSpPr/>
            <p:nvPr/>
          </p:nvSpPr>
          <p:spPr>
            <a:xfrm>
              <a:off x="4924125" y="4699025"/>
              <a:ext cx="31225" cy="448250"/>
            </a:xfrm>
            <a:custGeom>
              <a:rect b="b" l="l" r="r" t="t"/>
              <a:pathLst>
                <a:path extrusionOk="0" h="17930" w="1249">
                  <a:moveTo>
                    <a:pt x="1" y="0"/>
                  </a:moveTo>
                  <a:lnTo>
                    <a:pt x="1" y="17930"/>
                  </a:lnTo>
                  <a:lnTo>
                    <a:pt x="1248" y="17930"/>
                  </a:lnTo>
                  <a:lnTo>
                    <a:pt x="1248" y="0"/>
                  </a:ln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4"/>
          <p:cNvSpPr txBox="1"/>
          <p:nvPr>
            <p:ph type="title"/>
          </p:nvPr>
        </p:nvSpPr>
        <p:spPr>
          <a:xfrm>
            <a:off x="720000" y="521225"/>
            <a:ext cx="77040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230" name="Google Shape;230;p4"/>
          <p:cNvSpPr txBox="1"/>
          <p:nvPr>
            <p:ph idx="1" type="body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AutoNum type="arabicPeriod"/>
              <a:defRPr sz="1150"/>
            </a:lvl1pPr>
            <a:lvl2pPr indent="-3048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alphaLcPeriod"/>
              <a:defRPr/>
            </a:lvl2pPr>
            <a:lvl3pPr indent="-3048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romanLcPeriod"/>
              <a:defRPr/>
            </a:lvl3pPr>
            <a:lvl4pPr indent="-3048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arabicPeriod"/>
              <a:defRPr/>
            </a:lvl4pPr>
            <a:lvl5pPr indent="-3048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alphaLcPeriod"/>
              <a:defRPr/>
            </a:lvl5pPr>
            <a:lvl6pPr indent="-3048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romanLcPeriod"/>
              <a:defRPr/>
            </a:lvl6pPr>
            <a:lvl7pPr indent="-3048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arabicPeriod"/>
              <a:defRPr/>
            </a:lvl7pPr>
            <a:lvl8pPr indent="-3048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alphaLcPeriod"/>
              <a:defRPr/>
            </a:lvl8pPr>
            <a:lvl9pPr indent="-3048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romanLcPeriod"/>
              <a:defRPr/>
            </a:lvl9pPr>
          </a:lstStyle>
          <a:p/>
        </p:txBody>
      </p:sp>
      <p:grpSp>
        <p:nvGrpSpPr>
          <p:cNvPr id="231" name="Google Shape;231;p4"/>
          <p:cNvGrpSpPr/>
          <p:nvPr/>
        </p:nvGrpSpPr>
        <p:grpSpPr>
          <a:xfrm>
            <a:off x="-1544026" y="-1555275"/>
            <a:ext cx="12232039" cy="7489192"/>
            <a:chOff x="-1544026" y="-1555275"/>
            <a:chExt cx="12232039" cy="7489192"/>
          </a:xfrm>
        </p:grpSpPr>
        <p:sp>
          <p:nvSpPr>
            <p:cNvPr id="232" name="Google Shape;232;p4"/>
            <p:cNvSpPr/>
            <p:nvPr/>
          </p:nvSpPr>
          <p:spPr>
            <a:xfrm flipH="1">
              <a:off x="9591948" y="2933887"/>
              <a:ext cx="1096065" cy="3000009"/>
            </a:xfrm>
            <a:custGeom>
              <a:rect b="b" l="l" r="r" t="t"/>
              <a:pathLst>
                <a:path extrusionOk="0" h="25723" w="9398">
                  <a:moveTo>
                    <a:pt x="1" y="1"/>
                  </a:moveTo>
                  <a:lnTo>
                    <a:pt x="1" y="25722"/>
                  </a:lnTo>
                  <a:lnTo>
                    <a:pt x="9397" y="25722"/>
                  </a:lnTo>
                  <a:cubicBezTo>
                    <a:pt x="9397" y="15921"/>
                    <a:pt x="5862" y="6947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" name="Google Shape;233;p4"/>
            <p:cNvSpPr/>
            <p:nvPr/>
          </p:nvSpPr>
          <p:spPr>
            <a:xfrm flipH="1">
              <a:off x="9891331" y="3619083"/>
              <a:ext cx="796682" cy="2314823"/>
            </a:xfrm>
            <a:custGeom>
              <a:rect b="b" l="l" r="r" t="t"/>
              <a:pathLst>
                <a:path extrusionOk="0" h="19848" w="6831">
                  <a:moveTo>
                    <a:pt x="1546" y="1"/>
                  </a:moveTo>
                  <a:cubicBezTo>
                    <a:pt x="1039" y="352"/>
                    <a:pt x="520" y="689"/>
                    <a:pt x="1" y="1015"/>
                  </a:cubicBezTo>
                  <a:lnTo>
                    <a:pt x="1" y="1885"/>
                  </a:lnTo>
                  <a:cubicBezTo>
                    <a:pt x="2724" y="7286"/>
                    <a:pt x="4263" y="13387"/>
                    <a:pt x="4263" y="19847"/>
                  </a:cubicBezTo>
                  <a:lnTo>
                    <a:pt x="6830" y="19847"/>
                  </a:lnTo>
                  <a:cubicBezTo>
                    <a:pt x="6830" y="12620"/>
                    <a:pt x="4907" y="5843"/>
                    <a:pt x="1546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" name="Google Shape;234;p4"/>
            <p:cNvSpPr/>
            <p:nvPr/>
          </p:nvSpPr>
          <p:spPr>
            <a:xfrm flipH="1">
              <a:off x="10190713" y="3838811"/>
              <a:ext cx="497300" cy="2095096"/>
            </a:xfrm>
            <a:custGeom>
              <a:rect b="b" l="l" r="r" t="t"/>
              <a:pathLst>
                <a:path extrusionOk="0" h="17964" w="4264">
                  <a:moveTo>
                    <a:pt x="1" y="1"/>
                  </a:moveTo>
                  <a:lnTo>
                    <a:pt x="1" y="17963"/>
                  </a:lnTo>
                  <a:lnTo>
                    <a:pt x="4263" y="17963"/>
                  </a:lnTo>
                  <a:cubicBezTo>
                    <a:pt x="4263" y="11503"/>
                    <a:pt x="2724" y="5402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" name="Google Shape;235;p4"/>
            <p:cNvSpPr/>
            <p:nvPr/>
          </p:nvSpPr>
          <p:spPr>
            <a:xfrm flipH="1">
              <a:off x="10490213" y="4586053"/>
              <a:ext cx="197800" cy="1347864"/>
            </a:xfrm>
            <a:custGeom>
              <a:rect b="b" l="l" r="r" t="t"/>
              <a:pathLst>
                <a:path extrusionOk="0" h="11557" w="1696">
                  <a:moveTo>
                    <a:pt x="1" y="1"/>
                  </a:moveTo>
                  <a:lnTo>
                    <a:pt x="1" y="11556"/>
                  </a:lnTo>
                  <a:lnTo>
                    <a:pt x="1696" y="11556"/>
                  </a:lnTo>
                  <a:cubicBezTo>
                    <a:pt x="1696" y="7540"/>
                    <a:pt x="1105" y="3660"/>
                    <a:pt x="1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6" name="Google Shape;236;p4"/>
            <p:cNvSpPr/>
            <p:nvPr/>
          </p:nvSpPr>
          <p:spPr>
            <a:xfrm flipH="1">
              <a:off x="8495999" y="-790425"/>
              <a:ext cx="2192014" cy="4527829"/>
            </a:xfrm>
            <a:custGeom>
              <a:rect b="b" l="l" r="r" t="t"/>
              <a:pathLst>
                <a:path extrusionOk="0" h="38823" w="18795">
                  <a:moveTo>
                    <a:pt x="1" y="0"/>
                  </a:moveTo>
                  <a:lnTo>
                    <a:pt x="1" y="38823"/>
                  </a:lnTo>
                  <a:cubicBezTo>
                    <a:pt x="11281" y="31778"/>
                    <a:pt x="18794" y="19243"/>
                    <a:pt x="18794" y="4958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7" name="Google Shape;237;p4"/>
            <p:cNvSpPr/>
            <p:nvPr/>
          </p:nvSpPr>
          <p:spPr>
            <a:xfrm flipH="1">
              <a:off x="8799231" y="-34086"/>
              <a:ext cx="1888782" cy="3568335"/>
            </a:xfrm>
            <a:custGeom>
              <a:rect b="b" l="l" r="r" t="t"/>
              <a:pathLst>
                <a:path extrusionOk="0" h="30596" w="16195">
                  <a:moveTo>
                    <a:pt x="16194" y="0"/>
                  </a:moveTo>
                  <a:cubicBezTo>
                    <a:pt x="15427" y="807"/>
                    <a:pt x="14518" y="1476"/>
                    <a:pt x="13510" y="1970"/>
                  </a:cubicBezTo>
                  <a:cubicBezTo>
                    <a:pt x="12588" y="12543"/>
                    <a:pt x="7545" y="21933"/>
                    <a:pt x="1" y="28529"/>
                  </a:cubicBezTo>
                  <a:lnTo>
                    <a:pt x="1" y="30596"/>
                  </a:lnTo>
                  <a:cubicBezTo>
                    <a:pt x="9461" y="23610"/>
                    <a:pt x="15726" y="12549"/>
                    <a:pt x="16194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" name="Google Shape;238;p4"/>
            <p:cNvSpPr/>
            <p:nvPr/>
          </p:nvSpPr>
          <p:spPr>
            <a:xfrm flipH="1">
              <a:off x="9094882" y="-790425"/>
              <a:ext cx="1593132" cy="4083595"/>
            </a:xfrm>
            <a:custGeom>
              <a:rect b="b" l="l" r="r" t="t"/>
              <a:pathLst>
                <a:path extrusionOk="0" h="35014" w="13660">
                  <a:moveTo>
                    <a:pt x="1" y="0"/>
                  </a:moveTo>
                  <a:lnTo>
                    <a:pt x="1" y="35014"/>
                  </a:lnTo>
                  <a:cubicBezTo>
                    <a:pt x="8370" y="27704"/>
                    <a:pt x="13660" y="16949"/>
                    <a:pt x="13660" y="4958"/>
                  </a:cubicBezTo>
                  <a:lnTo>
                    <a:pt x="13660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9" name="Google Shape;239;p4"/>
            <p:cNvSpPr/>
            <p:nvPr/>
          </p:nvSpPr>
          <p:spPr>
            <a:xfrm flipH="1">
              <a:off x="9421555" y="292591"/>
              <a:ext cx="1266458" cy="2714855"/>
            </a:xfrm>
            <a:custGeom>
              <a:rect b="b" l="l" r="r" t="t"/>
              <a:pathLst>
                <a:path extrusionOk="0" h="23278" w="10859">
                  <a:moveTo>
                    <a:pt x="10859" y="0"/>
                  </a:moveTo>
                  <a:cubicBezTo>
                    <a:pt x="10385" y="72"/>
                    <a:pt x="9890" y="111"/>
                    <a:pt x="9397" y="111"/>
                  </a:cubicBezTo>
                  <a:cubicBezTo>
                    <a:pt x="9020" y="111"/>
                    <a:pt x="8650" y="92"/>
                    <a:pt x="8292" y="46"/>
                  </a:cubicBezTo>
                  <a:cubicBezTo>
                    <a:pt x="7460" y="7657"/>
                    <a:pt x="4491" y="14622"/>
                    <a:pt x="1" y="20329"/>
                  </a:cubicBezTo>
                  <a:lnTo>
                    <a:pt x="1" y="23278"/>
                  </a:lnTo>
                  <a:cubicBezTo>
                    <a:pt x="5933" y="17092"/>
                    <a:pt x="9890" y="8995"/>
                    <a:pt x="10859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" name="Google Shape;240;p4"/>
            <p:cNvSpPr/>
            <p:nvPr/>
          </p:nvSpPr>
          <p:spPr>
            <a:xfrm flipH="1">
              <a:off x="9693647" y="-790425"/>
              <a:ext cx="994366" cy="3453923"/>
            </a:xfrm>
            <a:custGeom>
              <a:rect b="b" l="l" r="r" t="t"/>
              <a:pathLst>
                <a:path extrusionOk="0" h="29615" w="8526">
                  <a:moveTo>
                    <a:pt x="1" y="0"/>
                  </a:moveTo>
                  <a:lnTo>
                    <a:pt x="1" y="29615"/>
                  </a:lnTo>
                  <a:cubicBezTo>
                    <a:pt x="5342" y="22830"/>
                    <a:pt x="8526" y="14265"/>
                    <a:pt x="8526" y="4958"/>
                  </a:cubicBezTo>
                  <a:lnTo>
                    <a:pt x="8526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" name="Google Shape;241;p4"/>
            <p:cNvSpPr/>
            <p:nvPr/>
          </p:nvSpPr>
          <p:spPr>
            <a:xfrm flipH="1">
              <a:off x="10012740" y="46971"/>
              <a:ext cx="675273" cy="2189098"/>
            </a:xfrm>
            <a:custGeom>
              <a:rect b="b" l="l" r="r" t="t"/>
              <a:pathLst>
                <a:path extrusionOk="0" h="18770" w="5790">
                  <a:moveTo>
                    <a:pt x="3334" y="1"/>
                  </a:moveTo>
                  <a:cubicBezTo>
                    <a:pt x="3061" y="4928"/>
                    <a:pt x="1897" y="9619"/>
                    <a:pt x="1" y="13908"/>
                  </a:cubicBezTo>
                  <a:lnTo>
                    <a:pt x="1" y="18769"/>
                  </a:lnTo>
                  <a:cubicBezTo>
                    <a:pt x="3165" y="13668"/>
                    <a:pt x="5205" y="7799"/>
                    <a:pt x="5790" y="1503"/>
                  </a:cubicBezTo>
                  <a:cubicBezTo>
                    <a:pt x="4893" y="1132"/>
                    <a:pt x="4068" y="619"/>
                    <a:pt x="333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" name="Google Shape;242;p4"/>
            <p:cNvSpPr/>
            <p:nvPr/>
          </p:nvSpPr>
          <p:spPr>
            <a:xfrm flipH="1">
              <a:off x="10292296" y="-790425"/>
              <a:ext cx="395717" cy="2459557"/>
            </a:xfrm>
            <a:custGeom>
              <a:rect b="b" l="l" r="r" t="t"/>
              <a:pathLst>
                <a:path extrusionOk="0" h="21089" w="3393">
                  <a:moveTo>
                    <a:pt x="1" y="0"/>
                  </a:moveTo>
                  <a:lnTo>
                    <a:pt x="1" y="21088"/>
                  </a:lnTo>
                  <a:cubicBezTo>
                    <a:pt x="2184" y="16155"/>
                    <a:pt x="3393" y="10696"/>
                    <a:pt x="3393" y="4958"/>
                  </a:cubicBezTo>
                  <a:lnTo>
                    <a:pt x="3393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" name="Google Shape;243;p4"/>
            <p:cNvSpPr/>
            <p:nvPr/>
          </p:nvSpPr>
          <p:spPr>
            <a:xfrm>
              <a:off x="-1544026" y="2933887"/>
              <a:ext cx="1096065" cy="3000009"/>
            </a:xfrm>
            <a:custGeom>
              <a:rect b="b" l="l" r="r" t="t"/>
              <a:pathLst>
                <a:path extrusionOk="0" h="25723" w="9398">
                  <a:moveTo>
                    <a:pt x="1" y="1"/>
                  </a:moveTo>
                  <a:lnTo>
                    <a:pt x="1" y="25722"/>
                  </a:lnTo>
                  <a:lnTo>
                    <a:pt x="9397" y="25722"/>
                  </a:lnTo>
                  <a:cubicBezTo>
                    <a:pt x="9397" y="15921"/>
                    <a:pt x="5862" y="6947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4" name="Google Shape;244;p4"/>
            <p:cNvSpPr/>
            <p:nvPr/>
          </p:nvSpPr>
          <p:spPr>
            <a:xfrm>
              <a:off x="-1544026" y="3619083"/>
              <a:ext cx="796682" cy="2314823"/>
            </a:xfrm>
            <a:custGeom>
              <a:rect b="b" l="l" r="r" t="t"/>
              <a:pathLst>
                <a:path extrusionOk="0" h="19848" w="6831">
                  <a:moveTo>
                    <a:pt x="1546" y="1"/>
                  </a:moveTo>
                  <a:cubicBezTo>
                    <a:pt x="1039" y="352"/>
                    <a:pt x="520" y="689"/>
                    <a:pt x="1" y="1015"/>
                  </a:cubicBezTo>
                  <a:lnTo>
                    <a:pt x="1" y="1885"/>
                  </a:lnTo>
                  <a:cubicBezTo>
                    <a:pt x="2724" y="7286"/>
                    <a:pt x="4263" y="13387"/>
                    <a:pt x="4263" y="19847"/>
                  </a:cubicBezTo>
                  <a:lnTo>
                    <a:pt x="6830" y="19847"/>
                  </a:lnTo>
                  <a:cubicBezTo>
                    <a:pt x="6830" y="12620"/>
                    <a:pt x="4907" y="5843"/>
                    <a:pt x="1546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" name="Google Shape;245;p4"/>
            <p:cNvSpPr/>
            <p:nvPr/>
          </p:nvSpPr>
          <p:spPr>
            <a:xfrm>
              <a:off x="-1544026" y="3838811"/>
              <a:ext cx="497300" cy="2095096"/>
            </a:xfrm>
            <a:custGeom>
              <a:rect b="b" l="l" r="r" t="t"/>
              <a:pathLst>
                <a:path extrusionOk="0" h="17964" w="4264">
                  <a:moveTo>
                    <a:pt x="1" y="1"/>
                  </a:moveTo>
                  <a:lnTo>
                    <a:pt x="1" y="17963"/>
                  </a:lnTo>
                  <a:lnTo>
                    <a:pt x="4263" y="17963"/>
                  </a:lnTo>
                  <a:cubicBezTo>
                    <a:pt x="4263" y="11503"/>
                    <a:pt x="2724" y="5402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6" name="Google Shape;246;p4"/>
            <p:cNvSpPr/>
            <p:nvPr/>
          </p:nvSpPr>
          <p:spPr>
            <a:xfrm>
              <a:off x="-1544026" y="4586053"/>
              <a:ext cx="197800" cy="1347864"/>
            </a:xfrm>
            <a:custGeom>
              <a:rect b="b" l="l" r="r" t="t"/>
              <a:pathLst>
                <a:path extrusionOk="0" h="11557" w="1696">
                  <a:moveTo>
                    <a:pt x="1" y="1"/>
                  </a:moveTo>
                  <a:lnTo>
                    <a:pt x="1" y="11556"/>
                  </a:lnTo>
                  <a:lnTo>
                    <a:pt x="1696" y="11556"/>
                  </a:lnTo>
                  <a:cubicBezTo>
                    <a:pt x="1696" y="7540"/>
                    <a:pt x="1105" y="3660"/>
                    <a:pt x="1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7" name="Google Shape;247;p4"/>
            <p:cNvSpPr/>
            <p:nvPr/>
          </p:nvSpPr>
          <p:spPr>
            <a:xfrm>
              <a:off x="-1544026" y="-790425"/>
              <a:ext cx="2192014" cy="4527829"/>
            </a:xfrm>
            <a:custGeom>
              <a:rect b="b" l="l" r="r" t="t"/>
              <a:pathLst>
                <a:path extrusionOk="0" h="38823" w="18795">
                  <a:moveTo>
                    <a:pt x="1" y="0"/>
                  </a:moveTo>
                  <a:lnTo>
                    <a:pt x="1" y="38823"/>
                  </a:lnTo>
                  <a:cubicBezTo>
                    <a:pt x="11281" y="31778"/>
                    <a:pt x="18794" y="19243"/>
                    <a:pt x="18794" y="4958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" name="Google Shape;248;p4"/>
            <p:cNvSpPr/>
            <p:nvPr/>
          </p:nvSpPr>
          <p:spPr>
            <a:xfrm>
              <a:off x="-1544026" y="-34086"/>
              <a:ext cx="1888782" cy="3568335"/>
            </a:xfrm>
            <a:custGeom>
              <a:rect b="b" l="l" r="r" t="t"/>
              <a:pathLst>
                <a:path extrusionOk="0" h="30596" w="16195">
                  <a:moveTo>
                    <a:pt x="16194" y="0"/>
                  </a:moveTo>
                  <a:cubicBezTo>
                    <a:pt x="15427" y="807"/>
                    <a:pt x="14518" y="1476"/>
                    <a:pt x="13510" y="1970"/>
                  </a:cubicBezTo>
                  <a:cubicBezTo>
                    <a:pt x="12588" y="12543"/>
                    <a:pt x="7545" y="21933"/>
                    <a:pt x="1" y="28529"/>
                  </a:cubicBezTo>
                  <a:lnTo>
                    <a:pt x="1" y="30596"/>
                  </a:lnTo>
                  <a:cubicBezTo>
                    <a:pt x="9461" y="23610"/>
                    <a:pt x="15726" y="12549"/>
                    <a:pt x="16194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9" name="Google Shape;249;p4"/>
            <p:cNvSpPr/>
            <p:nvPr/>
          </p:nvSpPr>
          <p:spPr>
            <a:xfrm>
              <a:off x="-1544026" y="-790425"/>
              <a:ext cx="1593132" cy="4083595"/>
            </a:xfrm>
            <a:custGeom>
              <a:rect b="b" l="l" r="r" t="t"/>
              <a:pathLst>
                <a:path extrusionOk="0" h="35014" w="13660">
                  <a:moveTo>
                    <a:pt x="1" y="0"/>
                  </a:moveTo>
                  <a:lnTo>
                    <a:pt x="1" y="35014"/>
                  </a:lnTo>
                  <a:cubicBezTo>
                    <a:pt x="8370" y="27704"/>
                    <a:pt x="13660" y="16949"/>
                    <a:pt x="13660" y="4958"/>
                  </a:cubicBezTo>
                  <a:lnTo>
                    <a:pt x="13660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0" name="Google Shape;250;p4"/>
            <p:cNvSpPr/>
            <p:nvPr/>
          </p:nvSpPr>
          <p:spPr>
            <a:xfrm>
              <a:off x="-1544026" y="292591"/>
              <a:ext cx="1266458" cy="2714855"/>
            </a:xfrm>
            <a:custGeom>
              <a:rect b="b" l="l" r="r" t="t"/>
              <a:pathLst>
                <a:path extrusionOk="0" h="23278" w="10859">
                  <a:moveTo>
                    <a:pt x="10859" y="0"/>
                  </a:moveTo>
                  <a:cubicBezTo>
                    <a:pt x="10385" y="72"/>
                    <a:pt x="9890" y="111"/>
                    <a:pt x="9397" y="111"/>
                  </a:cubicBezTo>
                  <a:cubicBezTo>
                    <a:pt x="9020" y="111"/>
                    <a:pt x="8650" y="92"/>
                    <a:pt x="8292" y="46"/>
                  </a:cubicBezTo>
                  <a:cubicBezTo>
                    <a:pt x="7460" y="7657"/>
                    <a:pt x="4491" y="14622"/>
                    <a:pt x="1" y="20329"/>
                  </a:cubicBezTo>
                  <a:lnTo>
                    <a:pt x="1" y="23278"/>
                  </a:lnTo>
                  <a:cubicBezTo>
                    <a:pt x="5933" y="17092"/>
                    <a:pt x="9890" y="8995"/>
                    <a:pt x="10859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" name="Google Shape;251;p4"/>
            <p:cNvSpPr/>
            <p:nvPr/>
          </p:nvSpPr>
          <p:spPr>
            <a:xfrm>
              <a:off x="-1544026" y="-790425"/>
              <a:ext cx="994366" cy="3453923"/>
            </a:xfrm>
            <a:custGeom>
              <a:rect b="b" l="l" r="r" t="t"/>
              <a:pathLst>
                <a:path extrusionOk="0" h="29615" w="8526">
                  <a:moveTo>
                    <a:pt x="1" y="0"/>
                  </a:moveTo>
                  <a:lnTo>
                    <a:pt x="1" y="29615"/>
                  </a:lnTo>
                  <a:cubicBezTo>
                    <a:pt x="5342" y="22830"/>
                    <a:pt x="8526" y="14265"/>
                    <a:pt x="8526" y="4958"/>
                  </a:cubicBezTo>
                  <a:lnTo>
                    <a:pt x="8526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2" name="Google Shape;252;p4"/>
            <p:cNvSpPr/>
            <p:nvPr/>
          </p:nvSpPr>
          <p:spPr>
            <a:xfrm>
              <a:off x="-1544026" y="46971"/>
              <a:ext cx="675273" cy="2189098"/>
            </a:xfrm>
            <a:custGeom>
              <a:rect b="b" l="l" r="r" t="t"/>
              <a:pathLst>
                <a:path extrusionOk="0" h="18770" w="5790">
                  <a:moveTo>
                    <a:pt x="3334" y="1"/>
                  </a:moveTo>
                  <a:cubicBezTo>
                    <a:pt x="3061" y="4928"/>
                    <a:pt x="1897" y="9619"/>
                    <a:pt x="1" y="13908"/>
                  </a:cubicBezTo>
                  <a:lnTo>
                    <a:pt x="1" y="18769"/>
                  </a:lnTo>
                  <a:cubicBezTo>
                    <a:pt x="3165" y="13668"/>
                    <a:pt x="5205" y="7799"/>
                    <a:pt x="5790" y="1503"/>
                  </a:cubicBezTo>
                  <a:cubicBezTo>
                    <a:pt x="4893" y="1132"/>
                    <a:pt x="4068" y="619"/>
                    <a:pt x="333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3" name="Google Shape;253;p4"/>
            <p:cNvSpPr/>
            <p:nvPr/>
          </p:nvSpPr>
          <p:spPr>
            <a:xfrm>
              <a:off x="-1544026" y="-790425"/>
              <a:ext cx="395717" cy="2459557"/>
            </a:xfrm>
            <a:custGeom>
              <a:rect b="b" l="l" r="r" t="t"/>
              <a:pathLst>
                <a:path extrusionOk="0" h="21089" w="3393">
                  <a:moveTo>
                    <a:pt x="1" y="0"/>
                  </a:moveTo>
                  <a:lnTo>
                    <a:pt x="1" y="21088"/>
                  </a:lnTo>
                  <a:cubicBezTo>
                    <a:pt x="2184" y="16155"/>
                    <a:pt x="3393" y="10696"/>
                    <a:pt x="3393" y="4958"/>
                  </a:cubicBezTo>
                  <a:lnTo>
                    <a:pt x="3393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4" name="Google Shape;254;p4"/>
            <p:cNvSpPr/>
            <p:nvPr/>
          </p:nvSpPr>
          <p:spPr>
            <a:xfrm>
              <a:off x="-13700" y="4625101"/>
              <a:ext cx="9172746" cy="606575"/>
            </a:xfrm>
            <a:custGeom>
              <a:rect b="b" l="l" r="r" t="t"/>
              <a:pathLst>
                <a:path extrusionOk="0" h="5526" w="99739">
                  <a:moveTo>
                    <a:pt x="1" y="1"/>
                  </a:moveTo>
                  <a:lnTo>
                    <a:pt x="1" y="5525"/>
                  </a:lnTo>
                  <a:lnTo>
                    <a:pt x="99739" y="5525"/>
                  </a:lnTo>
                  <a:lnTo>
                    <a:pt x="99739" y="1"/>
                  </a:lnTo>
                  <a:close/>
                </a:path>
              </a:pathLst>
            </a:custGeom>
            <a:solidFill>
              <a:srgbClr val="F8A96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55" name="Google Shape;255;p4"/>
            <p:cNvGrpSpPr/>
            <p:nvPr/>
          </p:nvGrpSpPr>
          <p:grpSpPr>
            <a:xfrm>
              <a:off x="-1075563" y="-1555275"/>
              <a:ext cx="11295126" cy="1861672"/>
              <a:chOff x="-1075563" y="-1326675"/>
              <a:chExt cx="11295126" cy="1861672"/>
            </a:xfrm>
          </p:grpSpPr>
          <p:sp>
            <p:nvSpPr>
              <p:cNvPr id="256" name="Google Shape;256;p4"/>
              <p:cNvSpPr/>
              <p:nvPr/>
            </p:nvSpPr>
            <p:spPr>
              <a:xfrm>
                <a:off x="7920728" y="-657050"/>
                <a:ext cx="2298835" cy="1149540"/>
              </a:xfrm>
              <a:custGeom>
                <a:rect b="b" l="l" r="r" t="t"/>
                <a:pathLst>
                  <a:path extrusionOk="0" h="9398" w="18794">
                    <a:moveTo>
                      <a:pt x="0" y="0"/>
                    </a:moveTo>
                    <a:cubicBezTo>
                      <a:pt x="0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7" name="Google Shape;257;p4"/>
              <p:cNvSpPr/>
              <p:nvPr/>
            </p:nvSpPr>
            <p:spPr>
              <a:xfrm>
                <a:off x="10032687" y="-657050"/>
                <a:ext cx="143234" cy="122"/>
              </a:xfrm>
              <a:custGeom>
                <a:rect b="b" l="l" r="r" t="t"/>
                <a:pathLst>
                  <a:path extrusionOk="0" h="1" w="1171">
                    <a:moveTo>
                      <a:pt x="1171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17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8" name="Google Shape;258;p4"/>
              <p:cNvSpPr/>
              <p:nvPr/>
            </p:nvSpPr>
            <p:spPr>
              <a:xfrm>
                <a:off x="8056502" y="-657050"/>
                <a:ext cx="50272" cy="122"/>
              </a:xfrm>
              <a:custGeom>
                <a:rect b="b" l="l" r="r" t="t"/>
                <a:pathLst>
                  <a:path extrusionOk="0" h="1" w="411">
                    <a:moveTo>
                      <a:pt x="411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358" y="0"/>
                    </a:lnTo>
                    <a:lnTo>
                      <a:pt x="358" y="0"/>
                    </a:lnTo>
                    <a:lnTo>
                      <a:pt x="358" y="0"/>
                    </a:lnTo>
                    <a:lnTo>
                      <a:pt x="41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9" name="Google Shape;259;p4"/>
              <p:cNvSpPr/>
              <p:nvPr/>
            </p:nvSpPr>
            <p:spPr>
              <a:xfrm>
                <a:off x="8071547" y="-657050"/>
                <a:ext cx="2104350" cy="835551"/>
              </a:xfrm>
              <a:custGeom>
                <a:rect b="b" l="l" r="r" t="t"/>
                <a:pathLst>
                  <a:path extrusionOk="0" h="6831" w="17204">
                    <a:moveTo>
                      <a:pt x="235" y="0"/>
                    </a:moveTo>
                    <a:cubicBezTo>
                      <a:pt x="235" y="723"/>
                      <a:pt x="151" y="1424"/>
                      <a:pt x="1" y="2093"/>
                    </a:cubicBezTo>
                    <a:cubicBezTo>
                      <a:pt x="1620" y="4926"/>
                      <a:pt x="4667" y="6830"/>
                      <a:pt x="8164" y="6830"/>
                    </a:cubicBezTo>
                    <a:cubicBezTo>
                      <a:pt x="12459" y="6830"/>
                      <a:pt x="16085" y="3945"/>
                      <a:pt x="17204" y="0"/>
                    </a:cubicBezTo>
                    <a:lnTo>
                      <a:pt x="16034" y="0"/>
                    </a:lnTo>
                    <a:cubicBezTo>
                      <a:pt x="14357" y="2568"/>
                      <a:pt x="11458" y="4271"/>
                      <a:pt x="8164" y="4271"/>
                    </a:cubicBezTo>
                    <a:cubicBezTo>
                      <a:pt x="4862" y="4271"/>
                      <a:pt x="1964" y="2568"/>
                      <a:pt x="288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0" name="Google Shape;260;p4"/>
              <p:cNvSpPr/>
              <p:nvPr/>
            </p:nvSpPr>
            <p:spPr>
              <a:xfrm>
                <a:off x="8106653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77" y="2568"/>
                      <a:pt x="4575" y="4271"/>
                      <a:pt x="7877" y="4271"/>
                    </a:cubicBezTo>
                    <a:cubicBezTo>
                      <a:pt x="11171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1" name="Google Shape;261;p4"/>
              <p:cNvSpPr/>
              <p:nvPr/>
            </p:nvSpPr>
            <p:spPr>
              <a:xfrm>
                <a:off x="8410248" y="-657050"/>
                <a:ext cx="1318827" cy="208429"/>
              </a:xfrm>
              <a:custGeom>
                <a:rect b="b" l="l" r="r" t="t"/>
                <a:pathLst>
                  <a:path extrusionOk="0" h="1704" w="10782">
                    <a:moveTo>
                      <a:pt x="0" y="0"/>
                    </a:moveTo>
                    <a:cubicBezTo>
                      <a:pt x="1529" y="1073"/>
                      <a:pt x="3386" y="1704"/>
                      <a:pt x="5395" y="1704"/>
                    </a:cubicBezTo>
                    <a:cubicBezTo>
                      <a:pt x="7396" y="1704"/>
                      <a:pt x="9255" y="1073"/>
                      <a:pt x="10782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2" name="Google Shape;262;p4"/>
              <p:cNvSpPr/>
              <p:nvPr/>
            </p:nvSpPr>
            <p:spPr>
              <a:xfrm>
                <a:off x="5801429" y="-657050"/>
                <a:ext cx="2298835" cy="1149540"/>
              </a:xfrm>
              <a:custGeom>
                <a:rect b="b" l="l" r="r" t="t"/>
                <a:pathLst>
                  <a:path extrusionOk="0" h="9398" w="18794">
                    <a:moveTo>
                      <a:pt x="0" y="0"/>
                    </a:moveTo>
                    <a:cubicBezTo>
                      <a:pt x="0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3" name="Google Shape;263;p4"/>
              <p:cNvSpPr/>
              <p:nvPr/>
            </p:nvSpPr>
            <p:spPr>
              <a:xfrm>
                <a:off x="7913389" y="-657050"/>
                <a:ext cx="7461" cy="122"/>
              </a:xfrm>
              <a:custGeom>
                <a:rect b="b" l="l" r="r" t="t"/>
                <a:pathLst>
                  <a:path extrusionOk="0" h="1" w="61">
                    <a:moveTo>
                      <a:pt x="60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4" name="Google Shape;264;p4"/>
              <p:cNvSpPr/>
              <p:nvPr/>
            </p:nvSpPr>
            <p:spPr>
              <a:xfrm>
                <a:off x="7920728" y="-657050"/>
                <a:ext cx="43056" cy="122"/>
              </a:xfrm>
              <a:custGeom>
                <a:rect b="b" l="l" r="r" t="t"/>
                <a:pathLst>
                  <a:path extrusionOk="0" h="1" w="352">
                    <a:moveTo>
                      <a:pt x="351" y="0"/>
                    </a:moveTo>
                    <a:lnTo>
                      <a:pt x="0" y="0"/>
                    </a:lnTo>
                    <a:lnTo>
                      <a:pt x="35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5" name="Google Shape;265;p4"/>
              <p:cNvSpPr/>
              <p:nvPr/>
            </p:nvSpPr>
            <p:spPr>
              <a:xfrm>
                <a:off x="7963662" y="-657050"/>
                <a:ext cx="92961" cy="122"/>
              </a:xfrm>
              <a:custGeom>
                <a:rect b="b" l="l" r="r" t="t"/>
                <a:pathLst>
                  <a:path extrusionOk="0" h="1" w="760">
                    <a:moveTo>
                      <a:pt x="76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760" y="0"/>
                    </a:lnTo>
                    <a:close/>
                  </a:path>
                </a:pathLst>
              </a:custGeom>
              <a:solidFill>
                <a:srgbClr val="A1121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6" name="Google Shape;266;p4"/>
              <p:cNvSpPr/>
              <p:nvPr/>
            </p:nvSpPr>
            <p:spPr>
              <a:xfrm>
                <a:off x="6431911" y="-657050"/>
                <a:ext cx="6361" cy="122"/>
              </a:xfrm>
              <a:custGeom>
                <a:rect b="b" l="l" r="r" t="t"/>
                <a:pathLst>
                  <a:path extrusionOk="0" h="1" w="52">
                    <a:moveTo>
                      <a:pt x="52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7" name="Google Shape;267;p4"/>
              <p:cNvSpPr/>
              <p:nvPr/>
            </p:nvSpPr>
            <p:spPr>
              <a:xfrm>
                <a:off x="5961300" y="-657050"/>
                <a:ext cx="2095299" cy="835551"/>
              </a:xfrm>
              <a:custGeom>
                <a:rect b="b" l="l" r="r" t="t"/>
                <a:pathLst>
                  <a:path extrusionOk="0" h="6831" w="17130">
                    <a:moveTo>
                      <a:pt x="162" y="0"/>
                    </a:moveTo>
                    <a:cubicBezTo>
                      <a:pt x="162" y="754"/>
                      <a:pt x="105" y="1495"/>
                      <a:pt x="0" y="2223"/>
                    </a:cubicBezTo>
                    <a:cubicBezTo>
                      <a:pt x="1638" y="4985"/>
                      <a:pt x="4646" y="6830"/>
                      <a:pt x="8090" y="6830"/>
                    </a:cubicBezTo>
                    <a:cubicBezTo>
                      <a:pt x="12387" y="6830"/>
                      <a:pt x="16013" y="3945"/>
                      <a:pt x="17130" y="0"/>
                    </a:cubicBezTo>
                    <a:lnTo>
                      <a:pt x="15960" y="0"/>
                    </a:lnTo>
                    <a:cubicBezTo>
                      <a:pt x="14283" y="2568"/>
                      <a:pt x="11386" y="4271"/>
                      <a:pt x="8090" y="4271"/>
                    </a:cubicBezTo>
                    <a:cubicBezTo>
                      <a:pt x="4796" y="4271"/>
                      <a:pt x="1898" y="2568"/>
                      <a:pt x="214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8" name="Google Shape;268;p4"/>
              <p:cNvSpPr/>
              <p:nvPr/>
            </p:nvSpPr>
            <p:spPr>
              <a:xfrm>
                <a:off x="5987354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85" y="2568"/>
                      <a:pt x="4583" y="4271"/>
                      <a:pt x="7877" y="4271"/>
                    </a:cubicBezTo>
                    <a:cubicBezTo>
                      <a:pt x="11173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9" name="Google Shape;269;p4"/>
              <p:cNvSpPr/>
              <p:nvPr/>
            </p:nvSpPr>
            <p:spPr>
              <a:xfrm>
                <a:off x="6291928" y="-657050"/>
                <a:ext cx="1318093" cy="208429"/>
              </a:xfrm>
              <a:custGeom>
                <a:rect b="b" l="l" r="r" t="t"/>
                <a:pathLst>
                  <a:path extrusionOk="0" h="1704" w="10776">
                    <a:moveTo>
                      <a:pt x="0" y="0"/>
                    </a:moveTo>
                    <a:cubicBezTo>
                      <a:pt x="1521" y="1073"/>
                      <a:pt x="3380" y="1704"/>
                      <a:pt x="5387" y="1704"/>
                    </a:cubicBezTo>
                    <a:cubicBezTo>
                      <a:pt x="7390" y="1704"/>
                      <a:pt x="9247" y="1073"/>
                      <a:pt x="10776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0" name="Google Shape;270;p4"/>
              <p:cNvSpPr/>
              <p:nvPr/>
            </p:nvSpPr>
            <p:spPr>
              <a:xfrm>
                <a:off x="-1075563" y="-657050"/>
                <a:ext cx="2298957" cy="1149540"/>
              </a:xfrm>
              <a:custGeom>
                <a:rect b="b" l="l" r="r" t="t"/>
                <a:pathLst>
                  <a:path extrusionOk="0" h="9398" w="18795">
                    <a:moveTo>
                      <a:pt x="1" y="0"/>
                    </a:moveTo>
                    <a:cubicBezTo>
                      <a:pt x="1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1" name="Google Shape;271;p4"/>
              <p:cNvSpPr/>
              <p:nvPr/>
            </p:nvSpPr>
            <p:spPr>
              <a:xfrm>
                <a:off x="1036519" y="-657050"/>
                <a:ext cx="50028" cy="122"/>
              </a:xfrm>
              <a:custGeom>
                <a:rect b="b" l="l" r="r" t="t"/>
                <a:pathLst>
                  <a:path extrusionOk="0" h="1" w="409">
                    <a:moveTo>
                      <a:pt x="409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58" y="0"/>
                    </a:lnTo>
                    <a:lnTo>
                      <a:pt x="58" y="0"/>
                    </a:lnTo>
                    <a:lnTo>
                      <a:pt x="409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2" name="Google Shape;272;p4"/>
              <p:cNvSpPr/>
              <p:nvPr/>
            </p:nvSpPr>
            <p:spPr>
              <a:xfrm>
                <a:off x="-1032629" y="-657050"/>
                <a:ext cx="143234" cy="122"/>
              </a:xfrm>
              <a:custGeom>
                <a:rect b="b" l="l" r="r" t="t"/>
                <a:pathLst>
                  <a:path extrusionOk="0" h="1" w="1171">
                    <a:moveTo>
                      <a:pt x="1170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3" name="Google Shape;273;p4"/>
              <p:cNvSpPr/>
              <p:nvPr/>
            </p:nvSpPr>
            <p:spPr>
              <a:xfrm>
                <a:off x="-1032629" y="-657050"/>
                <a:ext cx="2104840" cy="835551"/>
              </a:xfrm>
              <a:custGeom>
                <a:rect b="b" l="l" r="r" t="t"/>
                <a:pathLst>
                  <a:path extrusionOk="0" h="6831" w="17208">
                    <a:moveTo>
                      <a:pt x="1" y="0"/>
                    </a:moveTo>
                    <a:cubicBezTo>
                      <a:pt x="1117" y="3945"/>
                      <a:pt x="4743" y="6830"/>
                      <a:pt x="9046" y="6830"/>
                    </a:cubicBezTo>
                    <a:cubicBezTo>
                      <a:pt x="12535" y="6830"/>
                      <a:pt x="15583" y="4926"/>
                      <a:pt x="17208" y="2093"/>
                    </a:cubicBezTo>
                    <a:cubicBezTo>
                      <a:pt x="17052" y="1424"/>
                      <a:pt x="16974" y="723"/>
                      <a:pt x="16974" y="0"/>
                    </a:cubicBezTo>
                    <a:lnTo>
                      <a:pt x="16916" y="0"/>
                    </a:lnTo>
                    <a:cubicBezTo>
                      <a:pt x="15240" y="2568"/>
                      <a:pt x="12340" y="4271"/>
                      <a:pt x="9046" y="4271"/>
                    </a:cubicBezTo>
                    <a:cubicBezTo>
                      <a:pt x="5751" y="4271"/>
                      <a:pt x="2847" y="2568"/>
                      <a:pt x="117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4" name="Google Shape;274;p4"/>
              <p:cNvSpPr/>
              <p:nvPr/>
            </p:nvSpPr>
            <p:spPr>
              <a:xfrm>
                <a:off x="-889516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0" y="0"/>
                    </a:moveTo>
                    <a:cubicBezTo>
                      <a:pt x="1677" y="2568"/>
                      <a:pt x="4581" y="4271"/>
                      <a:pt x="7876" y="4271"/>
                    </a:cubicBezTo>
                    <a:cubicBezTo>
                      <a:pt x="11170" y="4271"/>
                      <a:pt x="14070" y="2568"/>
                      <a:pt x="15746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5" name="Google Shape;275;p4"/>
              <p:cNvSpPr/>
              <p:nvPr/>
            </p:nvSpPr>
            <p:spPr>
              <a:xfrm>
                <a:off x="-586042" y="-657050"/>
                <a:ext cx="1318950" cy="208429"/>
              </a:xfrm>
              <a:custGeom>
                <a:rect b="b" l="l" r="r" t="t"/>
                <a:pathLst>
                  <a:path extrusionOk="0" h="1704" w="10783">
                    <a:moveTo>
                      <a:pt x="1" y="0"/>
                    </a:moveTo>
                    <a:cubicBezTo>
                      <a:pt x="1529" y="1073"/>
                      <a:pt x="3387" y="1704"/>
                      <a:pt x="5395" y="1704"/>
                    </a:cubicBezTo>
                    <a:cubicBezTo>
                      <a:pt x="7396" y="1704"/>
                      <a:pt x="9255" y="1073"/>
                      <a:pt x="10782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6" name="Google Shape;276;p4"/>
              <p:cNvSpPr/>
              <p:nvPr/>
            </p:nvSpPr>
            <p:spPr>
              <a:xfrm>
                <a:off x="1043491" y="-657050"/>
                <a:ext cx="2298957" cy="1149540"/>
              </a:xfrm>
              <a:custGeom>
                <a:rect b="b" l="l" r="r" t="t"/>
                <a:pathLst>
                  <a:path extrusionOk="0" h="9398" w="18795">
                    <a:moveTo>
                      <a:pt x="1" y="0"/>
                    </a:moveTo>
                    <a:cubicBezTo>
                      <a:pt x="1" y="5192"/>
                      <a:pt x="4206" y="9397"/>
                      <a:pt x="9398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7" name="Google Shape;277;p4"/>
              <p:cNvSpPr/>
              <p:nvPr/>
            </p:nvSpPr>
            <p:spPr>
              <a:xfrm>
                <a:off x="2701549" y="-657050"/>
                <a:ext cx="7217" cy="122"/>
              </a:xfrm>
              <a:custGeom>
                <a:rect b="b" l="l" r="r" t="t"/>
                <a:pathLst>
                  <a:path extrusionOk="0" h="1" w="59">
                    <a:moveTo>
                      <a:pt x="58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8" name="Google Shape;278;p4"/>
              <p:cNvSpPr/>
              <p:nvPr/>
            </p:nvSpPr>
            <p:spPr>
              <a:xfrm>
                <a:off x="1223300" y="-657050"/>
                <a:ext cx="6361" cy="122"/>
              </a:xfrm>
              <a:custGeom>
                <a:rect b="b" l="l" r="r" t="t"/>
                <a:pathLst>
                  <a:path extrusionOk="0" h="1" w="52">
                    <a:moveTo>
                      <a:pt x="52" y="0"/>
                    </a:moveTo>
                    <a:lnTo>
                      <a:pt x="0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9" name="Google Shape;279;p4"/>
              <p:cNvSpPr/>
              <p:nvPr/>
            </p:nvSpPr>
            <p:spPr>
              <a:xfrm>
                <a:off x="1179510" y="-657050"/>
                <a:ext cx="43912" cy="122"/>
              </a:xfrm>
              <a:custGeom>
                <a:rect b="b" l="l" r="r" t="t"/>
                <a:pathLst>
                  <a:path extrusionOk="0" h="1" w="359">
                    <a:moveTo>
                      <a:pt x="358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0" name="Google Shape;280;p4"/>
              <p:cNvSpPr/>
              <p:nvPr/>
            </p:nvSpPr>
            <p:spPr>
              <a:xfrm>
                <a:off x="1086425" y="-657050"/>
                <a:ext cx="93206" cy="122"/>
              </a:xfrm>
              <a:custGeom>
                <a:rect b="b" l="l" r="r" t="t"/>
                <a:pathLst>
                  <a:path extrusionOk="0" h="1" w="762">
                    <a:moveTo>
                      <a:pt x="762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762" y="0"/>
                    </a:lnTo>
                    <a:close/>
                  </a:path>
                </a:pathLst>
              </a:custGeom>
              <a:solidFill>
                <a:srgbClr val="A1121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1" name="Google Shape;281;p4"/>
              <p:cNvSpPr/>
              <p:nvPr/>
            </p:nvSpPr>
            <p:spPr>
              <a:xfrm>
                <a:off x="1086425" y="-657050"/>
                <a:ext cx="2095421" cy="835551"/>
              </a:xfrm>
              <a:custGeom>
                <a:rect b="b" l="l" r="r" t="t"/>
                <a:pathLst>
                  <a:path extrusionOk="0" h="6831" w="17131">
                    <a:moveTo>
                      <a:pt x="1" y="0"/>
                    </a:moveTo>
                    <a:cubicBezTo>
                      <a:pt x="1119" y="3945"/>
                      <a:pt x="4745" y="6830"/>
                      <a:pt x="9047" y="6830"/>
                    </a:cubicBezTo>
                    <a:cubicBezTo>
                      <a:pt x="12484" y="6830"/>
                      <a:pt x="15493" y="4985"/>
                      <a:pt x="17130" y="2223"/>
                    </a:cubicBezTo>
                    <a:cubicBezTo>
                      <a:pt x="17027" y="1495"/>
                      <a:pt x="16974" y="754"/>
                      <a:pt x="16974" y="0"/>
                    </a:cubicBezTo>
                    <a:lnTo>
                      <a:pt x="16917" y="0"/>
                    </a:lnTo>
                    <a:cubicBezTo>
                      <a:pt x="15240" y="2568"/>
                      <a:pt x="12342" y="4271"/>
                      <a:pt x="9047" y="4271"/>
                    </a:cubicBezTo>
                    <a:cubicBezTo>
                      <a:pt x="5745" y="4271"/>
                      <a:pt x="2847" y="2568"/>
                      <a:pt x="1171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2" name="Google Shape;282;p4"/>
              <p:cNvSpPr/>
              <p:nvPr/>
            </p:nvSpPr>
            <p:spPr>
              <a:xfrm>
                <a:off x="1229539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77" y="2568"/>
                      <a:pt x="4575" y="4271"/>
                      <a:pt x="7877" y="4271"/>
                    </a:cubicBezTo>
                    <a:cubicBezTo>
                      <a:pt x="11172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3" name="Google Shape;283;p4"/>
              <p:cNvSpPr/>
              <p:nvPr/>
            </p:nvSpPr>
            <p:spPr>
              <a:xfrm>
                <a:off x="1533257" y="-657050"/>
                <a:ext cx="1318705" cy="208429"/>
              </a:xfrm>
              <a:custGeom>
                <a:rect b="b" l="l" r="r" t="t"/>
                <a:pathLst>
                  <a:path extrusionOk="0" h="1704" w="10781">
                    <a:moveTo>
                      <a:pt x="0" y="0"/>
                    </a:moveTo>
                    <a:cubicBezTo>
                      <a:pt x="1527" y="1073"/>
                      <a:pt x="3386" y="1704"/>
                      <a:pt x="5394" y="1704"/>
                    </a:cubicBezTo>
                    <a:cubicBezTo>
                      <a:pt x="7395" y="1704"/>
                      <a:pt x="9254" y="1073"/>
                      <a:pt x="10781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4" name="Google Shape;284;p4"/>
              <p:cNvSpPr/>
              <p:nvPr/>
            </p:nvSpPr>
            <p:spPr>
              <a:xfrm>
                <a:off x="2708643" y="-1326675"/>
                <a:ext cx="3723345" cy="1861672"/>
              </a:xfrm>
              <a:custGeom>
                <a:rect b="b" l="l" r="r" t="t"/>
                <a:pathLst>
                  <a:path extrusionOk="0" h="15220" w="30440">
                    <a:moveTo>
                      <a:pt x="0" y="0"/>
                    </a:moveTo>
                    <a:cubicBezTo>
                      <a:pt x="0" y="8410"/>
                      <a:pt x="6811" y="15219"/>
                      <a:pt x="15221" y="15219"/>
                    </a:cubicBezTo>
                    <a:cubicBezTo>
                      <a:pt x="23622" y="15219"/>
                      <a:pt x="30439" y="8410"/>
                      <a:pt x="30439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5" name="Google Shape;285;p4"/>
              <p:cNvSpPr/>
              <p:nvPr/>
            </p:nvSpPr>
            <p:spPr>
              <a:xfrm>
                <a:off x="2734942" y="-1326675"/>
                <a:ext cx="3669892" cy="1548540"/>
              </a:xfrm>
              <a:custGeom>
                <a:rect b="b" l="l" r="r" t="t"/>
                <a:pathLst>
                  <a:path extrusionOk="0" h="12660" w="30003">
                    <a:moveTo>
                      <a:pt x="0" y="0"/>
                    </a:moveTo>
                    <a:cubicBezTo>
                      <a:pt x="1222" y="7187"/>
                      <a:pt x="7474" y="12660"/>
                      <a:pt x="15006" y="12660"/>
                    </a:cubicBezTo>
                    <a:cubicBezTo>
                      <a:pt x="22537" y="12660"/>
                      <a:pt x="28788" y="7187"/>
                      <a:pt x="30003" y="0"/>
                    </a:cubicBezTo>
                    <a:lnTo>
                      <a:pt x="29334" y="0"/>
                    </a:lnTo>
                    <a:cubicBezTo>
                      <a:pt x="27228" y="5882"/>
                      <a:pt x="21608" y="10093"/>
                      <a:pt x="15006" y="10093"/>
                    </a:cubicBezTo>
                    <a:cubicBezTo>
                      <a:pt x="8396" y="10093"/>
                      <a:pt x="2775" y="5882"/>
                      <a:pt x="67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6" name="Google Shape;286;p4"/>
              <p:cNvSpPr/>
              <p:nvPr/>
            </p:nvSpPr>
            <p:spPr>
              <a:xfrm>
                <a:off x="2816773" y="-1326675"/>
                <a:ext cx="3506231" cy="1234551"/>
              </a:xfrm>
              <a:custGeom>
                <a:rect b="b" l="l" r="r" t="t"/>
                <a:pathLst>
                  <a:path extrusionOk="0" h="10093" w="28665">
                    <a:moveTo>
                      <a:pt x="1" y="0"/>
                    </a:moveTo>
                    <a:cubicBezTo>
                      <a:pt x="2106" y="5882"/>
                      <a:pt x="7727" y="10093"/>
                      <a:pt x="14337" y="10093"/>
                    </a:cubicBezTo>
                    <a:cubicBezTo>
                      <a:pt x="20939" y="10093"/>
                      <a:pt x="26559" y="5882"/>
                      <a:pt x="28665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7" name="Google Shape;287;p4"/>
              <p:cNvSpPr/>
              <p:nvPr/>
            </p:nvSpPr>
            <p:spPr>
              <a:xfrm>
                <a:off x="2963923" y="-1326675"/>
                <a:ext cx="3212058" cy="920562"/>
              </a:xfrm>
              <a:custGeom>
                <a:rect b="b" l="l" r="r" t="t"/>
                <a:pathLst>
                  <a:path extrusionOk="0" h="7526" w="26260">
                    <a:moveTo>
                      <a:pt x="0" y="0"/>
                    </a:moveTo>
                    <a:cubicBezTo>
                      <a:pt x="2645" y="4505"/>
                      <a:pt x="7531" y="7526"/>
                      <a:pt x="13134" y="7526"/>
                    </a:cubicBezTo>
                    <a:cubicBezTo>
                      <a:pt x="18728" y="7526"/>
                      <a:pt x="23616" y="4505"/>
                      <a:pt x="26259" y="0"/>
                    </a:cubicBezTo>
                    <a:lnTo>
                      <a:pt x="24369" y="0"/>
                    </a:lnTo>
                    <a:cubicBezTo>
                      <a:pt x="21588" y="3048"/>
                      <a:pt x="17579" y="4958"/>
                      <a:pt x="13134" y="4958"/>
                    </a:cubicBezTo>
                    <a:cubicBezTo>
                      <a:pt x="8682" y="4958"/>
                      <a:pt x="4679" y="3048"/>
                      <a:pt x="189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8" name="Google Shape;288;p4"/>
              <p:cNvSpPr/>
              <p:nvPr/>
            </p:nvSpPr>
            <p:spPr>
              <a:xfrm>
                <a:off x="3195106" y="-1326675"/>
                <a:ext cx="2749697" cy="606572"/>
              </a:xfrm>
              <a:custGeom>
                <a:rect b="b" l="l" r="r" t="t"/>
                <a:pathLst>
                  <a:path extrusionOk="0" h="4959" w="22480">
                    <a:moveTo>
                      <a:pt x="0" y="0"/>
                    </a:moveTo>
                    <a:cubicBezTo>
                      <a:pt x="2789" y="3048"/>
                      <a:pt x="6792" y="4958"/>
                      <a:pt x="11244" y="4958"/>
                    </a:cubicBezTo>
                    <a:cubicBezTo>
                      <a:pt x="15689" y="4958"/>
                      <a:pt x="19698" y="3048"/>
                      <a:pt x="22479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9" name="Google Shape;289;p4"/>
              <p:cNvSpPr/>
              <p:nvPr/>
            </p:nvSpPr>
            <p:spPr>
              <a:xfrm>
                <a:off x="3568056" y="-1326675"/>
                <a:ext cx="2003928" cy="292583"/>
              </a:xfrm>
              <a:custGeom>
                <a:rect b="b" l="l" r="r" t="t"/>
                <a:pathLst>
                  <a:path extrusionOk="0" h="2392" w="16383">
                    <a:moveTo>
                      <a:pt x="0" y="0"/>
                    </a:moveTo>
                    <a:cubicBezTo>
                      <a:pt x="2365" y="1515"/>
                      <a:pt x="5178" y="2391"/>
                      <a:pt x="8195" y="2391"/>
                    </a:cubicBezTo>
                    <a:cubicBezTo>
                      <a:pt x="11209" y="2391"/>
                      <a:pt x="14017" y="1515"/>
                      <a:pt x="16383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290" name="Google Shape;290;p4"/>
          <p:cNvGrpSpPr/>
          <p:nvPr/>
        </p:nvGrpSpPr>
        <p:grpSpPr>
          <a:xfrm flipH="1" rot="136">
            <a:off x="8399993" y="4625123"/>
            <a:ext cx="840014" cy="1816219"/>
            <a:chOff x="4773700" y="4444775"/>
            <a:chExt cx="332100" cy="718100"/>
          </a:xfrm>
        </p:grpSpPr>
        <p:sp>
          <p:nvSpPr>
            <p:cNvPr id="291" name="Google Shape;291;p4"/>
            <p:cNvSpPr/>
            <p:nvPr/>
          </p:nvSpPr>
          <p:spPr>
            <a:xfrm>
              <a:off x="4773700" y="5131650"/>
              <a:ext cx="332100" cy="31225"/>
            </a:xfrm>
            <a:custGeom>
              <a:rect b="b" l="l" r="r" t="t"/>
              <a:pathLst>
                <a:path extrusionOk="0" h="1249" w="13284">
                  <a:moveTo>
                    <a:pt x="618" y="1"/>
                  </a:moveTo>
                  <a:cubicBezTo>
                    <a:pt x="280" y="1"/>
                    <a:pt x="1" y="280"/>
                    <a:pt x="1" y="625"/>
                  </a:cubicBezTo>
                  <a:cubicBezTo>
                    <a:pt x="1" y="970"/>
                    <a:pt x="280" y="1249"/>
                    <a:pt x="618" y="1249"/>
                  </a:cubicBezTo>
                  <a:lnTo>
                    <a:pt x="12660" y="1249"/>
                  </a:lnTo>
                  <a:cubicBezTo>
                    <a:pt x="13005" y="1249"/>
                    <a:pt x="13284" y="970"/>
                    <a:pt x="13284" y="625"/>
                  </a:cubicBezTo>
                  <a:cubicBezTo>
                    <a:pt x="13284" y="280"/>
                    <a:pt x="13005" y="1"/>
                    <a:pt x="126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2" name="Google Shape;292;p4"/>
            <p:cNvSpPr/>
            <p:nvPr/>
          </p:nvSpPr>
          <p:spPr>
            <a:xfrm>
              <a:off x="4987175" y="4600425"/>
              <a:ext cx="103025" cy="50050"/>
            </a:xfrm>
            <a:custGeom>
              <a:rect b="b" l="l" r="r" t="t"/>
              <a:pathLst>
                <a:path extrusionOk="0" h="2002" w="4121">
                  <a:moveTo>
                    <a:pt x="0" y="0"/>
                  </a:moveTo>
                  <a:lnTo>
                    <a:pt x="0" y="2001"/>
                  </a:lnTo>
                  <a:lnTo>
                    <a:pt x="4121" y="2001"/>
                  </a:lnTo>
                  <a:lnTo>
                    <a:pt x="2118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3" name="Google Shape;293;p4"/>
            <p:cNvSpPr/>
            <p:nvPr/>
          </p:nvSpPr>
          <p:spPr>
            <a:xfrm>
              <a:off x="4987175" y="4444775"/>
              <a:ext cx="103025" cy="50075"/>
            </a:xfrm>
            <a:custGeom>
              <a:rect b="b" l="l" r="r" t="t"/>
              <a:pathLst>
                <a:path extrusionOk="0" h="2003" w="4121">
                  <a:moveTo>
                    <a:pt x="0" y="0"/>
                  </a:moveTo>
                  <a:lnTo>
                    <a:pt x="0" y="2003"/>
                  </a:lnTo>
                  <a:lnTo>
                    <a:pt x="2118" y="2003"/>
                  </a:lnTo>
                  <a:lnTo>
                    <a:pt x="4121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4" name="Google Shape;294;p4"/>
            <p:cNvSpPr/>
            <p:nvPr/>
          </p:nvSpPr>
          <p:spPr>
            <a:xfrm>
              <a:off x="4931300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715" y="1"/>
                  </a:moveTo>
                  <a:lnTo>
                    <a:pt x="1" y="417"/>
                  </a:lnTo>
                  <a:lnTo>
                    <a:pt x="3756" y="6929"/>
                  </a:lnTo>
                  <a:lnTo>
                    <a:pt x="4718" y="6929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5" name="Google Shape;295;p4"/>
            <p:cNvSpPr/>
            <p:nvPr/>
          </p:nvSpPr>
          <p:spPr>
            <a:xfrm>
              <a:off x="4830225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3998" y="1"/>
                  </a:moveTo>
                  <a:lnTo>
                    <a:pt x="1" y="6929"/>
                  </a:lnTo>
                  <a:lnTo>
                    <a:pt x="963" y="6929"/>
                  </a:lnTo>
                  <a:lnTo>
                    <a:pt x="4719" y="417"/>
                  </a:lnTo>
                  <a:lnTo>
                    <a:pt x="3998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6" name="Google Shape;296;p4"/>
            <p:cNvSpPr/>
            <p:nvPr/>
          </p:nvSpPr>
          <p:spPr>
            <a:xfrm>
              <a:off x="4929350" y="4640075"/>
              <a:ext cx="20800" cy="69375"/>
            </a:xfrm>
            <a:custGeom>
              <a:rect b="b" l="l" r="r" t="t"/>
              <a:pathLst>
                <a:path extrusionOk="0" h="2775" w="832">
                  <a:moveTo>
                    <a:pt x="1" y="0"/>
                  </a:moveTo>
                  <a:lnTo>
                    <a:pt x="1" y="2775"/>
                  </a:lnTo>
                  <a:lnTo>
                    <a:pt x="832" y="2775"/>
                  </a:lnTo>
                  <a:lnTo>
                    <a:pt x="832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7" name="Google Shape;297;p4"/>
            <p:cNvSpPr/>
            <p:nvPr/>
          </p:nvSpPr>
          <p:spPr>
            <a:xfrm>
              <a:off x="4954200" y="4537200"/>
              <a:ext cx="20650" cy="113275"/>
            </a:xfrm>
            <a:custGeom>
              <a:rect b="b" l="l" r="r" t="t"/>
              <a:pathLst>
                <a:path extrusionOk="0" h="4531" w="826">
                  <a:moveTo>
                    <a:pt x="410" y="1"/>
                  </a:moveTo>
                  <a:cubicBezTo>
                    <a:pt x="182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2" y="4530"/>
                    <a:pt x="410" y="4530"/>
                  </a:cubicBezTo>
                  <a:cubicBezTo>
                    <a:pt x="644" y="4530"/>
                    <a:pt x="825" y="4343"/>
                    <a:pt x="825" y="4115"/>
                  </a:cubicBezTo>
                  <a:lnTo>
                    <a:pt x="825" y="417"/>
                  </a:lnTo>
                  <a:cubicBezTo>
                    <a:pt x="825" y="190"/>
                    <a:pt x="644" y="1"/>
                    <a:pt x="410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8" name="Google Shape;298;p4"/>
            <p:cNvSpPr/>
            <p:nvPr/>
          </p:nvSpPr>
          <p:spPr>
            <a:xfrm>
              <a:off x="5044850" y="4463125"/>
              <a:ext cx="45350" cy="169025"/>
            </a:xfrm>
            <a:custGeom>
              <a:rect b="b" l="l" r="r" t="t"/>
              <a:pathLst>
                <a:path extrusionOk="0" h="6761" w="1814">
                  <a:moveTo>
                    <a:pt x="1814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4" y="6760"/>
                  </a:lnTo>
                  <a:lnTo>
                    <a:pt x="1814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9" name="Google Shape;299;p4"/>
            <p:cNvSpPr/>
            <p:nvPr/>
          </p:nvSpPr>
          <p:spPr>
            <a:xfrm>
              <a:off x="4844850" y="4478875"/>
              <a:ext cx="222600" cy="137475"/>
            </a:xfrm>
            <a:custGeom>
              <a:rect b="b" l="l" r="r" t="t"/>
              <a:pathLst>
                <a:path extrusionOk="0" h="5499" w="8904">
                  <a:moveTo>
                    <a:pt x="1815" y="1"/>
                  </a:moveTo>
                  <a:cubicBezTo>
                    <a:pt x="813" y="1"/>
                    <a:pt x="1" y="1230"/>
                    <a:pt x="1" y="2750"/>
                  </a:cubicBezTo>
                  <a:cubicBezTo>
                    <a:pt x="1" y="4271"/>
                    <a:pt x="813" y="5498"/>
                    <a:pt x="1815" y="5498"/>
                  </a:cubicBezTo>
                  <a:lnTo>
                    <a:pt x="7091" y="5498"/>
                  </a:lnTo>
                  <a:cubicBezTo>
                    <a:pt x="8092" y="5498"/>
                    <a:pt x="8903" y="4271"/>
                    <a:pt x="8903" y="2750"/>
                  </a:cubicBezTo>
                  <a:cubicBezTo>
                    <a:pt x="8903" y="1230"/>
                    <a:pt x="8092" y="1"/>
                    <a:pt x="7091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0" name="Google Shape;300;p4"/>
            <p:cNvSpPr/>
            <p:nvPr/>
          </p:nvSpPr>
          <p:spPr>
            <a:xfrm>
              <a:off x="4987175" y="4489125"/>
              <a:ext cx="69900" cy="116850"/>
            </a:xfrm>
            <a:custGeom>
              <a:rect b="b" l="l" r="r" t="t"/>
              <a:pathLst>
                <a:path extrusionOk="0" h="4674" w="2796">
                  <a:moveTo>
                    <a:pt x="1398" y="1"/>
                  </a:moveTo>
                  <a:cubicBezTo>
                    <a:pt x="645" y="1"/>
                    <a:pt x="0" y="1072"/>
                    <a:pt x="0" y="2340"/>
                  </a:cubicBezTo>
                  <a:cubicBezTo>
                    <a:pt x="0" y="3607"/>
                    <a:pt x="645" y="4674"/>
                    <a:pt x="1398" y="4674"/>
                  </a:cubicBezTo>
                  <a:cubicBezTo>
                    <a:pt x="2157" y="4674"/>
                    <a:pt x="2795" y="3607"/>
                    <a:pt x="2795" y="2340"/>
                  </a:cubicBezTo>
                  <a:cubicBezTo>
                    <a:pt x="2795" y="1072"/>
                    <a:pt x="2157" y="1"/>
                    <a:pt x="13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1" name="Google Shape;301;p4"/>
            <p:cNvSpPr/>
            <p:nvPr/>
          </p:nvSpPr>
          <p:spPr>
            <a:xfrm>
              <a:off x="4964600" y="4463125"/>
              <a:ext cx="45325" cy="169025"/>
            </a:xfrm>
            <a:custGeom>
              <a:rect b="b" l="l" r="r" t="t"/>
              <a:pathLst>
                <a:path extrusionOk="0" h="6761" w="1813">
                  <a:moveTo>
                    <a:pt x="1813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3" y="6760"/>
                  </a:lnTo>
                  <a:lnTo>
                    <a:pt x="1813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2" name="Google Shape;302;p4"/>
            <p:cNvSpPr/>
            <p:nvPr/>
          </p:nvSpPr>
          <p:spPr>
            <a:xfrm>
              <a:off x="4904475" y="4537200"/>
              <a:ext cx="70375" cy="113275"/>
            </a:xfrm>
            <a:custGeom>
              <a:rect b="b" l="l" r="r" t="t"/>
              <a:pathLst>
                <a:path extrusionOk="0" h="4531" w="2815">
                  <a:moveTo>
                    <a:pt x="417" y="1"/>
                  </a:moveTo>
                  <a:cubicBezTo>
                    <a:pt x="189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9" y="4530"/>
                    <a:pt x="417" y="4530"/>
                  </a:cubicBezTo>
                  <a:lnTo>
                    <a:pt x="2399" y="4530"/>
                  </a:lnTo>
                  <a:cubicBezTo>
                    <a:pt x="2633" y="4530"/>
                    <a:pt x="2814" y="4343"/>
                    <a:pt x="2814" y="4115"/>
                  </a:cubicBezTo>
                  <a:cubicBezTo>
                    <a:pt x="2814" y="3881"/>
                    <a:pt x="2633" y="3699"/>
                    <a:pt x="2399" y="3699"/>
                  </a:cubicBezTo>
                  <a:lnTo>
                    <a:pt x="833" y="3699"/>
                  </a:lnTo>
                  <a:lnTo>
                    <a:pt x="833" y="417"/>
                  </a:lnTo>
                  <a:cubicBezTo>
                    <a:pt x="833" y="190"/>
                    <a:pt x="645" y="1"/>
                    <a:pt x="417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3" name="Google Shape;303;p4"/>
            <p:cNvSpPr/>
            <p:nvPr/>
          </p:nvSpPr>
          <p:spPr>
            <a:xfrm>
              <a:off x="4924125" y="4699025"/>
              <a:ext cx="31225" cy="448250"/>
            </a:xfrm>
            <a:custGeom>
              <a:rect b="b" l="l" r="r" t="t"/>
              <a:pathLst>
                <a:path extrusionOk="0" h="17930" w="1249">
                  <a:moveTo>
                    <a:pt x="1" y="0"/>
                  </a:moveTo>
                  <a:lnTo>
                    <a:pt x="1" y="17930"/>
                  </a:lnTo>
                  <a:lnTo>
                    <a:pt x="1248" y="17930"/>
                  </a:lnTo>
                  <a:lnTo>
                    <a:pt x="1248" y="0"/>
                  </a:ln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4" name="Google Shape;304;p4"/>
          <p:cNvGrpSpPr/>
          <p:nvPr/>
        </p:nvGrpSpPr>
        <p:grpSpPr>
          <a:xfrm rot="-136">
            <a:off x="-96007" y="4625123"/>
            <a:ext cx="840014" cy="1816219"/>
            <a:chOff x="4773700" y="4444775"/>
            <a:chExt cx="332100" cy="718100"/>
          </a:xfrm>
        </p:grpSpPr>
        <p:sp>
          <p:nvSpPr>
            <p:cNvPr id="305" name="Google Shape;305;p4"/>
            <p:cNvSpPr/>
            <p:nvPr/>
          </p:nvSpPr>
          <p:spPr>
            <a:xfrm>
              <a:off x="4773700" y="5131650"/>
              <a:ext cx="332100" cy="31225"/>
            </a:xfrm>
            <a:custGeom>
              <a:rect b="b" l="l" r="r" t="t"/>
              <a:pathLst>
                <a:path extrusionOk="0" h="1249" w="13284">
                  <a:moveTo>
                    <a:pt x="618" y="1"/>
                  </a:moveTo>
                  <a:cubicBezTo>
                    <a:pt x="280" y="1"/>
                    <a:pt x="1" y="280"/>
                    <a:pt x="1" y="625"/>
                  </a:cubicBezTo>
                  <a:cubicBezTo>
                    <a:pt x="1" y="970"/>
                    <a:pt x="280" y="1249"/>
                    <a:pt x="618" y="1249"/>
                  </a:cubicBezTo>
                  <a:lnTo>
                    <a:pt x="12660" y="1249"/>
                  </a:lnTo>
                  <a:cubicBezTo>
                    <a:pt x="13005" y="1249"/>
                    <a:pt x="13284" y="970"/>
                    <a:pt x="13284" y="625"/>
                  </a:cubicBezTo>
                  <a:cubicBezTo>
                    <a:pt x="13284" y="280"/>
                    <a:pt x="13005" y="1"/>
                    <a:pt x="126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6" name="Google Shape;306;p4"/>
            <p:cNvSpPr/>
            <p:nvPr/>
          </p:nvSpPr>
          <p:spPr>
            <a:xfrm>
              <a:off x="4987175" y="4600425"/>
              <a:ext cx="103025" cy="50050"/>
            </a:xfrm>
            <a:custGeom>
              <a:rect b="b" l="l" r="r" t="t"/>
              <a:pathLst>
                <a:path extrusionOk="0" h="2002" w="4121">
                  <a:moveTo>
                    <a:pt x="0" y="0"/>
                  </a:moveTo>
                  <a:lnTo>
                    <a:pt x="0" y="2001"/>
                  </a:lnTo>
                  <a:lnTo>
                    <a:pt x="4121" y="2001"/>
                  </a:lnTo>
                  <a:lnTo>
                    <a:pt x="2118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7" name="Google Shape;307;p4"/>
            <p:cNvSpPr/>
            <p:nvPr/>
          </p:nvSpPr>
          <p:spPr>
            <a:xfrm>
              <a:off x="4987175" y="4444775"/>
              <a:ext cx="103025" cy="50075"/>
            </a:xfrm>
            <a:custGeom>
              <a:rect b="b" l="l" r="r" t="t"/>
              <a:pathLst>
                <a:path extrusionOk="0" h="2003" w="4121">
                  <a:moveTo>
                    <a:pt x="0" y="0"/>
                  </a:moveTo>
                  <a:lnTo>
                    <a:pt x="0" y="2003"/>
                  </a:lnTo>
                  <a:lnTo>
                    <a:pt x="2118" y="2003"/>
                  </a:lnTo>
                  <a:lnTo>
                    <a:pt x="4121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8" name="Google Shape;308;p4"/>
            <p:cNvSpPr/>
            <p:nvPr/>
          </p:nvSpPr>
          <p:spPr>
            <a:xfrm>
              <a:off x="4931300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715" y="1"/>
                  </a:moveTo>
                  <a:lnTo>
                    <a:pt x="1" y="417"/>
                  </a:lnTo>
                  <a:lnTo>
                    <a:pt x="3756" y="6929"/>
                  </a:lnTo>
                  <a:lnTo>
                    <a:pt x="4718" y="6929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9" name="Google Shape;309;p4"/>
            <p:cNvSpPr/>
            <p:nvPr/>
          </p:nvSpPr>
          <p:spPr>
            <a:xfrm>
              <a:off x="4830225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3998" y="1"/>
                  </a:moveTo>
                  <a:lnTo>
                    <a:pt x="1" y="6929"/>
                  </a:lnTo>
                  <a:lnTo>
                    <a:pt x="963" y="6929"/>
                  </a:lnTo>
                  <a:lnTo>
                    <a:pt x="4719" y="417"/>
                  </a:lnTo>
                  <a:lnTo>
                    <a:pt x="3998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0" name="Google Shape;310;p4"/>
            <p:cNvSpPr/>
            <p:nvPr/>
          </p:nvSpPr>
          <p:spPr>
            <a:xfrm>
              <a:off x="4929350" y="4640075"/>
              <a:ext cx="20800" cy="69375"/>
            </a:xfrm>
            <a:custGeom>
              <a:rect b="b" l="l" r="r" t="t"/>
              <a:pathLst>
                <a:path extrusionOk="0" h="2775" w="832">
                  <a:moveTo>
                    <a:pt x="1" y="0"/>
                  </a:moveTo>
                  <a:lnTo>
                    <a:pt x="1" y="2775"/>
                  </a:lnTo>
                  <a:lnTo>
                    <a:pt x="832" y="2775"/>
                  </a:lnTo>
                  <a:lnTo>
                    <a:pt x="832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1" name="Google Shape;311;p4"/>
            <p:cNvSpPr/>
            <p:nvPr/>
          </p:nvSpPr>
          <p:spPr>
            <a:xfrm>
              <a:off x="4954200" y="4537200"/>
              <a:ext cx="20650" cy="113275"/>
            </a:xfrm>
            <a:custGeom>
              <a:rect b="b" l="l" r="r" t="t"/>
              <a:pathLst>
                <a:path extrusionOk="0" h="4531" w="826">
                  <a:moveTo>
                    <a:pt x="410" y="1"/>
                  </a:moveTo>
                  <a:cubicBezTo>
                    <a:pt x="182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2" y="4530"/>
                    <a:pt x="410" y="4530"/>
                  </a:cubicBezTo>
                  <a:cubicBezTo>
                    <a:pt x="644" y="4530"/>
                    <a:pt x="825" y="4343"/>
                    <a:pt x="825" y="4115"/>
                  </a:cubicBezTo>
                  <a:lnTo>
                    <a:pt x="825" y="417"/>
                  </a:lnTo>
                  <a:cubicBezTo>
                    <a:pt x="825" y="190"/>
                    <a:pt x="644" y="1"/>
                    <a:pt x="410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2" name="Google Shape;312;p4"/>
            <p:cNvSpPr/>
            <p:nvPr/>
          </p:nvSpPr>
          <p:spPr>
            <a:xfrm>
              <a:off x="5044850" y="4463125"/>
              <a:ext cx="45350" cy="169025"/>
            </a:xfrm>
            <a:custGeom>
              <a:rect b="b" l="l" r="r" t="t"/>
              <a:pathLst>
                <a:path extrusionOk="0" h="6761" w="1814">
                  <a:moveTo>
                    <a:pt x="1814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4" y="6760"/>
                  </a:lnTo>
                  <a:lnTo>
                    <a:pt x="1814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3" name="Google Shape;313;p4"/>
            <p:cNvSpPr/>
            <p:nvPr/>
          </p:nvSpPr>
          <p:spPr>
            <a:xfrm>
              <a:off x="4844850" y="4478875"/>
              <a:ext cx="222600" cy="137475"/>
            </a:xfrm>
            <a:custGeom>
              <a:rect b="b" l="l" r="r" t="t"/>
              <a:pathLst>
                <a:path extrusionOk="0" h="5499" w="8904">
                  <a:moveTo>
                    <a:pt x="1815" y="1"/>
                  </a:moveTo>
                  <a:cubicBezTo>
                    <a:pt x="813" y="1"/>
                    <a:pt x="1" y="1230"/>
                    <a:pt x="1" y="2750"/>
                  </a:cubicBezTo>
                  <a:cubicBezTo>
                    <a:pt x="1" y="4271"/>
                    <a:pt x="813" y="5498"/>
                    <a:pt x="1815" y="5498"/>
                  </a:cubicBezTo>
                  <a:lnTo>
                    <a:pt x="7091" y="5498"/>
                  </a:lnTo>
                  <a:cubicBezTo>
                    <a:pt x="8092" y="5498"/>
                    <a:pt x="8903" y="4271"/>
                    <a:pt x="8903" y="2750"/>
                  </a:cubicBezTo>
                  <a:cubicBezTo>
                    <a:pt x="8903" y="1230"/>
                    <a:pt x="8092" y="1"/>
                    <a:pt x="7091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" name="Google Shape;314;p4"/>
            <p:cNvSpPr/>
            <p:nvPr/>
          </p:nvSpPr>
          <p:spPr>
            <a:xfrm>
              <a:off x="4987175" y="4489125"/>
              <a:ext cx="69900" cy="116850"/>
            </a:xfrm>
            <a:custGeom>
              <a:rect b="b" l="l" r="r" t="t"/>
              <a:pathLst>
                <a:path extrusionOk="0" h="4674" w="2796">
                  <a:moveTo>
                    <a:pt x="1398" y="1"/>
                  </a:moveTo>
                  <a:cubicBezTo>
                    <a:pt x="645" y="1"/>
                    <a:pt x="0" y="1072"/>
                    <a:pt x="0" y="2340"/>
                  </a:cubicBezTo>
                  <a:cubicBezTo>
                    <a:pt x="0" y="3607"/>
                    <a:pt x="645" y="4674"/>
                    <a:pt x="1398" y="4674"/>
                  </a:cubicBezTo>
                  <a:cubicBezTo>
                    <a:pt x="2157" y="4674"/>
                    <a:pt x="2795" y="3607"/>
                    <a:pt x="2795" y="2340"/>
                  </a:cubicBezTo>
                  <a:cubicBezTo>
                    <a:pt x="2795" y="1072"/>
                    <a:pt x="2157" y="1"/>
                    <a:pt x="13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5" name="Google Shape;315;p4"/>
            <p:cNvSpPr/>
            <p:nvPr/>
          </p:nvSpPr>
          <p:spPr>
            <a:xfrm>
              <a:off x="4964600" y="4463125"/>
              <a:ext cx="45325" cy="169025"/>
            </a:xfrm>
            <a:custGeom>
              <a:rect b="b" l="l" r="r" t="t"/>
              <a:pathLst>
                <a:path extrusionOk="0" h="6761" w="1813">
                  <a:moveTo>
                    <a:pt x="1813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3" y="6760"/>
                  </a:lnTo>
                  <a:lnTo>
                    <a:pt x="1813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" name="Google Shape;316;p4"/>
            <p:cNvSpPr/>
            <p:nvPr/>
          </p:nvSpPr>
          <p:spPr>
            <a:xfrm>
              <a:off x="4904475" y="4537200"/>
              <a:ext cx="70375" cy="113275"/>
            </a:xfrm>
            <a:custGeom>
              <a:rect b="b" l="l" r="r" t="t"/>
              <a:pathLst>
                <a:path extrusionOk="0" h="4531" w="2815">
                  <a:moveTo>
                    <a:pt x="417" y="1"/>
                  </a:moveTo>
                  <a:cubicBezTo>
                    <a:pt x="189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9" y="4530"/>
                    <a:pt x="417" y="4530"/>
                  </a:cubicBezTo>
                  <a:lnTo>
                    <a:pt x="2399" y="4530"/>
                  </a:lnTo>
                  <a:cubicBezTo>
                    <a:pt x="2633" y="4530"/>
                    <a:pt x="2814" y="4343"/>
                    <a:pt x="2814" y="4115"/>
                  </a:cubicBezTo>
                  <a:cubicBezTo>
                    <a:pt x="2814" y="3881"/>
                    <a:pt x="2633" y="3699"/>
                    <a:pt x="2399" y="3699"/>
                  </a:cubicBezTo>
                  <a:lnTo>
                    <a:pt x="833" y="3699"/>
                  </a:lnTo>
                  <a:lnTo>
                    <a:pt x="833" y="417"/>
                  </a:lnTo>
                  <a:cubicBezTo>
                    <a:pt x="833" y="190"/>
                    <a:pt x="645" y="1"/>
                    <a:pt x="417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7" name="Google Shape;317;p4"/>
            <p:cNvSpPr/>
            <p:nvPr/>
          </p:nvSpPr>
          <p:spPr>
            <a:xfrm>
              <a:off x="4924125" y="4699025"/>
              <a:ext cx="31225" cy="448250"/>
            </a:xfrm>
            <a:custGeom>
              <a:rect b="b" l="l" r="r" t="t"/>
              <a:pathLst>
                <a:path extrusionOk="0" h="17930" w="1249">
                  <a:moveTo>
                    <a:pt x="1" y="0"/>
                  </a:moveTo>
                  <a:lnTo>
                    <a:pt x="1" y="17930"/>
                  </a:lnTo>
                  <a:lnTo>
                    <a:pt x="1248" y="17930"/>
                  </a:lnTo>
                  <a:lnTo>
                    <a:pt x="1248" y="0"/>
                  </a:ln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anks">
  <p:cSld name="BLANK_1_1_1_1_1_1_2_1">
    <p:spTree>
      <p:nvGrpSpPr>
        <p:cNvPr id="2606" name="Shape 26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07" name="Google Shape;2607;p31"/>
          <p:cNvGrpSpPr/>
          <p:nvPr/>
        </p:nvGrpSpPr>
        <p:grpSpPr>
          <a:xfrm rot="2700000">
            <a:off x="924799" y="377589"/>
            <a:ext cx="839987" cy="1816204"/>
            <a:chOff x="4773700" y="4444775"/>
            <a:chExt cx="332100" cy="718100"/>
          </a:xfrm>
        </p:grpSpPr>
        <p:sp>
          <p:nvSpPr>
            <p:cNvPr id="2608" name="Google Shape;2608;p31"/>
            <p:cNvSpPr/>
            <p:nvPr/>
          </p:nvSpPr>
          <p:spPr>
            <a:xfrm>
              <a:off x="4773700" y="5131650"/>
              <a:ext cx="332100" cy="31225"/>
            </a:xfrm>
            <a:custGeom>
              <a:rect b="b" l="l" r="r" t="t"/>
              <a:pathLst>
                <a:path extrusionOk="0" h="1249" w="13284">
                  <a:moveTo>
                    <a:pt x="618" y="1"/>
                  </a:moveTo>
                  <a:cubicBezTo>
                    <a:pt x="280" y="1"/>
                    <a:pt x="1" y="280"/>
                    <a:pt x="1" y="625"/>
                  </a:cubicBezTo>
                  <a:cubicBezTo>
                    <a:pt x="1" y="970"/>
                    <a:pt x="280" y="1249"/>
                    <a:pt x="618" y="1249"/>
                  </a:cubicBezTo>
                  <a:lnTo>
                    <a:pt x="12660" y="1249"/>
                  </a:lnTo>
                  <a:cubicBezTo>
                    <a:pt x="13005" y="1249"/>
                    <a:pt x="13284" y="970"/>
                    <a:pt x="13284" y="625"/>
                  </a:cubicBezTo>
                  <a:cubicBezTo>
                    <a:pt x="13284" y="280"/>
                    <a:pt x="13005" y="1"/>
                    <a:pt x="126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9" name="Google Shape;2609;p31"/>
            <p:cNvSpPr/>
            <p:nvPr/>
          </p:nvSpPr>
          <p:spPr>
            <a:xfrm>
              <a:off x="4987175" y="4600425"/>
              <a:ext cx="103025" cy="50050"/>
            </a:xfrm>
            <a:custGeom>
              <a:rect b="b" l="l" r="r" t="t"/>
              <a:pathLst>
                <a:path extrusionOk="0" h="2002" w="4121">
                  <a:moveTo>
                    <a:pt x="0" y="0"/>
                  </a:moveTo>
                  <a:lnTo>
                    <a:pt x="0" y="2001"/>
                  </a:lnTo>
                  <a:lnTo>
                    <a:pt x="4121" y="2001"/>
                  </a:lnTo>
                  <a:lnTo>
                    <a:pt x="2118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0" name="Google Shape;2610;p31"/>
            <p:cNvSpPr/>
            <p:nvPr/>
          </p:nvSpPr>
          <p:spPr>
            <a:xfrm>
              <a:off x="4987175" y="4444775"/>
              <a:ext cx="103025" cy="50075"/>
            </a:xfrm>
            <a:custGeom>
              <a:rect b="b" l="l" r="r" t="t"/>
              <a:pathLst>
                <a:path extrusionOk="0" h="2003" w="4121">
                  <a:moveTo>
                    <a:pt x="0" y="0"/>
                  </a:moveTo>
                  <a:lnTo>
                    <a:pt x="0" y="2003"/>
                  </a:lnTo>
                  <a:lnTo>
                    <a:pt x="2118" y="2003"/>
                  </a:lnTo>
                  <a:lnTo>
                    <a:pt x="4121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1" name="Google Shape;2611;p31"/>
            <p:cNvSpPr/>
            <p:nvPr/>
          </p:nvSpPr>
          <p:spPr>
            <a:xfrm>
              <a:off x="4931300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715" y="1"/>
                  </a:moveTo>
                  <a:lnTo>
                    <a:pt x="1" y="417"/>
                  </a:lnTo>
                  <a:lnTo>
                    <a:pt x="3756" y="6929"/>
                  </a:lnTo>
                  <a:lnTo>
                    <a:pt x="4718" y="6929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2" name="Google Shape;2612;p31"/>
            <p:cNvSpPr/>
            <p:nvPr/>
          </p:nvSpPr>
          <p:spPr>
            <a:xfrm>
              <a:off x="4830225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3998" y="1"/>
                  </a:moveTo>
                  <a:lnTo>
                    <a:pt x="1" y="6929"/>
                  </a:lnTo>
                  <a:lnTo>
                    <a:pt x="963" y="6929"/>
                  </a:lnTo>
                  <a:lnTo>
                    <a:pt x="4719" y="417"/>
                  </a:lnTo>
                  <a:lnTo>
                    <a:pt x="3998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3" name="Google Shape;2613;p31"/>
            <p:cNvSpPr/>
            <p:nvPr/>
          </p:nvSpPr>
          <p:spPr>
            <a:xfrm>
              <a:off x="4929350" y="4640075"/>
              <a:ext cx="20800" cy="69375"/>
            </a:xfrm>
            <a:custGeom>
              <a:rect b="b" l="l" r="r" t="t"/>
              <a:pathLst>
                <a:path extrusionOk="0" h="2775" w="832">
                  <a:moveTo>
                    <a:pt x="1" y="0"/>
                  </a:moveTo>
                  <a:lnTo>
                    <a:pt x="1" y="2775"/>
                  </a:lnTo>
                  <a:lnTo>
                    <a:pt x="832" y="2775"/>
                  </a:lnTo>
                  <a:lnTo>
                    <a:pt x="832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4" name="Google Shape;2614;p31"/>
            <p:cNvSpPr/>
            <p:nvPr/>
          </p:nvSpPr>
          <p:spPr>
            <a:xfrm>
              <a:off x="4954200" y="4537200"/>
              <a:ext cx="20650" cy="113275"/>
            </a:xfrm>
            <a:custGeom>
              <a:rect b="b" l="l" r="r" t="t"/>
              <a:pathLst>
                <a:path extrusionOk="0" h="4531" w="826">
                  <a:moveTo>
                    <a:pt x="410" y="1"/>
                  </a:moveTo>
                  <a:cubicBezTo>
                    <a:pt x="182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2" y="4530"/>
                    <a:pt x="410" y="4530"/>
                  </a:cubicBezTo>
                  <a:cubicBezTo>
                    <a:pt x="644" y="4530"/>
                    <a:pt x="825" y="4343"/>
                    <a:pt x="825" y="4115"/>
                  </a:cubicBezTo>
                  <a:lnTo>
                    <a:pt x="825" y="417"/>
                  </a:lnTo>
                  <a:cubicBezTo>
                    <a:pt x="825" y="190"/>
                    <a:pt x="644" y="1"/>
                    <a:pt x="410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5" name="Google Shape;2615;p31"/>
            <p:cNvSpPr/>
            <p:nvPr/>
          </p:nvSpPr>
          <p:spPr>
            <a:xfrm>
              <a:off x="5044850" y="4463125"/>
              <a:ext cx="45350" cy="169025"/>
            </a:xfrm>
            <a:custGeom>
              <a:rect b="b" l="l" r="r" t="t"/>
              <a:pathLst>
                <a:path extrusionOk="0" h="6761" w="1814">
                  <a:moveTo>
                    <a:pt x="1814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4" y="6760"/>
                  </a:lnTo>
                  <a:lnTo>
                    <a:pt x="1814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6" name="Google Shape;2616;p31"/>
            <p:cNvSpPr/>
            <p:nvPr/>
          </p:nvSpPr>
          <p:spPr>
            <a:xfrm>
              <a:off x="4844850" y="4478875"/>
              <a:ext cx="222600" cy="137475"/>
            </a:xfrm>
            <a:custGeom>
              <a:rect b="b" l="l" r="r" t="t"/>
              <a:pathLst>
                <a:path extrusionOk="0" h="5499" w="8904">
                  <a:moveTo>
                    <a:pt x="1815" y="1"/>
                  </a:moveTo>
                  <a:cubicBezTo>
                    <a:pt x="813" y="1"/>
                    <a:pt x="1" y="1230"/>
                    <a:pt x="1" y="2750"/>
                  </a:cubicBezTo>
                  <a:cubicBezTo>
                    <a:pt x="1" y="4271"/>
                    <a:pt x="813" y="5498"/>
                    <a:pt x="1815" y="5498"/>
                  </a:cubicBezTo>
                  <a:lnTo>
                    <a:pt x="7091" y="5498"/>
                  </a:lnTo>
                  <a:cubicBezTo>
                    <a:pt x="8092" y="5498"/>
                    <a:pt x="8903" y="4271"/>
                    <a:pt x="8903" y="2750"/>
                  </a:cubicBezTo>
                  <a:cubicBezTo>
                    <a:pt x="8903" y="1230"/>
                    <a:pt x="8092" y="1"/>
                    <a:pt x="7091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7" name="Google Shape;2617;p31"/>
            <p:cNvSpPr/>
            <p:nvPr/>
          </p:nvSpPr>
          <p:spPr>
            <a:xfrm>
              <a:off x="4987175" y="4489125"/>
              <a:ext cx="69900" cy="116850"/>
            </a:xfrm>
            <a:custGeom>
              <a:rect b="b" l="l" r="r" t="t"/>
              <a:pathLst>
                <a:path extrusionOk="0" h="4674" w="2796">
                  <a:moveTo>
                    <a:pt x="1398" y="1"/>
                  </a:moveTo>
                  <a:cubicBezTo>
                    <a:pt x="645" y="1"/>
                    <a:pt x="0" y="1072"/>
                    <a:pt x="0" y="2340"/>
                  </a:cubicBezTo>
                  <a:cubicBezTo>
                    <a:pt x="0" y="3607"/>
                    <a:pt x="645" y="4674"/>
                    <a:pt x="1398" y="4674"/>
                  </a:cubicBezTo>
                  <a:cubicBezTo>
                    <a:pt x="2157" y="4674"/>
                    <a:pt x="2795" y="3607"/>
                    <a:pt x="2795" y="2340"/>
                  </a:cubicBezTo>
                  <a:cubicBezTo>
                    <a:pt x="2795" y="1072"/>
                    <a:pt x="2157" y="1"/>
                    <a:pt x="13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8" name="Google Shape;2618;p31"/>
            <p:cNvSpPr/>
            <p:nvPr/>
          </p:nvSpPr>
          <p:spPr>
            <a:xfrm>
              <a:off x="4964600" y="4463125"/>
              <a:ext cx="45325" cy="169025"/>
            </a:xfrm>
            <a:custGeom>
              <a:rect b="b" l="l" r="r" t="t"/>
              <a:pathLst>
                <a:path extrusionOk="0" h="6761" w="1813">
                  <a:moveTo>
                    <a:pt x="1813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3" y="6760"/>
                  </a:lnTo>
                  <a:lnTo>
                    <a:pt x="1813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9" name="Google Shape;2619;p31"/>
            <p:cNvSpPr/>
            <p:nvPr/>
          </p:nvSpPr>
          <p:spPr>
            <a:xfrm>
              <a:off x="4904475" y="4537200"/>
              <a:ext cx="70375" cy="113275"/>
            </a:xfrm>
            <a:custGeom>
              <a:rect b="b" l="l" r="r" t="t"/>
              <a:pathLst>
                <a:path extrusionOk="0" h="4531" w="2815">
                  <a:moveTo>
                    <a:pt x="417" y="1"/>
                  </a:moveTo>
                  <a:cubicBezTo>
                    <a:pt x="189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9" y="4530"/>
                    <a:pt x="417" y="4530"/>
                  </a:cubicBezTo>
                  <a:lnTo>
                    <a:pt x="2399" y="4530"/>
                  </a:lnTo>
                  <a:cubicBezTo>
                    <a:pt x="2633" y="4530"/>
                    <a:pt x="2814" y="4343"/>
                    <a:pt x="2814" y="4115"/>
                  </a:cubicBezTo>
                  <a:cubicBezTo>
                    <a:pt x="2814" y="3881"/>
                    <a:pt x="2633" y="3699"/>
                    <a:pt x="2399" y="3699"/>
                  </a:cubicBezTo>
                  <a:lnTo>
                    <a:pt x="833" y="3699"/>
                  </a:lnTo>
                  <a:lnTo>
                    <a:pt x="833" y="417"/>
                  </a:lnTo>
                  <a:cubicBezTo>
                    <a:pt x="833" y="190"/>
                    <a:pt x="645" y="1"/>
                    <a:pt x="417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0" name="Google Shape;2620;p31"/>
            <p:cNvSpPr/>
            <p:nvPr/>
          </p:nvSpPr>
          <p:spPr>
            <a:xfrm>
              <a:off x="4924125" y="4699025"/>
              <a:ext cx="31225" cy="448250"/>
            </a:xfrm>
            <a:custGeom>
              <a:rect b="b" l="l" r="r" t="t"/>
              <a:pathLst>
                <a:path extrusionOk="0" h="17930" w="1249">
                  <a:moveTo>
                    <a:pt x="1" y="0"/>
                  </a:moveTo>
                  <a:lnTo>
                    <a:pt x="1" y="17930"/>
                  </a:lnTo>
                  <a:lnTo>
                    <a:pt x="1248" y="17930"/>
                  </a:lnTo>
                  <a:lnTo>
                    <a:pt x="1248" y="0"/>
                  </a:ln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21" name="Google Shape;2621;p31"/>
          <p:cNvGrpSpPr/>
          <p:nvPr/>
        </p:nvGrpSpPr>
        <p:grpSpPr>
          <a:xfrm flipH="1" rot="-2700000">
            <a:off x="7379214" y="377589"/>
            <a:ext cx="839987" cy="1816204"/>
            <a:chOff x="4773700" y="4444775"/>
            <a:chExt cx="332100" cy="718100"/>
          </a:xfrm>
        </p:grpSpPr>
        <p:sp>
          <p:nvSpPr>
            <p:cNvPr id="2622" name="Google Shape;2622;p31"/>
            <p:cNvSpPr/>
            <p:nvPr/>
          </p:nvSpPr>
          <p:spPr>
            <a:xfrm>
              <a:off x="4773700" y="5131650"/>
              <a:ext cx="332100" cy="31225"/>
            </a:xfrm>
            <a:custGeom>
              <a:rect b="b" l="l" r="r" t="t"/>
              <a:pathLst>
                <a:path extrusionOk="0" h="1249" w="13284">
                  <a:moveTo>
                    <a:pt x="618" y="1"/>
                  </a:moveTo>
                  <a:cubicBezTo>
                    <a:pt x="280" y="1"/>
                    <a:pt x="1" y="280"/>
                    <a:pt x="1" y="625"/>
                  </a:cubicBezTo>
                  <a:cubicBezTo>
                    <a:pt x="1" y="970"/>
                    <a:pt x="280" y="1249"/>
                    <a:pt x="618" y="1249"/>
                  </a:cubicBezTo>
                  <a:lnTo>
                    <a:pt x="12660" y="1249"/>
                  </a:lnTo>
                  <a:cubicBezTo>
                    <a:pt x="13005" y="1249"/>
                    <a:pt x="13284" y="970"/>
                    <a:pt x="13284" y="625"/>
                  </a:cubicBezTo>
                  <a:cubicBezTo>
                    <a:pt x="13284" y="280"/>
                    <a:pt x="13005" y="1"/>
                    <a:pt x="126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3" name="Google Shape;2623;p31"/>
            <p:cNvSpPr/>
            <p:nvPr/>
          </p:nvSpPr>
          <p:spPr>
            <a:xfrm>
              <a:off x="4987175" y="4600425"/>
              <a:ext cx="103025" cy="50050"/>
            </a:xfrm>
            <a:custGeom>
              <a:rect b="b" l="l" r="r" t="t"/>
              <a:pathLst>
                <a:path extrusionOk="0" h="2002" w="4121">
                  <a:moveTo>
                    <a:pt x="0" y="0"/>
                  </a:moveTo>
                  <a:lnTo>
                    <a:pt x="0" y="2001"/>
                  </a:lnTo>
                  <a:lnTo>
                    <a:pt x="4121" y="2001"/>
                  </a:lnTo>
                  <a:lnTo>
                    <a:pt x="2118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4" name="Google Shape;2624;p31"/>
            <p:cNvSpPr/>
            <p:nvPr/>
          </p:nvSpPr>
          <p:spPr>
            <a:xfrm>
              <a:off x="4987175" y="4444775"/>
              <a:ext cx="103025" cy="50075"/>
            </a:xfrm>
            <a:custGeom>
              <a:rect b="b" l="l" r="r" t="t"/>
              <a:pathLst>
                <a:path extrusionOk="0" h="2003" w="4121">
                  <a:moveTo>
                    <a:pt x="0" y="0"/>
                  </a:moveTo>
                  <a:lnTo>
                    <a:pt x="0" y="2003"/>
                  </a:lnTo>
                  <a:lnTo>
                    <a:pt x="2118" y="2003"/>
                  </a:lnTo>
                  <a:lnTo>
                    <a:pt x="4121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5" name="Google Shape;2625;p31"/>
            <p:cNvSpPr/>
            <p:nvPr/>
          </p:nvSpPr>
          <p:spPr>
            <a:xfrm>
              <a:off x="4931300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715" y="1"/>
                  </a:moveTo>
                  <a:lnTo>
                    <a:pt x="1" y="417"/>
                  </a:lnTo>
                  <a:lnTo>
                    <a:pt x="3756" y="6929"/>
                  </a:lnTo>
                  <a:lnTo>
                    <a:pt x="4718" y="6929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6" name="Google Shape;2626;p31"/>
            <p:cNvSpPr/>
            <p:nvPr/>
          </p:nvSpPr>
          <p:spPr>
            <a:xfrm>
              <a:off x="4830225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3998" y="1"/>
                  </a:moveTo>
                  <a:lnTo>
                    <a:pt x="1" y="6929"/>
                  </a:lnTo>
                  <a:lnTo>
                    <a:pt x="963" y="6929"/>
                  </a:lnTo>
                  <a:lnTo>
                    <a:pt x="4719" y="417"/>
                  </a:lnTo>
                  <a:lnTo>
                    <a:pt x="3998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7" name="Google Shape;2627;p31"/>
            <p:cNvSpPr/>
            <p:nvPr/>
          </p:nvSpPr>
          <p:spPr>
            <a:xfrm>
              <a:off x="4929350" y="4640075"/>
              <a:ext cx="20800" cy="69375"/>
            </a:xfrm>
            <a:custGeom>
              <a:rect b="b" l="l" r="r" t="t"/>
              <a:pathLst>
                <a:path extrusionOk="0" h="2775" w="832">
                  <a:moveTo>
                    <a:pt x="1" y="0"/>
                  </a:moveTo>
                  <a:lnTo>
                    <a:pt x="1" y="2775"/>
                  </a:lnTo>
                  <a:lnTo>
                    <a:pt x="832" y="2775"/>
                  </a:lnTo>
                  <a:lnTo>
                    <a:pt x="832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8" name="Google Shape;2628;p31"/>
            <p:cNvSpPr/>
            <p:nvPr/>
          </p:nvSpPr>
          <p:spPr>
            <a:xfrm>
              <a:off x="4954200" y="4537200"/>
              <a:ext cx="20650" cy="113275"/>
            </a:xfrm>
            <a:custGeom>
              <a:rect b="b" l="l" r="r" t="t"/>
              <a:pathLst>
                <a:path extrusionOk="0" h="4531" w="826">
                  <a:moveTo>
                    <a:pt x="410" y="1"/>
                  </a:moveTo>
                  <a:cubicBezTo>
                    <a:pt x="182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2" y="4530"/>
                    <a:pt x="410" y="4530"/>
                  </a:cubicBezTo>
                  <a:cubicBezTo>
                    <a:pt x="644" y="4530"/>
                    <a:pt x="825" y="4343"/>
                    <a:pt x="825" y="4115"/>
                  </a:cubicBezTo>
                  <a:lnTo>
                    <a:pt x="825" y="417"/>
                  </a:lnTo>
                  <a:cubicBezTo>
                    <a:pt x="825" y="190"/>
                    <a:pt x="644" y="1"/>
                    <a:pt x="410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9" name="Google Shape;2629;p31"/>
            <p:cNvSpPr/>
            <p:nvPr/>
          </p:nvSpPr>
          <p:spPr>
            <a:xfrm>
              <a:off x="5044850" y="4463125"/>
              <a:ext cx="45350" cy="169025"/>
            </a:xfrm>
            <a:custGeom>
              <a:rect b="b" l="l" r="r" t="t"/>
              <a:pathLst>
                <a:path extrusionOk="0" h="6761" w="1814">
                  <a:moveTo>
                    <a:pt x="1814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4" y="6760"/>
                  </a:lnTo>
                  <a:lnTo>
                    <a:pt x="1814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30" name="Google Shape;2630;p31"/>
            <p:cNvSpPr/>
            <p:nvPr/>
          </p:nvSpPr>
          <p:spPr>
            <a:xfrm>
              <a:off x="4844850" y="4478875"/>
              <a:ext cx="222600" cy="137475"/>
            </a:xfrm>
            <a:custGeom>
              <a:rect b="b" l="l" r="r" t="t"/>
              <a:pathLst>
                <a:path extrusionOk="0" h="5499" w="8904">
                  <a:moveTo>
                    <a:pt x="1815" y="1"/>
                  </a:moveTo>
                  <a:cubicBezTo>
                    <a:pt x="813" y="1"/>
                    <a:pt x="1" y="1230"/>
                    <a:pt x="1" y="2750"/>
                  </a:cubicBezTo>
                  <a:cubicBezTo>
                    <a:pt x="1" y="4271"/>
                    <a:pt x="813" y="5498"/>
                    <a:pt x="1815" y="5498"/>
                  </a:cubicBezTo>
                  <a:lnTo>
                    <a:pt x="7091" y="5498"/>
                  </a:lnTo>
                  <a:cubicBezTo>
                    <a:pt x="8092" y="5498"/>
                    <a:pt x="8903" y="4271"/>
                    <a:pt x="8903" y="2750"/>
                  </a:cubicBezTo>
                  <a:cubicBezTo>
                    <a:pt x="8903" y="1230"/>
                    <a:pt x="8092" y="1"/>
                    <a:pt x="7091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31" name="Google Shape;2631;p31"/>
            <p:cNvSpPr/>
            <p:nvPr/>
          </p:nvSpPr>
          <p:spPr>
            <a:xfrm>
              <a:off x="4987175" y="4489125"/>
              <a:ext cx="69900" cy="116850"/>
            </a:xfrm>
            <a:custGeom>
              <a:rect b="b" l="l" r="r" t="t"/>
              <a:pathLst>
                <a:path extrusionOk="0" h="4674" w="2796">
                  <a:moveTo>
                    <a:pt x="1398" y="1"/>
                  </a:moveTo>
                  <a:cubicBezTo>
                    <a:pt x="645" y="1"/>
                    <a:pt x="0" y="1072"/>
                    <a:pt x="0" y="2340"/>
                  </a:cubicBezTo>
                  <a:cubicBezTo>
                    <a:pt x="0" y="3607"/>
                    <a:pt x="645" y="4674"/>
                    <a:pt x="1398" y="4674"/>
                  </a:cubicBezTo>
                  <a:cubicBezTo>
                    <a:pt x="2157" y="4674"/>
                    <a:pt x="2795" y="3607"/>
                    <a:pt x="2795" y="2340"/>
                  </a:cubicBezTo>
                  <a:cubicBezTo>
                    <a:pt x="2795" y="1072"/>
                    <a:pt x="2157" y="1"/>
                    <a:pt x="13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32" name="Google Shape;2632;p31"/>
            <p:cNvSpPr/>
            <p:nvPr/>
          </p:nvSpPr>
          <p:spPr>
            <a:xfrm>
              <a:off x="4964600" y="4463125"/>
              <a:ext cx="45325" cy="169025"/>
            </a:xfrm>
            <a:custGeom>
              <a:rect b="b" l="l" r="r" t="t"/>
              <a:pathLst>
                <a:path extrusionOk="0" h="6761" w="1813">
                  <a:moveTo>
                    <a:pt x="1813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3" y="6760"/>
                  </a:lnTo>
                  <a:lnTo>
                    <a:pt x="1813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33" name="Google Shape;2633;p31"/>
            <p:cNvSpPr/>
            <p:nvPr/>
          </p:nvSpPr>
          <p:spPr>
            <a:xfrm>
              <a:off x="4904475" y="4537200"/>
              <a:ext cx="70375" cy="113275"/>
            </a:xfrm>
            <a:custGeom>
              <a:rect b="b" l="l" r="r" t="t"/>
              <a:pathLst>
                <a:path extrusionOk="0" h="4531" w="2815">
                  <a:moveTo>
                    <a:pt x="417" y="1"/>
                  </a:moveTo>
                  <a:cubicBezTo>
                    <a:pt x="189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9" y="4530"/>
                    <a:pt x="417" y="4530"/>
                  </a:cubicBezTo>
                  <a:lnTo>
                    <a:pt x="2399" y="4530"/>
                  </a:lnTo>
                  <a:cubicBezTo>
                    <a:pt x="2633" y="4530"/>
                    <a:pt x="2814" y="4343"/>
                    <a:pt x="2814" y="4115"/>
                  </a:cubicBezTo>
                  <a:cubicBezTo>
                    <a:pt x="2814" y="3881"/>
                    <a:pt x="2633" y="3699"/>
                    <a:pt x="2399" y="3699"/>
                  </a:cubicBezTo>
                  <a:lnTo>
                    <a:pt x="833" y="3699"/>
                  </a:lnTo>
                  <a:lnTo>
                    <a:pt x="833" y="417"/>
                  </a:lnTo>
                  <a:cubicBezTo>
                    <a:pt x="833" y="190"/>
                    <a:pt x="645" y="1"/>
                    <a:pt x="417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34" name="Google Shape;2634;p31"/>
            <p:cNvSpPr/>
            <p:nvPr/>
          </p:nvSpPr>
          <p:spPr>
            <a:xfrm>
              <a:off x="4924125" y="4699025"/>
              <a:ext cx="31225" cy="448250"/>
            </a:xfrm>
            <a:custGeom>
              <a:rect b="b" l="l" r="r" t="t"/>
              <a:pathLst>
                <a:path extrusionOk="0" h="17930" w="1249">
                  <a:moveTo>
                    <a:pt x="1" y="0"/>
                  </a:moveTo>
                  <a:lnTo>
                    <a:pt x="1" y="17930"/>
                  </a:lnTo>
                  <a:lnTo>
                    <a:pt x="1248" y="17930"/>
                  </a:lnTo>
                  <a:lnTo>
                    <a:pt x="1248" y="0"/>
                  </a:ln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35" name="Google Shape;2635;p31"/>
          <p:cNvSpPr/>
          <p:nvPr/>
        </p:nvSpPr>
        <p:spPr>
          <a:xfrm>
            <a:off x="1900850" y="945750"/>
            <a:ext cx="3819525" cy="2419350"/>
          </a:xfrm>
          <a:custGeom>
            <a:rect b="b" l="l" r="r" t="t"/>
            <a:pathLst>
              <a:path extrusionOk="0" h="96774" w="152781">
                <a:moveTo>
                  <a:pt x="7489" y="0"/>
                </a:moveTo>
                <a:lnTo>
                  <a:pt x="152781" y="46863"/>
                </a:lnTo>
                <a:lnTo>
                  <a:pt x="83439" y="96774"/>
                </a:lnTo>
                <a:lnTo>
                  <a:pt x="0" y="6096"/>
                </a:lnTo>
                <a:close/>
              </a:path>
            </a:pathLst>
          </a:custGeom>
          <a:gradFill>
            <a:gsLst>
              <a:gs pos="0">
                <a:srgbClr val="FFE89A">
                  <a:alpha val="48235"/>
                </a:srgbClr>
              </a:gs>
              <a:gs pos="66000">
                <a:srgbClr val="FFF4CD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lin ang="2700006" scaled="0"/>
          </a:gradFill>
          <a:ln>
            <a:noFill/>
          </a:ln>
        </p:spPr>
      </p:sp>
      <p:sp>
        <p:nvSpPr>
          <p:cNvPr id="2636" name="Google Shape;2636;p31"/>
          <p:cNvSpPr/>
          <p:nvPr/>
        </p:nvSpPr>
        <p:spPr>
          <a:xfrm flipH="1">
            <a:off x="3472475" y="878500"/>
            <a:ext cx="3819525" cy="2419350"/>
          </a:xfrm>
          <a:custGeom>
            <a:rect b="b" l="l" r="r" t="t"/>
            <a:pathLst>
              <a:path extrusionOk="0" h="96774" w="152781">
                <a:moveTo>
                  <a:pt x="7489" y="0"/>
                </a:moveTo>
                <a:lnTo>
                  <a:pt x="152781" y="46863"/>
                </a:lnTo>
                <a:lnTo>
                  <a:pt x="83439" y="96774"/>
                </a:lnTo>
                <a:lnTo>
                  <a:pt x="0" y="6096"/>
                </a:lnTo>
                <a:close/>
              </a:path>
            </a:pathLst>
          </a:custGeom>
          <a:gradFill>
            <a:gsLst>
              <a:gs pos="0">
                <a:srgbClr val="FFE89A">
                  <a:alpha val="48235"/>
                </a:srgbClr>
              </a:gs>
              <a:gs pos="66000">
                <a:srgbClr val="FFF4CD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lin ang="2700006" scaled="0"/>
          </a:gradFill>
          <a:ln>
            <a:noFill/>
          </a:ln>
        </p:spPr>
      </p:sp>
      <p:grpSp>
        <p:nvGrpSpPr>
          <p:cNvPr id="2637" name="Google Shape;2637;p31"/>
          <p:cNvGrpSpPr/>
          <p:nvPr/>
        </p:nvGrpSpPr>
        <p:grpSpPr>
          <a:xfrm>
            <a:off x="-1421825" y="-119475"/>
            <a:ext cx="11988309" cy="5560491"/>
            <a:chOff x="-1421825" y="-119475"/>
            <a:chExt cx="11988309" cy="5560491"/>
          </a:xfrm>
        </p:grpSpPr>
        <p:sp>
          <p:nvSpPr>
            <p:cNvPr id="2638" name="Google Shape;2638;p31"/>
            <p:cNvSpPr/>
            <p:nvPr/>
          </p:nvSpPr>
          <p:spPr>
            <a:xfrm>
              <a:off x="-13702" y="4374189"/>
              <a:ext cx="9172746" cy="1066823"/>
            </a:xfrm>
            <a:custGeom>
              <a:rect b="b" l="l" r="r" t="t"/>
              <a:pathLst>
                <a:path extrusionOk="0" h="11600" w="99739">
                  <a:moveTo>
                    <a:pt x="1" y="1"/>
                  </a:moveTo>
                  <a:lnTo>
                    <a:pt x="1" y="11600"/>
                  </a:lnTo>
                  <a:lnTo>
                    <a:pt x="99739" y="11600"/>
                  </a:lnTo>
                  <a:lnTo>
                    <a:pt x="99739" y="1"/>
                  </a:lnTo>
                  <a:close/>
                </a:path>
              </a:pathLst>
            </a:custGeom>
            <a:solidFill>
              <a:srgbClr val="AC6C3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39" name="Google Shape;2639;p31"/>
            <p:cNvSpPr/>
            <p:nvPr/>
          </p:nvSpPr>
          <p:spPr>
            <a:xfrm>
              <a:off x="-13702" y="4120173"/>
              <a:ext cx="9172746" cy="508212"/>
            </a:xfrm>
            <a:custGeom>
              <a:rect b="b" l="l" r="r" t="t"/>
              <a:pathLst>
                <a:path extrusionOk="0" h="5526" w="99739">
                  <a:moveTo>
                    <a:pt x="1" y="1"/>
                  </a:moveTo>
                  <a:lnTo>
                    <a:pt x="1" y="5525"/>
                  </a:lnTo>
                  <a:lnTo>
                    <a:pt x="99739" y="5525"/>
                  </a:lnTo>
                  <a:lnTo>
                    <a:pt x="99739" y="1"/>
                  </a:lnTo>
                  <a:close/>
                </a:path>
              </a:pathLst>
            </a:custGeom>
            <a:solidFill>
              <a:srgbClr val="F8A96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0" name="Google Shape;2640;p31"/>
            <p:cNvSpPr/>
            <p:nvPr/>
          </p:nvSpPr>
          <p:spPr>
            <a:xfrm>
              <a:off x="8294463" y="2817343"/>
              <a:ext cx="864311" cy="2365680"/>
            </a:xfrm>
            <a:custGeom>
              <a:rect b="b" l="l" r="r" t="t"/>
              <a:pathLst>
                <a:path extrusionOk="0" h="25723" w="9398">
                  <a:moveTo>
                    <a:pt x="9398" y="1"/>
                  </a:moveTo>
                  <a:cubicBezTo>
                    <a:pt x="3529" y="6947"/>
                    <a:pt x="1" y="15921"/>
                    <a:pt x="1" y="25722"/>
                  </a:cubicBezTo>
                  <a:lnTo>
                    <a:pt x="9398" y="25722"/>
                  </a:lnTo>
                  <a:lnTo>
                    <a:pt x="9398" y="1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1" name="Google Shape;2641;p31"/>
            <p:cNvSpPr/>
            <p:nvPr/>
          </p:nvSpPr>
          <p:spPr>
            <a:xfrm>
              <a:off x="8529901" y="3357655"/>
              <a:ext cx="628874" cy="1825371"/>
            </a:xfrm>
            <a:custGeom>
              <a:rect b="b" l="l" r="r" t="t"/>
              <a:pathLst>
                <a:path extrusionOk="0" h="19848" w="6838">
                  <a:moveTo>
                    <a:pt x="5284" y="1"/>
                  </a:moveTo>
                  <a:cubicBezTo>
                    <a:pt x="1925" y="5843"/>
                    <a:pt x="0" y="12620"/>
                    <a:pt x="0" y="19847"/>
                  </a:cubicBezTo>
                  <a:lnTo>
                    <a:pt x="2567" y="19847"/>
                  </a:lnTo>
                  <a:cubicBezTo>
                    <a:pt x="2567" y="13387"/>
                    <a:pt x="4108" y="7286"/>
                    <a:pt x="6838" y="1885"/>
                  </a:cubicBezTo>
                  <a:lnTo>
                    <a:pt x="6838" y="1015"/>
                  </a:lnTo>
                  <a:cubicBezTo>
                    <a:pt x="6311" y="689"/>
                    <a:pt x="5791" y="352"/>
                    <a:pt x="528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2" name="Google Shape;2642;p31"/>
            <p:cNvSpPr/>
            <p:nvPr/>
          </p:nvSpPr>
          <p:spPr>
            <a:xfrm>
              <a:off x="8765983" y="3530923"/>
              <a:ext cx="392793" cy="1652104"/>
            </a:xfrm>
            <a:custGeom>
              <a:rect b="b" l="l" r="r" t="t"/>
              <a:pathLst>
                <a:path extrusionOk="0" h="17964" w="4271">
                  <a:moveTo>
                    <a:pt x="4271" y="1"/>
                  </a:moveTo>
                  <a:cubicBezTo>
                    <a:pt x="1541" y="5402"/>
                    <a:pt x="0" y="11503"/>
                    <a:pt x="0" y="17963"/>
                  </a:cubicBezTo>
                  <a:lnTo>
                    <a:pt x="4271" y="17963"/>
                  </a:lnTo>
                  <a:lnTo>
                    <a:pt x="4271" y="1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3" name="Google Shape;2643;p31"/>
            <p:cNvSpPr/>
            <p:nvPr/>
          </p:nvSpPr>
          <p:spPr>
            <a:xfrm>
              <a:off x="9002065" y="4120163"/>
              <a:ext cx="156713" cy="1062868"/>
            </a:xfrm>
            <a:custGeom>
              <a:rect b="b" l="l" r="r" t="t"/>
              <a:pathLst>
                <a:path extrusionOk="0" h="11557" w="1704">
                  <a:moveTo>
                    <a:pt x="1704" y="1"/>
                  </a:moveTo>
                  <a:cubicBezTo>
                    <a:pt x="598" y="3660"/>
                    <a:pt x="1" y="7540"/>
                    <a:pt x="1" y="11556"/>
                  </a:cubicBezTo>
                  <a:lnTo>
                    <a:pt x="1704" y="11556"/>
                  </a:lnTo>
                  <a:lnTo>
                    <a:pt x="1704" y="1"/>
                  </a:ln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4" name="Google Shape;2644;p31"/>
            <p:cNvSpPr/>
            <p:nvPr/>
          </p:nvSpPr>
          <p:spPr>
            <a:xfrm>
              <a:off x="7430331" y="-119475"/>
              <a:ext cx="1728437" cy="3570454"/>
            </a:xfrm>
            <a:custGeom>
              <a:rect b="b" l="l" r="r" t="t"/>
              <a:pathLst>
                <a:path extrusionOk="0" h="38823" w="18794">
                  <a:moveTo>
                    <a:pt x="0" y="0"/>
                  </a:moveTo>
                  <a:lnTo>
                    <a:pt x="0" y="4958"/>
                  </a:lnTo>
                  <a:cubicBezTo>
                    <a:pt x="0" y="19243"/>
                    <a:pt x="7505" y="31778"/>
                    <a:pt x="18794" y="38823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5" name="Google Shape;2645;p31"/>
            <p:cNvSpPr/>
            <p:nvPr/>
          </p:nvSpPr>
          <p:spPr>
            <a:xfrm>
              <a:off x="7668712" y="476938"/>
              <a:ext cx="1490057" cy="2813838"/>
            </a:xfrm>
            <a:custGeom>
              <a:rect b="b" l="l" r="r" t="t"/>
              <a:pathLst>
                <a:path extrusionOk="0" h="30596" w="16202">
                  <a:moveTo>
                    <a:pt x="0" y="0"/>
                  </a:moveTo>
                  <a:lnTo>
                    <a:pt x="0" y="0"/>
                  </a:lnTo>
                  <a:cubicBezTo>
                    <a:pt x="474" y="12549"/>
                    <a:pt x="6739" y="23610"/>
                    <a:pt x="16202" y="30596"/>
                  </a:cubicBezTo>
                  <a:lnTo>
                    <a:pt x="16202" y="28529"/>
                  </a:lnTo>
                  <a:cubicBezTo>
                    <a:pt x="8650" y="21933"/>
                    <a:pt x="3608" y="12543"/>
                    <a:pt x="2691" y="1970"/>
                  </a:cubicBezTo>
                  <a:cubicBezTo>
                    <a:pt x="1677" y="1476"/>
                    <a:pt x="768" y="807"/>
                    <a:pt x="0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6" name="Google Shape;2646;p31"/>
            <p:cNvSpPr/>
            <p:nvPr/>
          </p:nvSpPr>
          <p:spPr>
            <a:xfrm>
              <a:off x="7901759" y="-119475"/>
              <a:ext cx="1257012" cy="3220150"/>
            </a:xfrm>
            <a:custGeom>
              <a:rect b="b" l="l" r="r" t="t"/>
              <a:pathLst>
                <a:path extrusionOk="0" h="35014" w="13668">
                  <a:moveTo>
                    <a:pt x="1" y="0"/>
                  </a:moveTo>
                  <a:lnTo>
                    <a:pt x="1" y="4958"/>
                  </a:lnTo>
                  <a:cubicBezTo>
                    <a:pt x="1" y="16949"/>
                    <a:pt x="5291" y="27704"/>
                    <a:pt x="13668" y="35014"/>
                  </a:cubicBezTo>
                  <a:lnTo>
                    <a:pt x="13668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7" name="Google Shape;2647;p31"/>
            <p:cNvSpPr/>
            <p:nvPr/>
          </p:nvSpPr>
          <p:spPr>
            <a:xfrm>
              <a:off x="8159362" y="734541"/>
              <a:ext cx="999411" cy="2140819"/>
            </a:xfrm>
            <a:custGeom>
              <a:rect b="b" l="l" r="r" t="t"/>
              <a:pathLst>
                <a:path extrusionOk="0" h="23278" w="10867">
                  <a:moveTo>
                    <a:pt x="1" y="0"/>
                  </a:moveTo>
                  <a:cubicBezTo>
                    <a:pt x="969" y="8995"/>
                    <a:pt x="4926" y="17092"/>
                    <a:pt x="10867" y="23278"/>
                  </a:cubicBezTo>
                  <a:lnTo>
                    <a:pt x="10867" y="20329"/>
                  </a:lnTo>
                  <a:cubicBezTo>
                    <a:pt x="6369" y="14622"/>
                    <a:pt x="3399" y="7657"/>
                    <a:pt x="2574" y="46"/>
                  </a:cubicBezTo>
                  <a:cubicBezTo>
                    <a:pt x="2211" y="92"/>
                    <a:pt x="1840" y="111"/>
                    <a:pt x="1470" y="111"/>
                  </a:cubicBezTo>
                  <a:cubicBezTo>
                    <a:pt x="969" y="111"/>
                    <a:pt x="475" y="72"/>
                    <a:pt x="1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8" name="Google Shape;2648;p31"/>
            <p:cNvSpPr/>
            <p:nvPr/>
          </p:nvSpPr>
          <p:spPr>
            <a:xfrm>
              <a:off x="8373923" y="-119475"/>
              <a:ext cx="784851" cy="2723618"/>
            </a:xfrm>
            <a:custGeom>
              <a:rect b="b" l="l" r="r" t="t"/>
              <a:pathLst>
                <a:path extrusionOk="0" h="29615" w="8534">
                  <a:moveTo>
                    <a:pt x="1" y="0"/>
                  </a:moveTo>
                  <a:lnTo>
                    <a:pt x="1" y="4958"/>
                  </a:lnTo>
                  <a:cubicBezTo>
                    <a:pt x="1" y="14265"/>
                    <a:pt x="3192" y="22830"/>
                    <a:pt x="8534" y="29615"/>
                  </a:cubicBezTo>
                  <a:lnTo>
                    <a:pt x="853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9" name="Google Shape;2649;p31"/>
            <p:cNvSpPr/>
            <p:nvPr/>
          </p:nvSpPr>
          <p:spPr>
            <a:xfrm>
              <a:off x="8625548" y="540856"/>
              <a:ext cx="533228" cy="1726230"/>
            </a:xfrm>
            <a:custGeom>
              <a:rect b="b" l="l" r="r" t="t"/>
              <a:pathLst>
                <a:path extrusionOk="0" h="18770" w="5798">
                  <a:moveTo>
                    <a:pt x="2457" y="1"/>
                  </a:moveTo>
                  <a:cubicBezTo>
                    <a:pt x="1729" y="619"/>
                    <a:pt x="897" y="1132"/>
                    <a:pt x="1" y="1503"/>
                  </a:cubicBezTo>
                  <a:cubicBezTo>
                    <a:pt x="585" y="7799"/>
                    <a:pt x="2633" y="13668"/>
                    <a:pt x="5798" y="18769"/>
                  </a:cubicBezTo>
                  <a:lnTo>
                    <a:pt x="5798" y="13908"/>
                  </a:lnTo>
                  <a:cubicBezTo>
                    <a:pt x="3893" y="9619"/>
                    <a:pt x="2730" y="4928"/>
                    <a:pt x="2457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50" name="Google Shape;2650;p31"/>
            <p:cNvSpPr/>
            <p:nvPr/>
          </p:nvSpPr>
          <p:spPr>
            <a:xfrm>
              <a:off x="8846179" y="-119475"/>
              <a:ext cx="312598" cy="1939503"/>
            </a:xfrm>
            <a:custGeom>
              <a:rect b="b" l="l" r="r" t="t"/>
              <a:pathLst>
                <a:path extrusionOk="0" h="21089" w="3399">
                  <a:moveTo>
                    <a:pt x="0" y="0"/>
                  </a:moveTo>
                  <a:lnTo>
                    <a:pt x="0" y="4958"/>
                  </a:lnTo>
                  <a:cubicBezTo>
                    <a:pt x="0" y="10696"/>
                    <a:pt x="1215" y="16155"/>
                    <a:pt x="3399" y="21088"/>
                  </a:cubicBezTo>
                  <a:lnTo>
                    <a:pt x="3399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51" name="Google Shape;2651;p31"/>
            <p:cNvSpPr/>
            <p:nvPr/>
          </p:nvSpPr>
          <p:spPr>
            <a:xfrm>
              <a:off x="-14027" y="2817343"/>
              <a:ext cx="864311" cy="2365680"/>
            </a:xfrm>
            <a:custGeom>
              <a:rect b="b" l="l" r="r" t="t"/>
              <a:pathLst>
                <a:path extrusionOk="0" h="25723" w="9398">
                  <a:moveTo>
                    <a:pt x="1" y="1"/>
                  </a:moveTo>
                  <a:lnTo>
                    <a:pt x="1" y="25722"/>
                  </a:lnTo>
                  <a:lnTo>
                    <a:pt x="9397" y="25722"/>
                  </a:lnTo>
                  <a:cubicBezTo>
                    <a:pt x="9397" y="15921"/>
                    <a:pt x="5862" y="6947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52" name="Google Shape;2652;p31"/>
            <p:cNvSpPr/>
            <p:nvPr/>
          </p:nvSpPr>
          <p:spPr>
            <a:xfrm>
              <a:off x="-14027" y="3357655"/>
              <a:ext cx="628230" cy="1825371"/>
            </a:xfrm>
            <a:custGeom>
              <a:rect b="b" l="l" r="r" t="t"/>
              <a:pathLst>
                <a:path extrusionOk="0" h="19848" w="6831">
                  <a:moveTo>
                    <a:pt x="1546" y="1"/>
                  </a:moveTo>
                  <a:cubicBezTo>
                    <a:pt x="1039" y="352"/>
                    <a:pt x="520" y="689"/>
                    <a:pt x="1" y="1015"/>
                  </a:cubicBezTo>
                  <a:lnTo>
                    <a:pt x="1" y="1885"/>
                  </a:lnTo>
                  <a:cubicBezTo>
                    <a:pt x="2724" y="7286"/>
                    <a:pt x="4263" y="13387"/>
                    <a:pt x="4263" y="19847"/>
                  </a:cubicBezTo>
                  <a:lnTo>
                    <a:pt x="6830" y="19847"/>
                  </a:lnTo>
                  <a:cubicBezTo>
                    <a:pt x="6830" y="12620"/>
                    <a:pt x="4907" y="5843"/>
                    <a:pt x="1546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53" name="Google Shape;2653;p31"/>
            <p:cNvSpPr/>
            <p:nvPr/>
          </p:nvSpPr>
          <p:spPr>
            <a:xfrm>
              <a:off x="-14027" y="3530923"/>
              <a:ext cx="392149" cy="1652104"/>
            </a:xfrm>
            <a:custGeom>
              <a:rect b="b" l="l" r="r" t="t"/>
              <a:pathLst>
                <a:path extrusionOk="0" h="17964" w="4264">
                  <a:moveTo>
                    <a:pt x="1" y="1"/>
                  </a:moveTo>
                  <a:lnTo>
                    <a:pt x="1" y="17963"/>
                  </a:lnTo>
                  <a:lnTo>
                    <a:pt x="4263" y="17963"/>
                  </a:lnTo>
                  <a:cubicBezTo>
                    <a:pt x="4263" y="11503"/>
                    <a:pt x="2724" y="5402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54" name="Google Shape;2654;p31"/>
            <p:cNvSpPr/>
            <p:nvPr/>
          </p:nvSpPr>
          <p:spPr>
            <a:xfrm>
              <a:off x="-14027" y="4120163"/>
              <a:ext cx="155977" cy="1062868"/>
            </a:xfrm>
            <a:custGeom>
              <a:rect b="b" l="l" r="r" t="t"/>
              <a:pathLst>
                <a:path extrusionOk="0" h="11557" w="1696">
                  <a:moveTo>
                    <a:pt x="1" y="1"/>
                  </a:moveTo>
                  <a:lnTo>
                    <a:pt x="1" y="11556"/>
                  </a:lnTo>
                  <a:lnTo>
                    <a:pt x="1696" y="11556"/>
                  </a:lnTo>
                  <a:cubicBezTo>
                    <a:pt x="1696" y="7540"/>
                    <a:pt x="1105" y="3660"/>
                    <a:pt x="1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55" name="Google Shape;2655;p31"/>
            <p:cNvSpPr/>
            <p:nvPr/>
          </p:nvSpPr>
          <p:spPr>
            <a:xfrm>
              <a:off x="-14027" y="-119475"/>
              <a:ext cx="1728529" cy="3570454"/>
            </a:xfrm>
            <a:custGeom>
              <a:rect b="b" l="l" r="r" t="t"/>
              <a:pathLst>
                <a:path extrusionOk="0" h="38823" w="18795">
                  <a:moveTo>
                    <a:pt x="1" y="0"/>
                  </a:moveTo>
                  <a:lnTo>
                    <a:pt x="1" y="38823"/>
                  </a:lnTo>
                  <a:cubicBezTo>
                    <a:pt x="11281" y="31778"/>
                    <a:pt x="18794" y="19243"/>
                    <a:pt x="18794" y="4958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56" name="Google Shape;2656;p31"/>
            <p:cNvSpPr/>
            <p:nvPr/>
          </p:nvSpPr>
          <p:spPr>
            <a:xfrm>
              <a:off x="-14027" y="476938"/>
              <a:ext cx="1489414" cy="2813838"/>
            </a:xfrm>
            <a:custGeom>
              <a:rect b="b" l="l" r="r" t="t"/>
              <a:pathLst>
                <a:path extrusionOk="0" h="30596" w="16195">
                  <a:moveTo>
                    <a:pt x="16194" y="0"/>
                  </a:moveTo>
                  <a:cubicBezTo>
                    <a:pt x="15427" y="807"/>
                    <a:pt x="14518" y="1476"/>
                    <a:pt x="13510" y="1970"/>
                  </a:cubicBezTo>
                  <a:cubicBezTo>
                    <a:pt x="12588" y="12543"/>
                    <a:pt x="7545" y="21933"/>
                    <a:pt x="1" y="28529"/>
                  </a:cubicBezTo>
                  <a:lnTo>
                    <a:pt x="1" y="30596"/>
                  </a:lnTo>
                  <a:cubicBezTo>
                    <a:pt x="9461" y="23610"/>
                    <a:pt x="15726" y="12549"/>
                    <a:pt x="16194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57" name="Google Shape;2657;p31"/>
            <p:cNvSpPr/>
            <p:nvPr/>
          </p:nvSpPr>
          <p:spPr>
            <a:xfrm>
              <a:off x="-14027" y="-119475"/>
              <a:ext cx="1256276" cy="3220150"/>
            </a:xfrm>
            <a:custGeom>
              <a:rect b="b" l="l" r="r" t="t"/>
              <a:pathLst>
                <a:path extrusionOk="0" h="35014" w="13660">
                  <a:moveTo>
                    <a:pt x="1" y="0"/>
                  </a:moveTo>
                  <a:lnTo>
                    <a:pt x="1" y="35014"/>
                  </a:lnTo>
                  <a:cubicBezTo>
                    <a:pt x="8370" y="27704"/>
                    <a:pt x="13660" y="16949"/>
                    <a:pt x="13660" y="4958"/>
                  </a:cubicBezTo>
                  <a:lnTo>
                    <a:pt x="13660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58" name="Google Shape;2658;p31"/>
            <p:cNvSpPr/>
            <p:nvPr/>
          </p:nvSpPr>
          <p:spPr>
            <a:xfrm>
              <a:off x="-14027" y="734541"/>
              <a:ext cx="998675" cy="2140819"/>
            </a:xfrm>
            <a:custGeom>
              <a:rect b="b" l="l" r="r" t="t"/>
              <a:pathLst>
                <a:path extrusionOk="0" h="23278" w="10859">
                  <a:moveTo>
                    <a:pt x="10859" y="0"/>
                  </a:moveTo>
                  <a:cubicBezTo>
                    <a:pt x="10385" y="72"/>
                    <a:pt x="9890" y="111"/>
                    <a:pt x="9397" y="111"/>
                  </a:cubicBezTo>
                  <a:cubicBezTo>
                    <a:pt x="9020" y="111"/>
                    <a:pt x="8650" y="92"/>
                    <a:pt x="8292" y="46"/>
                  </a:cubicBezTo>
                  <a:cubicBezTo>
                    <a:pt x="7460" y="7657"/>
                    <a:pt x="4491" y="14622"/>
                    <a:pt x="1" y="20329"/>
                  </a:cubicBezTo>
                  <a:lnTo>
                    <a:pt x="1" y="23278"/>
                  </a:lnTo>
                  <a:cubicBezTo>
                    <a:pt x="5933" y="17092"/>
                    <a:pt x="9890" y="8995"/>
                    <a:pt x="10859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59" name="Google Shape;2659;p31"/>
            <p:cNvSpPr/>
            <p:nvPr/>
          </p:nvSpPr>
          <p:spPr>
            <a:xfrm>
              <a:off x="-14027" y="-119475"/>
              <a:ext cx="784115" cy="2723618"/>
            </a:xfrm>
            <a:custGeom>
              <a:rect b="b" l="l" r="r" t="t"/>
              <a:pathLst>
                <a:path extrusionOk="0" h="29615" w="8526">
                  <a:moveTo>
                    <a:pt x="1" y="0"/>
                  </a:moveTo>
                  <a:lnTo>
                    <a:pt x="1" y="29615"/>
                  </a:lnTo>
                  <a:cubicBezTo>
                    <a:pt x="5342" y="22830"/>
                    <a:pt x="8526" y="14265"/>
                    <a:pt x="8526" y="4958"/>
                  </a:cubicBezTo>
                  <a:lnTo>
                    <a:pt x="8526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60" name="Google Shape;2660;p31"/>
            <p:cNvSpPr/>
            <p:nvPr/>
          </p:nvSpPr>
          <p:spPr>
            <a:xfrm>
              <a:off x="-14027" y="540856"/>
              <a:ext cx="532492" cy="1726230"/>
            </a:xfrm>
            <a:custGeom>
              <a:rect b="b" l="l" r="r" t="t"/>
              <a:pathLst>
                <a:path extrusionOk="0" h="18770" w="5790">
                  <a:moveTo>
                    <a:pt x="3334" y="1"/>
                  </a:moveTo>
                  <a:cubicBezTo>
                    <a:pt x="3061" y="4928"/>
                    <a:pt x="1897" y="9619"/>
                    <a:pt x="1" y="13908"/>
                  </a:cubicBezTo>
                  <a:lnTo>
                    <a:pt x="1" y="18769"/>
                  </a:lnTo>
                  <a:cubicBezTo>
                    <a:pt x="3165" y="13668"/>
                    <a:pt x="5205" y="7799"/>
                    <a:pt x="5790" y="1503"/>
                  </a:cubicBezTo>
                  <a:cubicBezTo>
                    <a:pt x="4893" y="1132"/>
                    <a:pt x="4068" y="619"/>
                    <a:pt x="333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61" name="Google Shape;2661;p31"/>
            <p:cNvSpPr/>
            <p:nvPr/>
          </p:nvSpPr>
          <p:spPr>
            <a:xfrm>
              <a:off x="-14027" y="-119475"/>
              <a:ext cx="312046" cy="1939503"/>
            </a:xfrm>
            <a:custGeom>
              <a:rect b="b" l="l" r="r" t="t"/>
              <a:pathLst>
                <a:path extrusionOk="0" h="21089" w="3393">
                  <a:moveTo>
                    <a:pt x="1" y="0"/>
                  </a:moveTo>
                  <a:lnTo>
                    <a:pt x="1" y="21088"/>
                  </a:lnTo>
                  <a:cubicBezTo>
                    <a:pt x="2184" y="16155"/>
                    <a:pt x="3393" y="10696"/>
                    <a:pt x="3393" y="4958"/>
                  </a:cubicBezTo>
                  <a:lnTo>
                    <a:pt x="3393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62" name="Google Shape;2662;p31"/>
            <p:cNvSpPr/>
            <p:nvPr/>
          </p:nvSpPr>
          <p:spPr>
            <a:xfrm>
              <a:off x="7430331" y="-119475"/>
              <a:ext cx="1728437" cy="864311"/>
            </a:xfrm>
            <a:custGeom>
              <a:rect b="b" l="l" r="r" t="t"/>
              <a:pathLst>
                <a:path extrusionOk="0" h="9398" w="18794">
                  <a:moveTo>
                    <a:pt x="0" y="0"/>
                  </a:moveTo>
                  <a:cubicBezTo>
                    <a:pt x="0" y="5192"/>
                    <a:pt x="4205" y="9397"/>
                    <a:pt x="9397" y="9397"/>
                  </a:cubicBezTo>
                  <a:cubicBezTo>
                    <a:pt x="14583" y="9397"/>
                    <a:pt x="18794" y="5192"/>
                    <a:pt x="18794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63" name="Google Shape;2663;p31"/>
            <p:cNvSpPr/>
            <p:nvPr/>
          </p:nvSpPr>
          <p:spPr>
            <a:xfrm>
              <a:off x="9018252" y="-119475"/>
              <a:ext cx="107694" cy="92"/>
            </a:xfrm>
            <a:custGeom>
              <a:rect b="b" l="l" r="r" t="t"/>
              <a:pathLst>
                <a:path extrusionOk="0" h="1" w="1171">
                  <a:moveTo>
                    <a:pt x="117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171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64" name="Google Shape;2664;p31"/>
            <p:cNvSpPr/>
            <p:nvPr/>
          </p:nvSpPr>
          <p:spPr>
            <a:xfrm>
              <a:off x="7532415" y="-119475"/>
              <a:ext cx="37799" cy="92"/>
            </a:xfrm>
            <a:custGeom>
              <a:rect b="b" l="l" r="r" t="t"/>
              <a:pathLst>
                <a:path extrusionOk="0" h="1" w="411">
                  <a:moveTo>
                    <a:pt x="41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358" y="0"/>
                  </a:lnTo>
                  <a:lnTo>
                    <a:pt x="358" y="0"/>
                  </a:lnTo>
                  <a:lnTo>
                    <a:pt x="358" y="0"/>
                  </a:lnTo>
                  <a:lnTo>
                    <a:pt x="411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65" name="Google Shape;2665;p31"/>
            <p:cNvSpPr/>
            <p:nvPr/>
          </p:nvSpPr>
          <p:spPr>
            <a:xfrm>
              <a:off x="7543727" y="-119475"/>
              <a:ext cx="1582209" cy="628230"/>
            </a:xfrm>
            <a:custGeom>
              <a:rect b="b" l="l" r="r" t="t"/>
              <a:pathLst>
                <a:path extrusionOk="0" h="6831" w="17204">
                  <a:moveTo>
                    <a:pt x="235" y="0"/>
                  </a:moveTo>
                  <a:cubicBezTo>
                    <a:pt x="235" y="723"/>
                    <a:pt x="151" y="1424"/>
                    <a:pt x="1" y="2093"/>
                  </a:cubicBezTo>
                  <a:cubicBezTo>
                    <a:pt x="1620" y="4926"/>
                    <a:pt x="4667" y="6830"/>
                    <a:pt x="8164" y="6830"/>
                  </a:cubicBezTo>
                  <a:cubicBezTo>
                    <a:pt x="12459" y="6830"/>
                    <a:pt x="16085" y="3945"/>
                    <a:pt x="17204" y="0"/>
                  </a:cubicBezTo>
                  <a:lnTo>
                    <a:pt x="16034" y="0"/>
                  </a:lnTo>
                  <a:cubicBezTo>
                    <a:pt x="14357" y="2568"/>
                    <a:pt x="11458" y="4271"/>
                    <a:pt x="8164" y="4271"/>
                  </a:cubicBezTo>
                  <a:cubicBezTo>
                    <a:pt x="4862" y="4271"/>
                    <a:pt x="1964" y="2568"/>
                    <a:pt x="288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66" name="Google Shape;2666;p31"/>
            <p:cNvSpPr/>
            <p:nvPr/>
          </p:nvSpPr>
          <p:spPr>
            <a:xfrm>
              <a:off x="7570122" y="-119475"/>
              <a:ext cx="1448212" cy="392793"/>
            </a:xfrm>
            <a:custGeom>
              <a:rect b="b" l="l" r="r" t="t"/>
              <a:pathLst>
                <a:path extrusionOk="0" h="4271" w="15747">
                  <a:moveTo>
                    <a:pt x="1" y="0"/>
                  </a:moveTo>
                  <a:cubicBezTo>
                    <a:pt x="1677" y="2568"/>
                    <a:pt x="4575" y="4271"/>
                    <a:pt x="7877" y="4271"/>
                  </a:cubicBezTo>
                  <a:cubicBezTo>
                    <a:pt x="11171" y="4271"/>
                    <a:pt x="14070" y="2568"/>
                    <a:pt x="15747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67" name="Google Shape;2667;p31"/>
            <p:cNvSpPr/>
            <p:nvPr/>
          </p:nvSpPr>
          <p:spPr>
            <a:xfrm>
              <a:off x="7798387" y="-119475"/>
              <a:ext cx="991594" cy="156713"/>
            </a:xfrm>
            <a:custGeom>
              <a:rect b="b" l="l" r="r" t="t"/>
              <a:pathLst>
                <a:path extrusionOk="0" h="1704" w="10782">
                  <a:moveTo>
                    <a:pt x="0" y="0"/>
                  </a:moveTo>
                  <a:cubicBezTo>
                    <a:pt x="1529" y="1073"/>
                    <a:pt x="3386" y="1704"/>
                    <a:pt x="5395" y="1704"/>
                  </a:cubicBezTo>
                  <a:cubicBezTo>
                    <a:pt x="7396" y="1704"/>
                    <a:pt x="9255" y="1073"/>
                    <a:pt x="10782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68" name="Google Shape;2668;p31"/>
            <p:cNvSpPr/>
            <p:nvPr/>
          </p:nvSpPr>
          <p:spPr>
            <a:xfrm>
              <a:off x="5836891" y="-119475"/>
              <a:ext cx="1728437" cy="864311"/>
            </a:xfrm>
            <a:custGeom>
              <a:rect b="b" l="l" r="r" t="t"/>
              <a:pathLst>
                <a:path extrusionOk="0" h="9398" w="18794">
                  <a:moveTo>
                    <a:pt x="0" y="0"/>
                  </a:moveTo>
                  <a:cubicBezTo>
                    <a:pt x="0" y="5192"/>
                    <a:pt x="4205" y="9397"/>
                    <a:pt x="9397" y="9397"/>
                  </a:cubicBezTo>
                  <a:cubicBezTo>
                    <a:pt x="14583" y="9397"/>
                    <a:pt x="18794" y="5192"/>
                    <a:pt x="18794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69" name="Google Shape;2669;p31"/>
            <p:cNvSpPr/>
            <p:nvPr/>
          </p:nvSpPr>
          <p:spPr>
            <a:xfrm>
              <a:off x="7424813" y="-119475"/>
              <a:ext cx="5610" cy="92"/>
            </a:xfrm>
            <a:custGeom>
              <a:rect b="b" l="l" r="r" t="t"/>
              <a:pathLst>
                <a:path extrusionOk="0" h="1" w="61">
                  <a:moveTo>
                    <a:pt x="60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111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0" name="Google Shape;2670;p31"/>
            <p:cNvSpPr/>
            <p:nvPr/>
          </p:nvSpPr>
          <p:spPr>
            <a:xfrm>
              <a:off x="7430331" y="-119475"/>
              <a:ext cx="32373" cy="92"/>
            </a:xfrm>
            <a:custGeom>
              <a:rect b="b" l="l" r="r" t="t"/>
              <a:pathLst>
                <a:path extrusionOk="0" h="1" w="352">
                  <a:moveTo>
                    <a:pt x="351" y="0"/>
                  </a:moveTo>
                  <a:lnTo>
                    <a:pt x="0" y="0"/>
                  </a:lnTo>
                  <a:lnTo>
                    <a:pt x="351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1" name="Google Shape;2671;p31"/>
            <p:cNvSpPr/>
            <p:nvPr/>
          </p:nvSpPr>
          <p:spPr>
            <a:xfrm>
              <a:off x="7462611" y="-119475"/>
              <a:ext cx="69895" cy="92"/>
            </a:xfrm>
            <a:custGeom>
              <a:rect b="b" l="l" r="r" t="t"/>
              <a:pathLst>
                <a:path extrusionOk="0" h="1" w="760">
                  <a:moveTo>
                    <a:pt x="76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760" y="0"/>
                  </a:lnTo>
                  <a:close/>
                </a:path>
              </a:pathLst>
            </a:custGeom>
            <a:solidFill>
              <a:srgbClr val="A1121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2" name="Google Shape;2672;p31"/>
            <p:cNvSpPr/>
            <p:nvPr/>
          </p:nvSpPr>
          <p:spPr>
            <a:xfrm>
              <a:off x="5971993" y="-119475"/>
              <a:ext cx="4782" cy="92"/>
            </a:xfrm>
            <a:custGeom>
              <a:rect b="b" l="l" r="r" t="t"/>
              <a:pathLst>
                <a:path extrusionOk="0" h="1" w="52">
                  <a:moveTo>
                    <a:pt x="52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111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3" name="Google Shape;2673;p31"/>
            <p:cNvSpPr/>
            <p:nvPr/>
          </p:nvSpPr>
          <p:spPr>
            <a:xfrm>
              <a:off x="5957094" y="-119475"/>
              <a:ext cx="1575403" cy="628230"/>
            </a:xfrm>
            <a:custGeom>
              <a:rect b="b" l="l" r="r" t="t"/>
              <a:pathLst>
                <a:path extrusionOk="0" h="6831" w="17130">
                  <a:moveTo>
                    <a:pt x="162" y="0"/>
                  </a:moveTo>
                  <a:cubicBezTo>
                    <a:pt x="162" y="754"/>
                    <a:pt x="105" y="1495"/>
                    <a:pt x="0" y="2223"/>
                  </a:cubicBezTo>
                  <a:cubicBezTo>
                    <a:pt x="1638" y="4985"/>
                    <a:pt x="4646" y="6830"/>
                    <a:pt x="8090" y="6830"/>
                  </a:cubicBezTo>
                  <a:cubicBezTo>
                    <a:pt x="12387" y="6830"/>
                    <a:pt x="16013" y="3945"/>
                    <a:pt x="17130" y="0"/>
                  </a:cubicBezTo>
                  <a:lnTo>
                    <a:pt x="15960" y="0"/>
                  </a:lnTo>
                  <a:cubicBezTo>
                    <a:pt x="14283" y="2568"/>
                    <a:pt x="11386" y="4271"/>
                    <a:pt x="8090" y="4271"/>
                  </a:cubicBezTo>
                  <a:cubicBezTo>
                    <a:pt x="4796" y="4271"/>
                    <a:pt x="1898" y="2568"/>
                    <a:pt x="214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4" name="Google Shape;2674;p31"/>
            <p:cNvSpPr/>
            <p:nvPr/>
          </p:nvSpPr>
          <p:spPr>
            <a:xfrm>
              <a:off x="5976683" y="-119475"/>
              <a:ext cx="1448212" cy="392793"/>
            </a:xfrm>
            <a:custGeom>
              <a:rect b="b" l="l" r="r" t="t"/>
              <a:pathLst>
                <a:path extrusionOk="0" h="4271" w="15747">
                  <a:moveTo>
                    <a:pt x="1" y="0"/>
                  </a:moveTo>
                  <a:cubicBezTo>
                    <a:pt x="1685" y="2568"/>
                    <a:pt x="4583" y="4271"/>
                    <a:pt x="7877" y="4271"/>
                  </a:cubicBezTo>
                  <a:cubicBezTo>
                    <a:pt x="11173" y="4271"/>
                    <a:pt x="14070" y="2568"/>
                    <a:pt x="15747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5" name="Google Shape;2675;p31"/>
            <p:cNvSpPr/>
            <p:nvPr/>
          </p:nvSpPr>
          <p:spPr>
            <a:xfrm>
              <a:off x="6205684" y="-119475"/>
              <a:ext cx="991042" cy="156713"/>
            </a:xfrm>
            <a:custGeom>
              <a:rect b="b" l="l" r="r" t="t"/>
              <a:pathLst>
                <a:path extrusionOk="0" h="1704" w="10776">
                  <a:moveTo>
                    <a:pt x="0" y="0"/>
                  </a:moveTo>
                  <a:cubicBezTo>
                    <a:pt x="1521" y="1073"/>
                    <a:pt x="3380" y="1704"/>
                    <a:pt x="5387" y="1704"/>
                  </a:cubicBezTo>
                  <a:cubicBezTo>
                    <a:pt x="7390" y="1704"/>
                    <a:pt x="9247" y="1073"/>
                    <a:pt x="10776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6" name="Google Shape;2676;p31"/>
            <p:cNvSpPr/>
            <p:nvPr/>
          </p:nvSpPr>
          <p:spPr>
            <a:xfrm>
              <a:off x="-14027" y="-119475"/>
              <a:ext cx="1728529" cy="864311"/>
            </a:xfrm>
            <a:custGeom>
              <a:rect b="b" l="l" r="r" t="t"/>
              <a:pathLst>
                <a:path extrusionOk="0" h="9398" w="18795">
                  <a:moveTo>
                    <a:pt x="1" y="0"/>
                  </a:moveTo>
                  <a:cubicBezTo>
                    <a:pt x="1" y="5192"/>
                    <a:pt x="4205" y="9397"/>
                    <a:pt x="9397" y="9397"/>
                  </a:cubicBezTo>
                  <a:cubicBezTo>
                    <a:pt x="14583" y="9397"/>
                    <a:pt x="18794" y="5192"/>
                    <a:pt x="18794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7" name="Google Shape;2677;p31"/>
            <p:cNvSpPr/>
            <p:nvPr/>
          </p:nvSpPr>
          <p:spPr>
            <a:xfrm>
              <a:off x="1573986" y="-119475"/>
              <a:ext cx="37615" cy="92"/>
            </a:xfrm>
            <a:custGeom>
              <a:rect b="b" l="l" r="r" t="t"/>
              <a:pathLst>
                <a:path extrusionOk="0" h="1" w="409">
                  <a:moveTo>
                    <a:pt x="409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409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8" name="Google Shape;2678;p31"/>
            <p:cNvSpPr/>
            <p:nvPr/>
          </p:nvSpPr>
          <p:spPr>
            <a:xfrm>
              <a:off x="18254" y="-119475"/>
              <a:ext cx="107694" cy="92"/>
            </a:xfrm>
            <a:custGeom>
              <a:rect b="b" l="l" r="r" t="t"/>
              <a:pathLst>
                <a:path extrusionOk="0" h="1" w="1171">
                  <a:moveTo>
                    <a:pt x="1170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9" name="Google Shape;2679;p31"/>
            <p:cNvSpPr/>
            <p:nvPr/>
          </p:nvSpPr>
          <p:spPr>
            <a:xfrm>
              <a:off x="18254" y="-119475"/>
              <a:ext cx="1582577" cy="628230"/>
            </a:xfrm>
            <a:custGeom>
              <a:rect b="b" l="l" r="r" t="t"/>
              <a:pathLst>
                <a:path extrusionOk="0" h="6831" w="17208">
                  <a:moveTo>
                    <a:pt x="1" y="0"/>
                  </a:moveTo>
                  <a:cubicBezTo>
                    <a:pt x="1117" y="3945"/>
                    <a:pt x="4743" y="6830"/>
                    <a:pt x="9046" y="6830"/>
                  </a:cubicBezTo>
                  <a:cubicBezTo>
                    <a:pt x="12535" y="6830"/>
                    <a:pt x="15583" y="4926"/>
                    <a:pt x="17208" y="2093"/>
                  </a:cubicBezTo>
                  <a:cubicBezTo>
                    <a:pt x="17052" y="1424"/>
                    <a:pt x="16974" y="723"/>
                    <a:pt x="16974" y="0"/>
                  </a:cubicBezTo>
                  <a:lnTo>
                    <a:pt x="16916" y="0"/>
                  </a:lnTo>
                  <a:cubicBezTo>
                    <a:pt x="15240" y="2568"/>
                    <a:pt x="12340" y="4271"/>
                    <a:pt x="9046" y="4271"/>
                  </a:cubicBezTo>
                  <a:cubicBezTo>
                    <a:pt x="5751" y="4271"/>
                    <a:pt x="2847" y="2568"/>
                    <a:pt x="1170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0" name="Google Shape;2680;p31"/>
            <p:cNvSpPr/>
            <p:nvPr/>
          </p:nvSpPr>
          <p:spPr>
            <a:xfrm>
              <a:off x="125857" y="-119475"/>
              <a:ext cx="1448212" cy="392793"/>
            </a:xfrm>
            <a:custGeom>
              <a:rect b="b" l="l" r="r" t="t"/>
              <a:pathLst>
                <a:path extrusionOk="0" h="4271" w="15747">
                  <a:moveTo>
                    <a:pt x="0" y="0"/>
                  </a:moveTo>
                  <a:cubicBezTo>
                    <a:pt x="1677" y="2568"/>
                    <a:pt x="4581" y="4271"/>
                    <a:pt x="7876" y="4271"/>
                  </a:cubicBezTo>
                  <a:cubicBezTo>
                    <a:pt x="11170" y="4271"/>
                    <a:pt x="14070" y="2568"/>
                    <a:pt x="15746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1" name="Google Shape;2681;p31"/>
            <p:cNvSpPr/>
            <p:nvPr/>
          </p:nvSpPr>
          <p:spPr>
            <a:xfrm>
              <a:off x="354030" y="-119475"/>
              <a:ext cx="991686" cy="156713"/>
            </a:xfrm>
            <a:custGeom>
              <a:rect b="b" l="l" r="r" t="t"/>
              <a:pathLst>
                <a:path extrusionOk="0" h="1704" w="10783">
                  <a:moveTo>
                    <a:pt x="1" y="0"/>
                  </a:moveTo>
                  <a:cubicBezTo>
                    <a:pt x="1529" y="1073"/>
                    <a:pt x="3387" y="1704"/>
                    <a:pt x="5395" y="1704"/>
                  </a:cubicBezTo>
                  <a:cubicBezTo>
                    <a:pt x="7396" y="1704"/>
                    <a:pt x="9255" y="1073"/>
                    <a:pt x="10782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2" name="Google Shape;2682;p31"/>
            <p:cNvSpPr/>
            <p:nvPr/>
          </p:nvSpPr>
          <p:spPr>
            <a:xfrm>
              <a:off x="1579229" y="-119475"/>
              <a:ext cx="1728529" cy="864311"/>
            </a:xfrm>
            <a:custGeom>
              <a:rect b="b" l="l" r="r" t="t"/>
              <a:pathLst>
                <a:path extrusionOk="0" h="9398" w="18795">
                  <a:moveTo>
                    <a:pt x="1" y="0"/>
                  </a:moveTo>
                  <a:cubicBezTo>
                    <a:pt x="1" y="5192"/>
                    <a:pt x="4206" y="9397"/>
                    <a:pt x="9398" y="9397"/>
                  </a:cubicBezTo>
                  <a:cubicBezTo>
                    <a:pt x="14583" y="9397"/>
                    <a:pt x="18794" y="5192"/>
                    <a:pt x="18794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3" name="Google Shape;2683;p31"/>
            <p:cNvSpPr/>
            <p:nvPr/>
          </p:nvSpPr>
          <p:spPr>
            <a:xfrm>
              <a:off x="3167242" y="-119475"/>
              <a:ext cx="5426" cy="92"/>
            </a:xfrm>
            <a:custGeom>
              <a:rect b="b" l="l" r="r" t="t"/>
              <a:pathLst>
                <a:path extrusionOk="0" h="1" w="59">
                  <a:moveTo>
                    <a:pt x="58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6111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4" name="Google Shape;2684;p31"/>
            <p:cNvSpPr/>
            <p:nvPr/>
          </p:nvSpPr>
          <p:spPr>
            <a:xfrm>
              <a:off x="1714422" y="-119475"/>
              <a:ext cx="4782" cy="92"/>
            </a:xfrm>
            <a:custGeom>
              <a:rect b="b" l="l" r="r" t="t"/>
              <a:pathLst>
                <a:path extrusionOk="0" h="1" w="52">
                  <a:moveTo>
                    <a:pt x="52" y="0"/>
                  </a:moveTo>
                  <a:lnTo>
                    <a:pt x="0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111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5" name="Google Shape;2685;p31"/>
            <p:cNvSpPr/>
            <p:nvPr/>
          </p:nvSpPr>
          <p:spPr>
            <a:xfrm>
              <a:off x="1681497" y="-119475"/>
              <a:ext cx="33016" cy="92"/>
            </a:xfrm>
            <a:custGeom>
              <a:rect b="b" l="l" r="r" t="t"/>
              <a:pathLst>
                <a:path extrusionOk="0" h="1" w="359">
                  <a:moveTo>
                    <a:pt x="358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6" name="Google Shape;2686;p31"/>
            <p:cNvSpPr/>
            <p:nvPr/>
          </p:nvSpPr>
          <p:spPr>
            <a:xfrm>
              <a:off x="1611509" y="-119475"/>
              <a:ext cx="70079" cy="92"/>
            </a:xfrm>
            <a:custGeom>
              <a:rect b="b" l="l" r="r" t="t"/>
              <a:pathLst>
                <a:path extrusionOk="0" h="1" w="762">
                  <a:moveTo>
                    <a:pt x="762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A1121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7" name="Google Shape;2687;p31"/>
            <p:cNvSpPr/>
            <p:nvPr/>
          </p:nvSpPr>
          <p:spPr>
            <a:xfrm>
              <a:off x="1611509" y="-119475"/>
              <a:ext cx="1575495" cy="628230"/>
            </a:xfrm>
            <a:custGeom>
              <a:rect b="b" l="l" r="r" t="t"/>
              <a:pathLst>
                <a:path extrusionOk="0" h="6831" w="17131">
                  <a:moveTo>
                    <a:pt x="1" y="0"/>
                  </a:moveTo>
                  <a:cubicBezTo>
                    <a:pt x="1119" y="3945"/>
                    <a:pt x="4745" y="6830"/>
                    <a:pt x="9047" y="6830"/>
                  </a:cubicBezTo>
                  <a:cubicBezTo>
                    <a:pt x="12484" y="6830"/>
                    <a:pt x="15493" y="4985"/>
                    <a:pt x="17130" y="2223"/>
                  </a:cubicBezTo>
                  <a:cubicBezTo>
                    <a:pt x="17027" y="1495"/>
                    <a:pt x="16974" y="754"/>
                    <a:pt x="16974" y="0"/>
                  </a:cubicBezTo>
                  <a:lnTo>
                    <a:pt x="16917" y="0"/>
                  </a:lnTo>
                  <a:cubicBezTo>
                    <a:pt x="15240" y="2568"/>
                    <a:pt x="12342" y="4271"/>
                    <a:pt x="9047" y="4271"/>
                  </a:cubicBezTo>
                  <a:cubicBezTo>
                    <a:pt x="5745" y="4271"/>
                    <a:pt x="2847" y="2568"/>
                    <a:pt x="1171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8" name="Google Shape;2688;p31"/>
            <p:cNvSpPr/>
            <p:nvPr/>
          </p:nvSpPr>
          <p:spPr>
            <a:xfrm>
              <a:off x="1719112" y="-119475"/>
              <a:ext cx="1448212" cy="392793"/>
            </a:xfrm>
            <a:custGeom>
              <a:rect b="b" l="l" r="r" t="t"/>
              <a:pathLst>
                <a:path extrusionOk="0" h="4271" w="15747">
                  <a:moveTo>
                    <a:pt x="1" y="0"/>
                  </a:moveTo>
                  <a:cubicBezTo>
                    <a:pt x="1677" y="2568"/>
                    <a:pt x="4575" y="4271"/>
                    <a:pt x="7877" y="4271"/>
                  </a:cubicBezTo>
                  <a:cubicBezTo>
                    <a:pt x="11172" y="4271"/>
                    <a:pt x="14070" y="2568"/>
                    <a:pt x="15747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9" name="Google Shape;2689;p31"/>
            <p:cNvSpPr/>
            <p:nvPr/>
          </p:nvSpPr>
          <p:spPr>
            <a:xfrm>
              <a:off x="1947469" y="-119475"/>
              <a:ext cx="991502" cy="156713"/>
            </a:xfrm>
            <a:custGeom>
              <a:rect b="b" l="l" r="r" t="t"/>
              <a:pathLst>
                <a:path extrusionOk="0" h="1704" w="10781">
                  <a:moveTo>
                    <a:pt x="0" y="0"/>
                  </a:moveTo>
                  <a:cubicBezTo>
                    <a:pt x="1527" y="1073"/>
                    <a:pt x="3386" y="1704"/>
                    <a:pt x="5394" y="1704"/>
                  </a:cubicBezTo>
                  <a:cubicBezTo>
                    <a:pt x="7395" y="1704"/>
                    <a:pt x="9254" y="1073"/>
                    <a:pt x="10781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90" name="Google Shape;2690;p31"/>
            <p:cNvSpPr/>
            <p:nvPr/>
          </p:nvSpPr>
          <p:spPr>
            <a:xfrm>
              <a:off x="3172576" y="-119475"/>
              <a:ext cx="2799491" cy="1399745"/>
            </a:xfrm>
            <a:custGeom>
              <a:rect b="b" l="l" r="r" t="t"/>
              <a:pathLst>
                <a:path extrusionOk="0" h="15220" w="30440">
                  <a:moveTo>
                    <a:pt x="0" y="0"/>
                  </a:moveTo>
                  <a:cubicBezTo>
                    <a:pt x="0" y="8410"/>
                    <a:pt x="6811" y="15219"/>
                    <a:pt x="15221" y="15219"/>
                  </a:cubicBezTo>
                  <a:cubicBezTo>
                    <a:pt x="23622" y="15219"/>
                    <a:pt x="30439" y="8410"/>
                    <a:pt x="30439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91" name="Google Shape;2691;p31"/>
            <p:cNvSpPr/>
            <p:nvPr/>
          </p:nvSpPr>
          <p:spPr>
            <a:xfrm>
              <a:off x="3192349" y="-119475"/>
              <a:ext cx="2759301" cy="1164309"/>
            </a:xfrm>
            <a:custGeom>
              <a:rect b="b" l="l" r="r" t="t"/>
              <a:pathLst>
                <a:path extrusionOk="0" h="12660" w="30003">
                  <a:moveTo>
                    <a:pt x="0" y="0"/>
                  </a:moveTo>
                  <a:cubicBezTo>
                    <a:pt x="1222" y="7187"/>
                    <a:pt x="7474" y="12660"/>
                    <a:pt x="15006" y="12660"/>
                  </a:cubicBezTo>
                  <a:cubicBezTo>
                    <a:pt x="22537" y="12660"/>
                    <a:pt x="28788" y="7187"/>
                    <a:pt x="30003" y="0"/>
                  </a:cubicBezTo>
                  <a:lnTo>
                    <a:pt x="29334" y="0"/>
                  </a:lnTo>
                  <a:cubicBezTo>
                    <a:pt x="27228" y="5882"/>
                    <a:pt x="21608" y="10093"/>
                    <a:pt x="15006" y="10093"/>
                  </a:cubicBezTo>
                  <a:cubicBezTo>
                    <a:pt x="8396" y="10093"/>
                    <a:pt x="2775" y="5882"/>
                    <a:pt x="670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92" name="Google Shape;2692;p31"/>
            <p:cNvSpPr/>
            <p:nvPr/>
          </p:nvSpPr>
          <p:spPr>
            <a:xfrm>
              <a:off x="3253876" y="-119475"/>
              <a:ext cx="2636248" cy="928228"/>
            </a:xfrm>
            <a:custGeom>
              <a:rect b="b" l="l" r="r" t="t"/>
              <a:pathLst>
                <a:path extrusionOk="0" h="10093" w="28665">
                  <a:moveTo>
                    <a:pt x="1" y="0"/>
                  </a:moveTo>
                  <a:cubicBezTo>
                    <a:pt x="2106" y="5882"/>
                    <a:pt x="7727" y="10093"/>
                    <a:pt x="14337" y="10093"/>
                  </a:cubicBezTo>
                  <a:cubicBezTo>
                    <a:pt x="20939" y="10093"/>
                    <a:pt x="26559" y="5882"/>
                    <a:pt x="28665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93" name="Google Shape;2693;p31"/>
            <p:cNvSpPr/>
            <p:nvPr/>
          </p:nvSpPr>
          <p:spPr>
            <a:xfrm>
              <a:off x="3364513" y="-119475"/>
              <a:ext cx="2415067" cy="692147"/>
            </a:xfrm>
            <a:custGeom>
              <a:rect b="b" l="l" r="r" t="t"/>
              <a:pathLst>
                <a:path extrusionOk="0" h="7526" w="26260">
                  <a:moveTo>
                    <a:pt x="0" y="0"/>
                  </a:moveTo>
                  <a:cubicBezTo>
                    <a:pt x="2645" y="4505"/>
                    <a:pt x="7531" y="7526"/>
                    <a:pt x="13134" y="7526"/>
                  </a:cubicBezTo>
                  <a:cubicBezTo>
                    <a:pt x="18728" y="7526"/>
                    <a:pt x="23616" y="4505"/>
                    <a:pt x="26259" y="0"/>
                  </a:cubicBezTo>
                  <a:lnTo>
                    <a:pt x="24369" y="0"/>
                  </a:lnTo>
                  <a:cubicBezTo>
                    <a:pt x="21588" y="3048"/>
                    <a:pt x="17579" y="4958"/>
                    <a:pt x="13134" y="4958"/>
                  </a:cubicBezTo>
                  <a:cubicBezTo>
                    <a:pt x="8682" y="4958"/>
                    <a:pt x="4679" y="3048"/>
                    <a:pt x="1890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94" name="Google Shape;2694;p31"/>
            <p:cNvSpPr/>
            <p:nvPr/>
          </p:nvSpPr>
          <p:spPr>
            <a:xfrm>
              <a:off x="3538333" y="-119475"/>
              <a:ext cx="2067429" cy="456067"/>
            </a:xfrm>
            <a:custGeom>
              <a:rect b="b" l="l" r="r" t="t"/>
              <a:pathLst>
                <a:path extrusionOk="0" h="4959" w="22480">
                  <a:moveTo>
                    <a:pt x="0" y="0"/>
                  </a:moveTo>
                  <a:cubicBezTo>
                    <a:pt x="2789" y="3048"/>
                    <a:pt x="6792" y="4958"/>
                    <a:pt x="11244" y="4958"/>
                  </a:cubicBezTo>
                  <a:cubicBezTo>
                    <a:pt x="15689" y="4958"/>
                    <a:pt x="19698" y="3048"/>
                    <a:pt x="22479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95" name="Google Shape;2695;p31"/>
            <p:cNvSpPr/>
            <p:nvPr/>
          </p:nvSpPr>
          <p:spPr>
            <a:xfrm>
              <a:off x="3818744" y="-119475"/>
              <a:ext cx="1506704" cy="219986"/>
            </a:xfrm>
            <a:custGeom>
              <a:rect b="b" l="l" r="r" t="t"/>
              <a:pathLst>
                <a:path extrusionOk="0" h="2392" w="16383">
                  <a:moveTo>
                    <a:pt x="0" y="0"/>
                  </a:moveTo>
                  <a:cubicBezTo>
                    <a:pt x="2365" y="1515"/>
                    <a:pt x="5178" y="2391"/>
                    <a:pt x="8195" y="2391"/>
                  </a:cubicBezTo>
                  <a:cubicBezTo>
                    <a:pt x="11209" y="2391"/>
                    <a:pt x="14017" y="1515"/>
                    <a:pt x="16383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96" name="Google Shape;2696;p31"/>
            <p:cNvSpPr/>
            <p:nvPr/>
          </p:nvSpPr>
          <p:spPr>
            <a:xfrm>
              <a:off x="4026365" y="4831362"/>
              <a:ext cx="1092022" cy="609653"/>
            </a:xfrm>
            <a:custGeom>
              <a:rect b="b" l="l" r="r" t="t"/>
              <a:pathLst>
                <a:path extrusionOk="0" h="6629" w="11874">
                  <a:moveTo>
                    <a:pt x="1794" y="1"/>
                  </a:moveTo>
                  <a:cubicBezTo>
                    <a:pt x="806" y="1"/>
                    <a:pt x="0" y="807"/>
                    <a:pt x="0" y="1794"/>
                  </a:cubicBezTo>
                  <a:lnTo>
                    <a:pt x="0" y="6629"/>
                  </a:lnTo>
                  <a:lnTo>
                    <a:pt x="11873" y="6629"/>
                  </a:lnTo>
                  <a:lnTo>
                    <a:pt x="11873" y="1794"/>
                  </a:lnTo>
                  <a:cubicBezTo>
                    <a:pt x="11873" y="807"/>
                    <a:pt x="11073" y="1"/>
                    <a:pt x="10080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97" name="Google Shape;2697;p31"/>
            <p:cNvSpPr/>
            <p:nvPr/>
          </p:nvSpPr>
          <p:spPr>
            <a:xfrm>
              <a:off x="5245494" y="4831362"/>
              <a:ext cx="1092114" cy="609653"/>
            </a:xfrm>
            <a:custGeom>
              <a:rect b="b" l="l" r="r" t="t"/>
              <a:pathLst>
                <a:path extrusionOk="0" h="6629" w="11875">
                  <a:moveTo>
                    <a:pt x="1794" y="1"/>
                  </a:moveTo>
                  <a:cubicBezTo>
                    <a:pt x="807" y="1"/>
                    <a:pt x="1" y="807"/>
                    <a:pt x="1" y="1794"/>
                  </a:cubicBezTo>
                  <a:lnTo>
                    <a:pt x="1" y="6629"/>
                  </a:lnTo>
                  <a:lnTo>
                    <a:pt x="11874" y="6629"/>
                  </a:lnTo>
                  <a:lnTo>
                    <a:pt x="11874" y="1794"/>
                  </a:lnTo>
                  <a:cubicBezTo>
                    <a:pt x="11874" y="807"/>
                    <a:pt x="11074" y="1"/>
                    <a:pt x="10081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98" name="Google Shape;2698;p31"/>
            <p:cNvSpPr/>
            <p:nvPr/>
          </p:nvSpPr>
          <p:spPr>
            <a:xfrm>
              <a:off x="6464715" y="4831362"/>
              <a:ext cx="1092114" cy="609653"/>
            </a:xfrm>
            <a:custGeom>
              <a:rect b="b" l="l" r="r" t="t"/>
              <a:pathLst>
                <a:path extrusionOk="0" h="6629" w="11875">
                  <a:moveTo>
                    <a:pt x="1794" y="1"/>
                  </a:moveTo>
                  <a:cubicBezTo>
                    <a:pt x="801" y="1"/>
                    <a:pt x="1" y="807"/>
                    <a:pt x="1" y="1794"/>
                  </a:cubicBezTo>
                  <a:lnTo>
                    <a:pt x="1" y="6629"/>
                  </a:lnTo>
                  <a:lnTo>
                    <a:pt x="11874" y="6629"/>
                  </a:lnTo>
                  <a:lnTo>
                    <a:pt x="11874" y="1794"/>
                  </a:lnTo>
                  <a:cubicBezTo>
                    <a:pt x="11874" y="807"/>
                    <a:pt x="11068" y="1"/>
                    <a:pt x="10081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99" name="Google Shape;2699;p31"/>
            <p:cNvSpPr/>
            <p:nvPr/>
          </p:nvSpPr>
          <p:spPr>
            <a:xfrm>
              <a:off x="7683936" y="4831362"/>
              <a:ext cx="1092022" cy="609653"/>
            </a:xfrm>
            <a:custGeom>
              <a:rect b="b" l="l" r="r" t="t"/>
              <a:pathLst>
                <a:path extrusionOk="0" h="6629" w="11874">
                  <a:moveTo>
                    <a:pt x="1794" y="1"/>
                  </a:moveTo>
                  <a:cubicBezTo>
                    <a:pt x="801" y="1"/>
                    <a:pt x="1" y="807"/>
                    <a:pt x="1" y="1794"/>
                  </a:cubicBezTo>
                  <a:lnTo>
                    <a:pt x="1" y="6629"/>
                  </a:lnTo>
                  <a:lnTo>
                    <a:pt x="11874" y="6629"/>
                  </a:lnTo>
                  <a:lnTo>
                    <a:pt x="11874" y="1794"/>
                  </a:lnTo>
                  <a:cubicBezTo>
                    <a:pt x="11874" y="807"/>
                    <a:pt x="11068" y="1"/>
                    <a:pt x="10080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00" name="Google Shape;2700;p31"/>
            <p:cNvSpPr/>
            <p:nvPr/>
          </p:nvSpPr>
          <p:spPr>
            <a:xfrm>
              <a:off x="-850519" y="4831362"/>
              <a:ext cx="1092666" cy="609653"/>
            </a:xfrm>
            <a:custGeom>
              <a:rect b="b" l="l" r="r" t="t"/>
              <a:pathLst>
                <a:path extrusionOk="0" h="6629" w="11881">
                  <a:moveTo>
                    <a:pt x="1802" y="1"/>
                  </a:moveTo>
                  <a:cubicBezTo>
                    <a:pt x="807" y="1"/>
                    <a:pt x="1" y="807"/>
                    <a:pt x="1" y="1794"/>
                  </a:cubicBezTo>
                  <a:lnTo>
                    <a:pt x="1" y="6629"/>
                  </a:lnTo>
                  <a:lnTo>
                    <a:pt x="11880" y="6629"/>
                  </a:lnTo>
                  <a:lnTo>
                    <a:pt x="11880" y="1794"/>
                  </a:lnTo>
                  <a:cubicBezTo>
                    <a:pt x="11880" y="807"/>
                    <a:pt x="11074" y="1"/>
                    <a:pt x="10087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01" name="Google Shape;2701;p31"/>
            <p:cNvSpPr/>
            <p:nvPr/>
          </p:nvSpPr>
          <p:spPr>
            <a:xfrm>
              <a:off x="368702" y="4831362"/>
              <a:ext cx="1092666" cy="609653"/>
            </a:xfrm>
            <a:custGeom>
              <a:rect b="b" l="l" r="r" t="t"/>
              <a:pathLst>
                <a:path extrusionOk="0" h="6629" w="11881">
                  <a:moveTo>
                    <a:pt x="1802" y="1"/>
                  </a:moveTo>
                  <a:cubicBezTo>
                    <a:pt x="807" y="1"/>
                    <a:pt x="1" y="807"/>
                    <a:pt x="1" y="1794"/>
                  </a:cubicBezTo>
                  <a:lnTo>
                    <a:pt x="1" y="6629"/>
                  </a:lnTo>
                  <a:lnTo>
                    <a:pt x="11880" y="6629"/>
                  </a:lnTo>
                  <a:lnTo>
                    <a:pt x="11880" y="1794"/>
                  </a:lnTo>
                  <a:cubicBezTo>
                    <a:pt x="11880" y="807"/>
                    <a:pt x="11074" y="1"/>
                    <a:pt x="10080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02" name="Google Shape;2702;p31"/>
            <p:cNvSpPr/>
            <p:nvPr/>
          </p:nvSpPr>
          <p:spPr>
            <a:xfrm>
              <a:off x="1587923" y="4831362"/>
              <a:ext cx="1092666" cy="609653"/>
            </a:xfrm>
            <a:custGeom>
              <a:rect b="b" l="l" r="r" t="t"/>
              <a:pathLst>
                <a:path extrusionOk="0" h="6629" w="11881">
                  <a:moveTo>
                    <a:pt x="1794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6629"/>
                  </a:lnTo>
                  <a:lnTo>
                    <a:pt x="11880" y="6629"/>
                  </a:lnTo>
                  <a:lnTo>
                    <a:pt x="11880" y="1794"/>
                  </a:lnTo>
                  <a:cubicBezTo>
                    <a:pt x="11880" y="807"/>
                    <a:pt x="11074" y="1"/>
                    <a:pt x="10080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03" name="Google Shape;2703;p31"/>
            <p:cNvSpPr/>
            <p:nvPr/>
          </p:nvSpPr>
          <p:spPr>
            <a:xfrm>
              <a:off x="2807144" y="4831362"/>
              <a:ext cx="1092022" cy="609653"/>
            </a:xfrm>
            <a:custGeom>
              <a:rect b="b" l="l" r="r" t="t"/>
              <a:pathLst>
                <a:path extrusionOk="0" h="6629" w="11874">
                  <a:moveTo>
                    <a:pt x="1794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6629"/>
                  </a:lnTo>
                  <a:lnTo>
                    <a:pt x="11874" y="6629"/>
                  </a:lnTo>
                  <a:lnTo>
                    <a:pt x="11874" y="1794"/>
                  </a:lnTo>
                  <a:cubicBezTo>
                    <a:pt x="11874" y="807"/>
                    <a:pt x="11074" y="1"/>
                    <a:pt x="10080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04" name="Google Shape;2704;p31"/>
            <p:cNvSpPr/>
            <p:nvPr/>
          </p:nvSpPr>
          <p:spPr>
            <a:xfrm>
              <a:off x="8902605" y="4831362"/>
              <a:ext cx="1092574" cy="609653"/>
            </a:xfrm>
            <a:custGeom>
              <a:rect b="b" l="l" r="r" t="t"/>
              <a:pathLst>
                <a:path extrusionOk="0" h="6629" w="11880">
                  <a:moveTo>
                    <a:pt x="1800" y="1"/>
                  </a:moveTo>
                  <a:cubicBezTo>
                    <a:pt x="806" y="1"/>
                    <a:pt x="0" y="807"/>
                    <a:pt x="0" y="1794"/>
                  </a:cubicBezTo>
                  <a:lnTo>
                    <a:pt x="0" y="6629"/>
                  </a:lnTo>
                  <a:lnTo>
                    <a:pt x="11880" y="6629"/>
                  </a:lnTo>
                  <a:lnTo>
                    <a:pt x="11880" y="1794"/>
                  </a:lnTo>
                  <a:cubicBezTo>
                    <a:pt x="11880" y="807"/>
                    <a:pt x="11073" y="1"/>
                    <a:pt x="10086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05" name="Google Shape;2705;p31"/>
            <p:cNvSpPr/>
            <p:nvPr/>
          </p:nvSpPr>
          <p:spPr>
            <a:xfrm>
              <a:off x="5308952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794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4419"/>
                  </a:lnTo>
                  <a:lnTo>
                    <a:pt x="13257" y="4419"/>
                  </a:lnTo>
                  <a:lnTo>
                    <a:pt x="13257" y="1794"/>
                  </a:lnTo>
                  <a:cubicBezTo>
                    <a:pt x="13257" y="807"/>
                    <a:pt x="12451" y="1"/>
                    <a:pt x="11463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06" name="Google Shape;2706;p31"/>
            <p:cNvSpPr/>
            <p:nvPr/>
          </p:nvSpPr>
          <p:spPr>
            <a:xfrm>
              <a:off x="6654813" y="5034612"/>
              <a:ext cx="1219213" cy="406404"/>
            </a:xfrm>
            <a:custGeom>
              <a:rect b="b" l="l" r="r" t="t"/>
              <a:pathLst>
                <a:path extrusionOk="0" h="4419" w="13257">
                  <a:moveTo>
                    <a:pt x="1802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4419"/>
                  </a:lnTo>
                  <a:lnTo>
                    <a:pt x="13257" y="4419"/>
                  </a:lnTo>
                  <a:lnTo>
                    <a:pt x="13257" y="1794"/>
                  </a:lnTo>
                  <a:cubicBezTo>
                    <a:pt x="13257" y="807"/>
                    <a:pt x="12458" y="1"/>
                    <a:pt x="11463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07" name="Google Shape;2707;p31"/>
            <p:cNvSpPr/>
            <p:nvPr/>
          </p:nvSpPr>
          <p:spPr>
            <a:xfrm>
              <a:off x="-75228" y="5034612"/>
              <a:ext cx="1218569" cy="406404"/>
            </a:xfrm>
            <a:custGeom>
              <a:rect b="b" l="l" r="r" t="t"/>
              <a:pathLst>
                <a:path extrusionOk="0" h="4419" w="13250">
                  <a:moveTo>
                    <a:pt x="1794" y="1"/>
                  </a:moveTo>
                  <a:cubicBezTo>
                    <a:pt x="799" y="1"/>
                    <a:pt x="1" y="807"/>
                    <a:pt x="1" y="1794"/>
                  </a:cubicBezTo>
                  <a:lnTo>
                    <a:pt x="1" y="4419"/>
                  </a:lnTo>
                  <a:lnTo>
                    <a:pt x="13250" y="4419"/>
                  </a:lnTo>
                  <a:lnTo>
                    <a:pt x="13250" y="1794"/>
                  </a:lnTo>
                  <a:cubicBezTo>
                    <a:pt x="13250" y="807"/>
                    <a:pt x="12451" y="1"/>
                    <a:pt x="11456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08" name="Google Shape;2708;p31"/>
            <p:cNvSpPr/>
            <p:nvPr/>
          </p:nvSpPr>
          <p:spPr>
            <a:xfrm>
              <a:off x="-1421825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801" y="1"/>
                  </a:moveTo>
                  <a:cubicBezTo>
                    <a:pt x="807" y="1"/>
                    <a:pt x="1" y="807"/>
                    <a:pt x="1" y="1794"/>
                  </a:cubicBezTo>
                  <a:lnTo>
                    <a:pt x="1" y="4419"/>
                  </a:lnTo>
                  <a:lnTo>
                    <a:pt x="13258" y="4419"/>
                  </a:lnTo>
                  <a:lnTo>
                    <a:pt x="13258" y="1794"/>
                  </a:lnTo>
                  <a:cubicBezTo>
                    <a:pt x="13258" y="807"/>
                    <a:pt x="12451" y="1"/>
                    <a:pt x="11464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09" name="Google Shape;2709;p31"/>
            <p:cNvSpPr/>
            <p:nvPr/>
          </p:nvSpPr>
          <p:spPr>
            <a:xfrm>
              <a:off x="1270633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794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4419"/>
                  </a:lnTo>
                  <a:lnTo>
                    <a:pt x="13257" y="4419"/>
                  </a:lnTo>
                  <a:lnTo>
                    <a:pt x="13257" y="1794"/>
                  </a:lnTo>
                  <a:cubicBezTo>
                    <a:pt x="13257" y="807"/>
                    <a:pt x="12451" y="1"/>
                    <a:pt x="11464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10" name="Google Shape;2710;p31"/>
            <p:cNvSpPr/>
            <p:nvPr/>
          </p:nvSpPr>
          <p:spPr>
            <a:xfrm>
              <a:off x="2616494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800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4419"/>
                  </a:lnTo>
                  <a:lnTo>
                    <a:pt x="13257" y="4419"/>
                  </a:lnTo>
                  <a:lnTo>
                    <a:pt x="13257" y="1794"/>
                  </a:lnTo>
                  <a:cubicBezTo>
                    <a:pt x="13257" y="807"/>
                    <a:pt x="12459" y="1"/>
                    <a:pt x="11464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11" name="Google Shape;2711;p31"/>
            <p:cNvSpPr/>
            <p:nvPr/>
          </p:nvSpPr>
          <p:spPr>
            <a:xfrm>
              <a:off x="8001318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795" y="1"/>
                  </a:moveTo>
                  <a:cubicBezTo>
                    <a:pt x="799" y="1"/>
                    <a:pt x="1" y="807"/>
                    <a:pt x="1" y="1794"/>
                  </a:cubicBezTo>
                  <a:lnTo>
                    <a:pt x="1" y="4419"/>
                  </a:lnTo>
                  <a:lnTo>
                    <a:pt x="13258" y="4419"/>
                  </a:lnTo>
                  <a:lnTo>
                    <a:pt x="13258" y="1794"/>
                  </a:lnTo>
                  <a:cubicBezTo>
                    <a:pt x="13258" y="807"/>
                    <a:pt x="12451" y="1"/>
                    <a:pt x="11458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12" name="Google Shape;2712;p31"/>
            <p:cNvSpPr/>
            <p:nvPr/>
          </p:nvSpPr>
          <p:spPr>
            <a:xfrm>
              <a:off x="9347179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794" y="1"/>
                  </a:moveTo>
                  <a:cubicBezTo>
                    <a:pt x="807" y="1"/>
                    <a:pt x="1" y="807"/>
                    <a:pt x="1" y="1794"/>
                  </a:cubicBezTo>
                  <a:lnTo>
                    <a:pt x="1" y="4419"/>
                  </a:lnTo>
                  <a:lnTo>
                    <a:pt x="13258" y="4419"/>
                  </a:lnTo>
                  <a:lnTo>
                    <a:pt x="13258" y="1794"/>
                  </a:lnTo>
                  <a:cubicBezTo>
                    <a:pt x="13258" y="807"/>
                    <a:pt x="12453" y="1"/>
                    <a:pt x="11464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13" name="Google Shape;2713;p31"/>
            <p:cNvSpPr/>
            <p:nvPr/>
          </p:nvSpPr>
          <p:spPr>
            <a:xfrm>
              <a:off x="3963091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794" y="1"/>
                  </a:moveTo>
                  <a:cubicBezTo>
                    <a:pt x="799" y="1"/>
                    <a:pt x="0" y="807"/>
                    <a:pt x="0" y="1794"/>
                  </a:cubicBezTo>
                  <a:lnTo>
                    <a:pt x="0" y="4419"/>
                  </a:lnTo>
                  <a:lnTo>
                    <a:pt x="13257" y="4419"/>
                  </a:lnTo>
                  <a:lnTo>
                    <a:pt x="13257" y="1794"/>
                  </a:lnTo>
                  <a:cubicBezTo>
                    <a:pt x="13257" y="807"/>
                    <a:pt x="12451" y="1"/>
                    <a:pt x="11457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714" name="Google Shape;2714;p31"/>
          <p:cNvSpPr txBox="1"/>
          <p:nvPr>
            <p:ph type="ctrTitle"/>
          </p:nvPr>
        </p:nvSpPr>
        <p:spPr>
          <a:xfrm>
            <a:off x="2429925" y="1203225"/>
            <a:ext cx="4284000" cy="99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2715" name="Google Shape;2715;p31"/>
          <p:cNvSpPr txBox="1"/>
          <p:nvPr>
            <p:ph idx="1" type="subTitle"/>
          </p:nvPr>
        </p:nvSpPr>
        <p:spPr>
          <a:xfrm>
            <a:off x="2425050" y="2097475"/>
            <a:ext cx="4293900" cy="117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2716" name="Google Shape;2716;p31"/>
          <p:cNvSpPr txBox="1"/>
          <p:nvPr/>
        </p:nvSpPr>
        <p:spPr>
          <a:xfrm>
            <a:off x="1899450" y="4171675"/>
            <a:ext cx="5345100" cy="34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rPr>
              <a:t>CREDITS:</a:t>
            </a:r>
            <a:r>
              <a:rPr lang="en" sz="1100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rPr>
              <a:t> This presentation template was created by</a:t>
            </a:r>
            <a:r>
              <a:rPr b="1" lang="en" sz="1100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r>
              <a:rPr b="1" lang="en" sz="1100">
                <a:solidFill>
                  <a:schemeClr val="lt1"/>
                </a:solidFill>
                <a:uFill>
                  <a:noFill/>
                </a:uFill>
                <a:latin typeface="Quicksand"/>
                <a:ea typeface="Quicksand"/>
                <a:cs typeface="Quicksand"/>
                <a:sym typeface="Quicksand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r>
              <a:rPr b="1" lang="en" sz="1100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rPr>
              <a:t>,</a:t>
            </a:r>
            <a:r>
              <a:rPr lang="en" sz="1100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rPr>
              <a:t> including icons by </a:t>
            </a:r>
            <a:r>
              <a:rPr b="1" lang="en" sz="1100">
                <a:solidFill>
                  <a:schemeClr val="lt1"/>
                </a:solidFill>
                <a:uFill>
                  <a:noFill/>
                </a:uFill>
                <a:latin typeface="Quicksand"/>
                <a:ea typeface="Quicksand"/>
                <a:cs typeface="Quicksand"/>
                <a:sym typeface="Quicksand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Flaticon</a:t>
            </a:r>
            <a:r>
              <a:rPr lang="en" sz="1100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rPr>
              <a:t> and infographics &amp; images by</a:t>
            </a:r>
            <a:r>
              <a:rPr b="1" lang="en" sz="1100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r>
              <a:rPr b="1" lang="en" sz="1100">
                <a:solidFill>
                  <a:schemeClr val="lt1"/>
                </a:solidFill>
                <a:uFill>
                  <a:noFill/>
                </a:uFill>
                <a:latin typeface="Quicksand"/>
                <a:ea typeface="Quicksand"/>
                <a:cs typeface="Quicksand"/>
                <a:sym typeface="Quicksand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Freepik</a:t>
            </a:r>
            <a:endParaRPr b="1" sz="1100">
              <a:solidFill>
                <a:schemeClr val="lt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">
  <p:cSld name="BLANK_1_1_1_1_1_1_1_1">
    <p:spTree>
      <p:nvGrpSpPr>
        <p:cNvPr id="2717" name="Shape 2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18" name="Google Shape;2718;p32"/>
          <p:cNvGrpSpPr/>
          <p:nvPr/>
        </p:nvGrpSpPr>
        <p:grpSpPr>
          <a:xfrm>
            <a:off x="-1544026" y="-1555275"/>
            <a:ext cx="12232039" cy="7489192"/>
            <a:chOff x="-1544026" y="-1555275"/>
            <a:chExt cx="12232039" cy="7489192"/>
          </a:xfrm>
        </p:grpSpPr>
        <p:sp>
          <p:nvSpPr>
            <p:cNvPr id="2719" name="Google Shape;2719;p32"/>
            <p:cNvSpPr/>
            <p:nvPr/>
          </p:nvSpPr>
          <p:spPr>
            <a:xfrm flipH="1">
              <a:off x="9591948" y="2933887"/>
              <a:ext cx="1096065" cy="3000009"/>
            </a:xfrm>
            <a:custGeom>
              <a:rect b="b" l="l" r="r" t="t"/>
              <a:pathLst>
                <a:path extrusionOk="0" h="25723" w="9398">
                  <a:moveTo>
                    <a:pt x="1" y="1"/>
                  </a:moveTo>
                  <a:lnTo>
                    <a:pt x="1" y="25722"/>
                  </a:lnTo>
                  <a:lnTo>
                    <a:pt x="9397" y="25722"/>
                  </a:lnTo>
                  <a:cubicBezTo>
                    <a:pt x="9397" y="15921"/>
                    <a:pt x="5862" y="6947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20" name="Google Shape;2720;p32"/>
            <p:cNvSpPr/>
            <p:nvPr/>
          </p:nvSpPr>
          <p:spPr>
            <a:xfrm flipH="1">
              <a:off x="9891331" y="3619083"/>
              <a:ext cx="796682" cy="2314823"/>
            </a:xfrm>
            <a:custGeom>
              <a:rect b="b" l="l" r="r" t="t"/>
              <a:pathLst>
                <a:path extrusionOk="0" h="19848" w="6831">
                  <a:moveTo>
                    <a:pt x="1546" y="1"/>
                  </a:moveTo>
                  <a:cubicBezTo>
                    <a:pt x="1039" y="352"/>
                    <a:pt x="520" y="689"/>
                    <a:pt x="1" y="1015"/>
                  </a:cubicBezTo>
                  <a:lnTo>
                    <a:pt x="1" y="1885"/>
                  </a:lnTo>
                  <a:cubicBezTo>
                    <a:pt x="2724" y="7286"/>
                    <a:pt x="4263" y="13387"/>
                    <a:pt x="4263" y="19847"/>
                  </a:cubicBezTo>
                  <a:lnTo>
                    <a:pt x="6830" y="19847"/>
                  </a:lnTo>
                  <a:cubicBezTo>
                    <a:pt x="6830" y="12620"/>
                    <a:pt x="4907" y="5843"/>
                    <a:pt x="1546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21" name="Google Shape;2721;p32"/>
            <p:cNvSpPr/>
            <p:nvPr/>
          </p:nvSpPr>
          <p:spPr>
            <a:xfrm flipH="1">
              <a:off x="10190713" y="3838811"/>
              <a:ext cx="497300" cy="2095096"/>
            </a:xfrm>
            <a:custGeom>
              <a:rect b="b" l="l" r="r" t="t"/>
              <a:pathLst>
                <a:path extrusionOk="0" h="17964" w="4264">
                  <a:moveTo>
                    <a:pt x="1" y="1"/>
                  </a:moveTo>
                  <a:lnTo>
                    <a:pt x="1" y="17963"/>
                  </a:lnTo>
                  <a:lnTo>
                    <a:pt x="4263" y="17963"/>
                  </a:lnTo>
                  <a:cubicBezTo>
                    <a:pt x="4263" y="11503"/>
                    <a:pt x="2724" y="5402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22" name="Google Shape;2722;p32"/>
            <p:cNvSpPr/>
            <p:nvPr/>
          </p:nvSpPr>
          <p:spPr>
            <a:xfrm flipH="1">
              <a:off x="10490213" y="4586053"/>
              <a:ext cx="197800" cy="1347864"/>
            </a:xfrm>
            <a:custGeom>
              <a:rect b="b" l="l" r="r" t="t"/>
              <a:pathLst>
                <a:path extrusionOk="0" h="11557" w="1696">
                  <a:moveTo>
                    <a:pt x="1" y="1"/>
                  </a:moveTo>
                  <a:lnTo>
                    <a:pt x="1" y="11556"/>
                  </a:lnTo>
                  <a:lnTo>
                    <a:pt x="1696" y="11556"/>
                  </a:lnTo>
                  <a:cubicBezTo>
                    <a:pt x="1696" y="7540"/>
                    <a:pt x="1105" y="3660"/>
                    <a:pt x="1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23" name="Google Shape;2723;p32"/>
            <p:cNvSpPr/>
            <p:nvPr/>
          </p:nvSpPr>
          <p:spPr>
            <a:xfrm flipH="1">
              <a:off x="8495999" y="-790425"/>
              <a:ext cx="2192014" cy="4527829"/>
            </a:xfrm>
            <a:custGeom>
              <a:rect b="b" l="l" r="r" t="t"/>
              <a:pathLst>
                <a:path extrusionOk="0" h="38823" w="18795">
                  <a:moveTo>
                    <a:pt x="1" y="0"/>
                  </a:moveTo>
                  <a:lnTo>
                    <a:pt x="1" y="38823"/>
                  </a:lnTo>
                  <a:cubicBezTo>
                    <a:pt x="11281" y="31778"/>
                    <a:pt x="18794" y="19243"/>
                    <a:pt x="18794" y="4958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24" name="Google Shape;2724;p32"/>
            <p:cNvSpPr/>
            <p:nvPr/>
          </p:nvSpPr>
          <p:spPr>
            <a:xfrm flipH="1">
              <a:off x="8799231" y="-34086"/>
              <a:ext cx="1888782" cy="3568335"/>
            </a:xfrm>
            <a:custGeom>
              <a:rect b="b" l="l" r="r" t="t"/>
              <a:pathLst>
                <a:path extrusionOk="0" h="30596" w="16195">
                  <a:moveTo>
                    <a:pt x="16194" y="0"/>
                  </a:moveTo>
                  <a:cubicBezTo>
                    <a:pt x="15427" y="807"/>
                    <a:pt x="14518" y="1476"/>
                    <a:pt x="13510" y="1970"/>
                  </a:cubicBezTo>
                  <a:cubicBezTo>
                    <a:pt x="12588" y="12543"/>
                    <a:pt x="7545" y="21933"/>
                    <a:pt x="1" y="28529"/>
                  </a:cubicBezTo>
                  <a:lnTo>
                    <a:pt x="1" y="30596"/>
                  </a:lnTo>
                  <a:cubicBezTo>
                    <a:pt x="9461" y="23610"/>
                    <a:pt x="15726" y="12549"/>
                    <a:pt x="16194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25" name="Google Shape;2725;p32"/>
            <p:cNvSpPr/>
            <p:nvPr/>
          </p:nvSpPr>
          <p:spPr>
            <a:xfrm flipH="1">
              <a:off x="9094882" y="-790425"/>
              <a:ext cx="1593132" cy="4083595"/>
            </a:xfrm>
            <a:custGeom>
              <a:rect b="b" l="l" r="r" t="t"/>
              <a:pathLst>
                <a:path extrusionOk="0" h="35014" w="13660">
                  <a:moveTo>
                    <a:pt x="1" y="0"/>
                  </a:moveTo>
                  <a:lnTo>
                    <a:pt x="1" y="35014"/>
                  </a:lnTo>
                  <a:cubicBezTo>
                    <a:pt x="8370" y="27704"/>
                    <a:pt x="13660" y="16949"/>
                    <a:pt x="13660" y="4958"/>
                  </a:cubicBezTo>
                  <a:lnTo>
                    <a:pt x="13660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26" name="Google Shape;2726;p32"/>
            <p:cNvSpPr/>
            <p:nvPr/>
          </p:nvSpPr>
          <p:spPr>
            <a:xfrm flipH="1">
              <a:off x="9421555" y="292591"/>
              <a:ext cx="1266458" cy="2714855"/>
            </a:xfrm>
            <a:custGeom>
              <a:rect b="b" l="l" r="r" t="t"/>
              <a:pathLst>
                <a:path extrusionOk="0" h="23278" w="10859">
                  <a:moveTo>
                    <a:pt x="10859" y="0"/>
                  </a:moveTo>
                  <a:cubicBezTo>
                    <a:pt x="10385" y="72"/>
                    <a:pt x="9890" y="111"/>
                    <a:pt x="9397" y="111"/>
                  </a:cubicBezTo>
                  <a:cubicBezTo>
                    <a:pt x="9020" y="111"/>
                    <a:pt x="8650" y="92"/>
                    <a:pt x="8292" y="46"/>
                  </a:cubicBezTo>
                  <a:cubicBezTo>
                    <a:pt x="7460" y="7657"/>
                    <a:pt x="4491" y="14622"/>
                    <a:pt x="1" y="20329"/>
                  </a:cubicBezTo>
                  <a:lnTo>
                    <a:pt x="1" y="23278"/>
                  </a:lnTo>
                  <a:cubicBezTo>
                    <a:pt x="5933" y="17092"/>
                    <a:pt x="9890" y="8995"/>
                    <a:pt x="10859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27" name="Google Shape;2727;p32"/>
            <p:cNvSpPr/>
            <p:nvPr/>
          </p:nvSpPr>
          <p:spPr>
            <a:xfrm flipH="1">
              <a:off x="9693647" y="-790425"/>
              <a:ext cx="994366" cy="3453923"/>
            </a:xfrm>
            <a:custGeom>
              <a:rect b="b" l="l" r="r" t="t"/>
              <a:pathLst>
                <a:path extrusionOk="0" h="29615" w="8526">
                  <a:moveTo>
                    <a:pt x="1" y="0"/>
                  </a:moveTo>
                  <a:lnTo>
                    <a:pt x="1" y="29615"/>
                  </a:lnTo>
                  <a:cubicBezTo>
                    <a:pt x="5342" y="22830"/>
                    <a:pt x="8526" y="14265"/>
                    <a:pt x="8526" y="4958"/>
                  </a:cubicBezTo>
                  <a:lnTo>
                    <a:pt x="8526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28" name="Google Shape;2728;p32"/>
            <p:cNvSpPr/>
            <p:nvPr/>
          </p:nvSpPr>
          <p:spPr>
            <a:xfrm flipH="1">
              <a:off x="10012740" y="46971"/>
              <a:ext cx="675273" cy="2189098"/>
            </a:xfrm>
            <a:custGeom>
              <a:rect b="b" l="l" r="r" t="t"/>
              <a:pathLst>
                <a:path extrusionOk="0" h="18770" w="5790">
                  <a:moveTo>
                    <a:pt x="3334" y="1"/>
                  </a:moveTo>
                  <a:cubicBezTo>
                    <a:pt x="3061" y="4928"/>
                    <a:pt x="1897" y="9619"/>
                    <a:pt x="1" y="13908"/>
                  </a:cubicBezTo>
                  <a:lnTo>
                    <a:pt x="1" y="18769"/>
                  </a:lnTo>
                  <a:cubicBezTo>
                    <a:pt x="3165" y="13668"/>
                    <a:pt x="5205" y="7799"/>
                    <a:pt x="5790" y="1503"/>
                  </a:cubicBezTo>
                  <a:cubicBezTo>
                    <a:pt x="4893" y="1132"/>
                    <a:pt x="4068" y="619"/>
                    <a:pt x="333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29" name="Google Shape;2729;p32"/>
            <p:cNvSpPr/>
            <p:nvPr/>
          </p:nvSpPr>
          <p:spPr>
            <a:xfrm flipH="1">
              <a:off x="10292296" y="-790425"/>
              <a:ext cx="395717" cy="2459557"/>
            </a:xfrm>
            <a:custGeom>
              <a:rect b="b" l="l" r="r" t="t"/>
              <a:pathLst>
                <a:path extrusionOk="0" h="21089" w="3393">
                  <a:moveTo>
                    <a:pt x="1" y="0"/>
                  </a:moveTo>
                  <a:lnTo>
                    <a:pt x="1" y="21088"/>
                  </a:lnTo>
                  <a:cubicBezTo>
                    <a:pt x="2184" y="16155"/>
                    <a:pt x="3393" y="10696"/>
                    <a:pt x="3393" y="4958"/>
                  </a:cubicBezTo>
                  <a:lnTo>
                    <a:pt x="3393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30" name="Google Shape;2730;p32"/>
            <p:cNvSpPr/>
            <p:nvPr/>
          </p:nvSpPr>
          <p:spPr>
            <a:xfrm>
              <a:off x="-1544026" y="2933887"/>
              <a:ext cx="1096065" cy="3000009"/>
            </a:xfrm>
            <a:custGeom>
              <a:rect b="b" l="l" r="r" t="t"/>
              <a:pathLst>
                <a:path extrusionOk="0" h="25723" w="9398">
                  <a:moveTo>
                    <a:pt x="1" y="1"/>
                  </a:moveTo>
                  <a:lnTo>
                    <a:pt x="1" y="25722"/>
                  </a:lnTo>
                  <a:lnTo>
                    <a:pt x="9397" y="25722"/>
                  </a:lnTo>
                  <a:cubicBezTo>
                    <a:pt x="9397" y="15921"/>
                    <a:pt x="5862" y="6947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31" name="Google Shape;2731;p32"/>
            <p:cNvSpPr/>
            <p:nvPr/>
          </p:nvSpPr>
          <p:spPr>
            <a:xfrm>
              <a:off x="-1544026" y="3619083"/>
              <a:ext cx="796682" cy="2314823"/>
            </a:xfrm>
            <a:custGeom>
              <a:rect b="b" l="l" r="r" t="t"/>
              <a:pathLst>
                <a:path extrusionOk="0" h="19848" w="6831">
                  <a:moveTo>
                    <a:pt x="1546" y="1"/>
                  </a:moveTo>
                  <a:cubicBezTo>
                    <a:pt x="1039" y="352"/>
                    <a:pt x="520" y="689"/>
                    <a:pt x="1" y="1015"/>
                  </a:cubicBezTo>
                  <a:lnTo>
                    <a:pt x="1" y="1885"/>
                  </a:lnTo>
                  <a:cubicBezTo>
                    <a:pt x="2724" y="7286"/>
                    <a:pt x="4263" y="13387"/>
                    <a:pt x="4263" y="19847"/>
                  </a:cubicBezTo>
                  <a:lnTo>
                    <a:pt x="6830" y="19847"/>
                  </a:lnTo>
                  <a:cubicBezTo>
                    <a:pt x="6830" y="12620"/>
                    <a:pt x="4907" y="5843"/>
                    <a:pt x="1546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32" name="Google Shape;2732;p32"/>
            <p:cNvSpPr/>
            <p:nvPr/>
          </p:nvSpPr>
          <p:spPr>
            <a:xfrm>
              <a:off x="-1544026" y="3838811"/>
              <a:ext cx="497300" cy="2095096"/>
            </a:xfrm>
            <a:custGeom>
              <a:rect b="b" l="l" r="r" t="t"/>
              <a:pathLst>
                <a:path extrusionOk="0" h="17964" w="4264">
                  <a:moveTo>
                    <a:pt x="1" y="1"/>
                  </a:moveTo>
                  <a:lnTo>
                    <a:pt x="1" y="17963"/>
                  </a:lnTo>
                  <a:lnTo>
                    <a:pt x="4263" y="17963"/>
                  </a:lnTo>
                  <a:cubicBezTo>
                    <a:pt x="4263" y="11503"/>
                    <a:pt x="2724" y="5402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33" name="Google Shape;2733;p32"/>
            <p:cNvSpPr/>
            <p:nvPr/>
          </p:nvSpPr>
          <p:spPr>
            <a:xfrm>
              <a:off x="-1544026" y="4586053"/>
              <a:ext cx="197800" cy="1347864"/>
            </a:xfrm>
            <a:custGeom>
              <a:rect b="b" l="l" r="r" t="t"/>
              <a:pathLst>
                <a:path extrusionOk="0" h="11557" w="1696">
                  <a:moveTo>
                    <a:pt x="1" y="1"/>
                  </a:moveTo>
                  <a:lnTo>
                    <a:pt x="1" y="11556"/>
                  </a:lnTo>
                  <a:lnTo>
                    <a:pt x="1696" y="11556"/>
                  </a:lnTo>
                  <a:cubicBezTo>
                    <a:pt x="1696" y="7540"/>
                    <a:pt x="1105" y="3660"/>
                    <a:pt x="1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34" name="Google Shape;2734;p32"/>
            <p:cNvSpPr/>
            <p:nvPr/>
          </p:nvSpPr>
          <p:spPr>
            <a:xfrm>
              <a:off x="-1544026" y="-790425"/>
              <a:ext cx="2192014" cy="4527829"/>
            </a:xfrm>
            <a:custGeom>
              <a:rect b="b" l="l" r="r" t="t"/>
              <a:pathLst>
                <a:path extrusionOk="0" h="38823" w="18795">
                  <a:moveTo>
                    <a:pt x="1" y="0"/>
                  </a:moveTo>
                  <a:lnTo>
                    <a:pt x="1" y="38823"/>
                  </a:lnTo>
                  <a:cubicBezTo>
                    <a:pt x="11281" y="31778"/>
                    <a:pt x="18794" y="19243"/>
                    <a:pt x="18794" y="4958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35" name="Google Shape;2735;p32"/>
            <p:cNvSpPr/>
            <p:nvPr/>
          </p:nvSpPr>
          <p:spPr>
            <a:xfrm>
              <a:off x="-1544026" y="-34086"/>
              <a:ext cx="1888782" cy="3568335"/>
            </a:xfrm>
            <a:custGeom>
              <a:rect b="b" l="l" r="r" t="t"/>
              <a:pathLst>
                <a:path extrusionOk="0" h="30596" w="16195">
                  <a:moveTo>
                    <a:pt x="16194" y="0"/>
                  </a:moveTo>
                  <a:cubicBezTo>
                    <a:pt x="15427" y="807"/>
                    <a:pt x="14518" y="1476"/>
                    <a:pt x="13510" y="1970"/>
                  </a:cubicBezTo>
                  <a:cubicBezTo>
                    <a:pt x="12588" y="12543"/>
                    <a:pt x="7545" y="21933"/>
                    <a:pt x="1" y="28529"/>
                  </a:cubicBezTo>
                  <a:lnTo>
                    <a:pt x="1" y="30596"/>
                  </a:lnTo>
                  <a:cubicBezTo>
                    <a:pt x="9461" y="23610"/>
                    <a:pt x="15726" y="12549"/>
                    <a:pt x="16194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36" name="Google Shape;2736;p32"/>
            <p:cNvSpPr/>
            <p:nvPr/>
          </p:nvSpPr>
          <p:spPr>
            <a:xfrm>
              <a:off x="-1544026" y="-790425"/>
              <a:ext cx="1593132" cy="4083595"/>
            </a:xfrm>
            <a:custGeom>
              <a:rect b="b" l="l" r="r" t="t"/>
              <a:pathLst>
                <a:path extrusionOk="0" h="35014" w="13660">
                  <a:moveTo>
                    <a:pt x="1" y="0"/>
                  </a:moveTo>
                  <a:lnTo>
                    <a:pt x="1" y="35014"/>
                  </a:lnTo>
                  <a:cubicBezTo>
                    <a:pt x="8370" y="27704"/>
                    <a:pt x="13660" y="16949"/>
                    <a:pt x="13660" y="4958"/>
                  </a:cubicBezTo>
                  <a:lnTo>
                    <a:pt x="13660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37" name="Google Shape;2737;p32"/>
            <p:cNvSpPr/>
            <p:nvPr/>
          </p:nvSpPr>
          <p:spPr>
            <a:xfrm>
              <a:off x="-1544026" y="292591"/>
              <a:ext cx="1266458" cy="2714855"/>
            </a:xfrm>
            <a:custGeom>
              <a:rect b="b" l="l" r="r" t="t"/>
              <a:pathLst>
                <a:path extrusionOk="0" h="23278" w="10859">
                  <a:moveTo>
                    <a:pt x="10859" y="0"/>
                  </a:moveTo>
                  <a:cubicBezTo>
                    <a:pt x="10385" y="72"/>
                    <a:pt x="9890" y="111"/>
                    <a:pt x="9397" y="111"/>
                  </a:cubicBezTo>
                  <a:cubicBezTo>
                    <a:pt x="9020" y="111"/>
                    <a:pt x="8650" y="92"/>
                    <a:pt x="8292" y="46"/>
                  </a:cubicBezTo>
                  <a:cubicBezTo>
                    <a:pt x="7460" y="7657"/>
                    <a:pt x="4491" y="14622"/>
                    <a:pt x="1" y="20329"/>
                  </a:cubicBezTo>
                  <a:lnTo>
                    <a:pt x="1" y="23278"/>
                  </a:lnTo>
                  <a:cubicBezTo>
                    <a:pt x="5933" y="17092"/>
                    <a:pt x="9890" y="8995"/>
                    <a:pt x="10859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38" name="Google Shape;2738;p32"/>
            <p:cNvSpPr/>
            <p:nvPr/>
          </p:nvSpPr>
          <p:spPr>
            <a:xfrm>
              <a:off x="-1544026" y="-790425"/>
              <a:ext cx="994366" cy="3453923"/>
            </a:xfrm>
            <a:custGeom>
              <a:rect b="b" l="l" r="r" t="t"/>
              <a:pathLst>
                <a:path extrusionOk="0" h="29615" w="8526">
                  <a:moveTo>
                    <a:pt x="1" y="0"/>
                  </a:moveTo>
                  <a:lnTo>
                    <a:pt x="1" y="29615"/>
                  </a:lnTo>
                  <a:cubicBezTo>
                    <a:pt x="5342" y="22830"/>
                    <a:pt x="8526" y="14265"/>
                    <a:pt x="8526" y="4958"/>
                  </a:cubicBezTo>
                  <a:lnTo>
                    <a:pt x="8526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39" name="Google Shape;2739;p32"/>
            <p:cNvSpPr/>
            <p:nvPr/>
          </p:nvSpPr>
          <p:spPr>
            <a:xfrm>
              <a:off x="-1544026" y="46971"/>
              <a:ext cx="675273" cy="2189098"/>
            </a:xfrm>
            <a:custGeom>
              <a:rect b="b" l="l" r="r" t="t"/>
              <a:pathLst>
                <a:path extrusionOk="0" h="18770" w="5790">
                  <a:moveTo>
                    <a:pt x="3334" y="1"/>
                  </a:moveTo>
                  <a:cubicBezTo>
                    <a:pt x="3061" y="4928"/>
                    <a:pt x="1897" y="9619"/>
                    <a:pt x="1" y="13908"/>
                  </a:cubicBezTo>
                  <a:lnTo>
                    <a:pt x="1" y="18769"/>
                  </a:lnTo>
                  <a:cubicBezTo>
                    <a:pt x="3165" y="13668"/>
                    <a:pt x="5205" y="7799"/>
                    <a:pt x="5790" y="1503"/>
                  </a:cubicBezTo>
                  <a:cubicBezTo>
                    <a:pt x="4893" y="1132"/>
                    <a:pt x="4068" y="619"/>
                    <a:pt x="333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40" name="Google Shape;2740;p32"/>
            <p:cNvSpPr/>
            <p:nvPr/>
          </p:nvSpPr>
          <p:spPr>
            <a:xfrm>
              <a:off x="-1544026" y="-790425"/>
              <a:ext cx="395717" cy="2459557"/>
            </a:xfrm>
            <a:custGeom>
              <a:rect b="b" l="l" r="r" t="t"/>
              <a:pathLst>
                <a:path extrusionOk="0" h="21089" w="3393">
                  <a:moveTo>
                    <a:pt x="1" y="0"/>
                  </a:moveTo>
                  <a:lnTo>
                    <a:pt x="1" y="21088"/>
                  </a:lnTo>
                  <a:cubicBezTo>
                    <a:pt x="2184" y="16155"/>
                    <a:pt x="3393" y="10696"/>
                    <a:pt x="3393" y="4958"/>
                  </a:cubicBezTo>
                  <a:lnTo>
                    <a:pt x="3393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41" name="Google Shape;2741;p32"/>
            <p:cNvSpPr/>
            <p:nvPr/>
          </p:nvSpPr>
          <p:spPr>
            <a:xfrm>
              <a:off x="-13700" y="4625101"/>
              <a:ext cx="9172746" cy="689603"/>
            </a:xfrm>
            <a:custGeom>
              <a:rect b="b" l="l" r="r" t="t"/>
              <a:pathLst>
                <a:path extrusionOk="0" h="5526" w="99739">
                  <a:moveTo>
                    <a:pt x="1" y="1"/>
                  </a:moveTo>
                  <a:lnTo>
                    <a:pt x="1" y="5525"/>
                  </a:lnTo>
                  <a:lnTo>
                    <a:pt x="99739" y="5525"/>
                  </a:lnTo>
                  <a:lnTo>
                    <a:pt x="99739" y="1"/>
                  </a:lnTo>
                  <a:close/>
                </a:path>
              </a:pathLst>
            </a:custGeom>
            <a:solidFill>
              <a:srgbClr val="F8A96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742" name="Google Shape;2742;p32"/>
            <p:cNvGrpSpPr/>
            <p:nvPr/>
          </p:nvGrpSpPr>
          <p:grpSpPr>
            <a:xfrm>
              <a:off x="-1075563" y="-1555275"/>
              <a:ext cx="11295126" cy="1861672"/>
              <a:chOff x="-1075563" y="-1326675"/>
              <a:chExt cx="11295126" cy="1861672"/>
            </a:xfrm>
          </p:grpSpPr>
          <p:sp>
            <p:nvSpPr>
              <p:cNvPr id="2743" name="Google Shape;2743;p32"/>
              <p:cNvSpPr/>
              <p:nvPr/>
            </p:nvSpPr>
            <p:spPr>
              <a:xfrm>
                <a:off x="7920728" y="-657050"/>
                <a:ext cx="2298835" cy="1149540"/>
              </a:xfrm>
              <a:custGeom>
                <a:rect b="b" l="l" r="r" t="t"/>
                <a:pathLst>
                  <a:path extrusionOk="0" h="9398" w="18794">
                    <a:moveTo>
                      <a:pt x="0" y="0"/>
                    </a:moveTo>
                    <a:cubicBezTo>
                      <a:pt x="0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44" name="Google Shape;2744;p32"/>
              <p:cNvSpPr/>
              <p:nvPr/>
            </p:nvSpPr>
            <p:spPr>
              <a:xfrm>
                <a:off x="10032687" y="-657050"/>
                <a:ext cx="143234" cy="122"/>
              </a:xfrm>
              <a:custGeom>
                <a:rect b="b" l="l" r="r" t="t"/>
                <a:pathLst>
                  <a:path extrusionOk="0" h="1" w="1171">
                    <a:moveTo>
                      <a:pt x="1171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17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45" name="Google Shape;2745;p32"/>
              <p:cNvSpPr/>
              <p:nvPr/>
            </p:nvSpPr>
            <p:spPr>
              <a:xfrm>
                <a:off x="8056502" y="-657050"/>
                <a:ext cx="50272" cy="122"/>
              </a:xfrm>
              <a:custGeom>
                <a:rect b="b" l="l" r="r" t="t"/>
                <a:pathLst>
                  <a:path extrusionOk="0" h="1" w="411">
                    <a:moveTo>
                      <a:pt x="411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358" y="0"/>
                    </a:lnTo>
                    <a:lnTo>
                      <a:pt x="358" y="0"/>
                    </a:lnTo>
                    <a:lnTo>
                      <a:pt x="358" y="0"/>
                    </a:lnTo>
                    <a:lnTo>
                      <a:pt x="41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46" name="Google Shape;2746;p32"/>
              <p:cNvSpPr/>
              <p:nvPr/>
            </p:nvSpPr>
            <p:spPr>
              <a:xfrm>
                <a:off x="8071547" y="-657050"/>
                <a:ext cx="2104350" cy="835551"/>
              </a:xfrm>
              <a:custGeom>
                <a:rect b="b" l="l" r="r" t="t"/>
                <a:pathLst>
                  <a:path extrusionOk="0" h="6831" w="17204">
                    <a:moveTo>
                      <a:pt x="235" y="0"/>
                    </a:moveTo>
                    <a:cubicBezTo>
                      <a:pt x="235" y="723"/>
                      <a:pt x="151" y="1424"/>
                      <a:pt x="1" y="2093"/>
                    </a:cubicBezTo>
                    <a:cubicBezTo>
                      <a:pt x="1620" y="4926"/>
                      <a:pt x="4667" y="6830"/>
                      <a:pt x="8164" y="6830"/>
                    </a:cubicBezTo>
                    <a:cubicBezTo>
                      <a:pt x="12459" y="6830"/>
                      <a:pt x="16085" y="3945"/>
                      <a:pt x="17204" y="0"/>
                    </a:cubicBezTo>
                    <a:lnTo>
                      <a:pt x="16034" y="0"/>
                    </a:lnTo>
                    <a:cubicBezTo>
                      <a:pt x="14357" y="2568"/>
                      <a:pt x="11458" y="4271"/>
                      <a:pt x="8164" y="4271"/>
                    </a:cubicBezTo>
                    <a:cubicBezTo>
                      <a:pt x="4862" y="4271"/>
                      <a:pt x="1964" y="2568"/>
                      <a:pt x="288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47" name="Google Shape;2747;p32"/>
              <p:cNvSpPr/>
              <p:nvPr/>
            </p:nvSpPr>
            <p:spPr>
              <a:xfrm>
                <a:off x="8106653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77" y="2568"/>
                      <a:pt x="4575" y="4271"/>
                      <a:pt x="7877" y="4271"/>
                    </a:cubicBezTo>
                    <a:cubicBezTo>
                      <a:pt x="11171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48" name="Google Shape;2748;p32"/>
              <p:cNvSpPr/>
              <p:nvPr/>
            </p:nvSpPr>
            <p:spPr>
              <a:xfrm>
                <a:off x="8410248" y="-657050"/>
                <a:ext cx="1318827" cy="208429"/>
              </a:xfrm>
              <a:custGeom>
                <a:rect b="b" l="l" r="r" t="t"/>
                <a:pathLst>
                  <a:path extrusionOk="0" h="1704" w="10782">
                    <a:moveTo>
                      <a:pt x="0" y="0"/>
                    </a:moveTo>
                    <a:cubicBezTo>
                      <a:pt x="1529" y="1073"/>
                      <a:pt x="3386" y="1704"/>
                      <a:pt x="5395" y="1704"/>
                    </a:cubicBezTo>
                    <a:cubicBezTo>
                      <a:pt x="7396" y="1704"/>
                      <a:pt x="9255" y="1073"/>
                      <a:pt x="10782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49" name="Google Shape;2749;p32"/>
              <p:cNvSpPr/>
              <p:nvPr/>
            </p:nvSpPr>
            <p:spPr>
              <a:xfrm>
                <a:off x="5801429" y="-657050"/>
                <a:ext cx="2298835" cy="1149540"/>
              </a:xfrm>
              <a:custGeom>
                <a:rect b="b" l="l" r="r" t="t"/>
                <a:pathLst>
                  <a:path extrusionOk="0" h="9398" w="18794">
                    <a:moveTo>
                      <a:pt x="0" y="0"/>
                    </a:moveTo>
                    <a:cubicBezTo>
                      <a:pt x="0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50" name="Google Shape;2750;p32"/>
              <p:cNvSpPr/>
              <p:nvPr/>
            </p:nvSpPr>
            <p:spPr>
              <a:xfrm>
                <a:off x="7913389" y="-657050"/>
                <a:ext cx="7461" cy="122"/>
              </a:xfrm>
              <a:custGeom>
                <a:rect b="b" l="l" r="r" t="t"/>
                <a:pathLst>
                  <a:path extrusionOk="0" h="1" w="61">
                    <a:moveTo>
                      <a:pt x="60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51" name="Google Shape;2751;p32"/>
              <p:cNvSpPr/>
              <p:nvPr/>
            </p:nvSpPr>
            <p:spPr>
              <a:xfrm>
                <a:off x="7920728" y="-657050"/>
                <a:ext cx="43056" cy="122"/>
              </a:xfrm>
              <a:custGeom>
                <a:rect b="b" l="l" r="r" t="t"/>
                <a:pathLst>
                  <a:path extrusionOk="0" h="1" w="352">
                    <a:moveTo>
                      <a:pt x="351" y="0"/>
                    </a:moveTo>
                    <a:lnTo>
                      <a:pt x="0" y="0"/>
                    </a:lnTo>
                    <a:lnTo>
                      <a:pt x="35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52" name="Google Shape;2752;p32"/>
              <p:cNvSpPr/>
              <p:nvPr/>
            </p:nvSpPr>
            <p:spPr>
              <a:xfrm>
                <a:off x="7963662" y="-657050"/>
                <a:ext cx="92961" cy="122"/>
              </a:xfrm>
              <a:custGeom>
                <a:rect b="b" l="l" r="r" t="t"/>
                <a:pathLst>
                  <a:path extrusionOk="0" h="1" w="760">
                    <a:moveTo>
                      <a:pt x="76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760" y="0"/>
                    </a:lnTo>
                    <a:close/>
                  </a:path>
                </a:pathLst>
              </a:custGeom>
              <a:solidFill>
                <a:srgbClr val="A1121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53" name="Google Shape;2753;p32"/>
              <p:cNvSpPr/>
              <p:nvPr/>
            </p:nvSpPr>
            <p:spPr>
              <a:xfrm>
                <a:off x="6431911" y="-657050"/>
                <a:ext cx="6361" cy="122"/>
              </a:xfrm>
              <a:custGeom>
                <a:rect b="b" l="l" r="r" t="t"/>
                <a:pathLst>
                  <a:path extrusionOk="0" h="1" w="52">
                    <a:moveTo>
                      <a:pt x="52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54" name="Google Shape;2754;p32"/>
              <p:cNvSpPr/>
              <p:nvPr/>
            </p:nvSpPr>
            <p:spPr>
              <a:xfrm>
                <a:off x="5961300" y="-657050"/>
                <a:ext cx="2095299" cy="835551"/>
              </a:xfrm>
              <a:custGeom>
                <a:rect b="b" l="l" r="r" t="t"/>
                <a:pathLst>
                  <a:path extrusionOk="0" h="6831" w="17130">
                    <a:moveTo>
                      <a:pt x="162" y="0"/>
                    </a:moveTo>
                    <a:cubicBezTo>
                      <a:pt x="162" y="754"/>
                      <a:pt x="105" y="1495"/>
                      <a:pt x="0" y="2223"/>
                    </a:cubicBezTo>
                    <a:cubicBezTo>
                      <a:pt x="1638" y="4985"/>
                      <a:pt x="4646" y="6830"/>
                      <a:pt x="8090" y="6830"/>
                    </a:cubicBezTo>
                    <a:cubicBezTo>
                      <a:pt x="12387" y="6830"/>
                      <a:pt x="16013" y="3945"/>
                      <a:pt x="17130" y="0"/>
                    </a:cubicBezTo>
                    <a:lnTo>
                      <a:pt x="15960" y="0"/>
                    </a:lnTo>
                    <a:cubicBezTo>
                      <a:pt x="14283" y="2568"/>
                      <a:pt x="11386" y="4271"/>
                      <a:pt x="8090" y="4271"/>
                    </a:cubicBezTo>
                    <a:cubicBezTo>
                      <a:pt x="4796" y="4271"/>
                      <a:pt x="1898" y="2568"/>
                      <a:pt x="214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55" name="Google Shape;2755;p32"/>
              <p:cNvSpPr/>
              <p:nvPr/>
            </p:nvSpPr>
            <p:spPr>
              <a:xfrm>
                <a:off x="5987354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85" y="2568"/>
                      <a:pt x="4583" y="4271"/>
                      <a:pt x="7877" y="4271"/>
                    </a:cubicBezTo>
                    <a:cubicBezTo>
                      <a:pt x="11173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56" name="Google Shape;2756;p32"/>
              <p:cNvSpPr/>
              <p:nvPr/>
            </p:nvSpPr>
            <p:spPr>
              <a:xfrm>
                <a:off x="6291928" y="-657050"/>
                <a:ext cx="1318093" cy="208429"/>
              </a:xfrm>
              <a:custGeom>
                <a:rect b="b" l="l" r="r" t="t"/>
                <a:pathLst>
                  <a:path extrusionOk="0" h="1704" w="10776">
                    <a:moveTo>
                      <a:pt x="0" y="0"/>
                    </a:moveTo>
                    <a:cubicBezTo>
                      <a:pt x="1521" y="1073"/>
                      <a:pt x="3380" y="1704"/>
                      <a:pt x="5387" y="1704"/>
                    </a:cubicBezTo>
                    <a:cubicBezTo>
                      <a:pt x="7390" y="1704"/>
                      <a:pt x="9247" y="1073"/>
                      <a:pt x="10776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57" name="Google Shape;2757;p32"/>
              <p:cNvSpPr/>
              <p:nvPr/>
            </p:nvSpPr>
            <p:spPr>
              <a:xfrm>
                <a:off x="-1075563" y="-657050"/>
                <a:ext cx="2298957" cy="1149540"/>
              </a:xfrm>
              <a:custGeom>
                <a:rect b="b" l="l" r="r" t="t"/>
                <a:pathLst>
                  <a:path extrusionOk="0" h="9398" w="18795">
                    <a:moveTo>
                      <a:pt x="1" y="0"/>
                    </a:moveTo>
                    <a:cubicBezTo>
                      <a:pt x="1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58" name="Google Shape;2758;p32"/>
              <p:cNvSpPr/>
              <p:nvPr/>
            </p:nvSpPr>
            <p:spPr>
              <a:xfrm>
                <a:off x="1036519" y="-657050"/>
                <a:ext cx="50028" cy="122"/>
              </a:xfrm>
              <a:custGeom>
                <a:rect b="b" l="l" r="r" t="t"/>
                <a:pathLst>
                  <a:path extrusionOk="0" h="1" w="409">
                    <a:moveTo>
                      <a:pt x="409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58" y="0"/>
                    </a:lnTo>
                    <a:lnTo>
                      <a:pt x="58" y="0"/>
                    </a:lnTo>
                    <a:lnTo>
                      <a:pt x="409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59" name="Google Shape;2759;p32"/>
              <p:cNvSpPr/>
              <p:nvPr/>
            </p:nvSpPr>
            <p:spPr>
              <a:xfrm>
                <a:off x="-1032629" y="-657050"/>
                <a:ext cx="143234" cy="122"/>
              </a:xfrm>
              <a:custGeom>
                <a:rect b="b" l="l" r="r" t="t"/>
                <a:pathLst>
                  <a:path extrusionOk="0" h="1" w="1171">
                    <a:moveTo>
                      <a:pt x="1170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60" name="Google Shape;2760;p32"/>
              <p:cNvSpPr/>
              <p:nvPr/>
            </p:nvSpPr>
            <p:spPr>
              <a:xfrm>
                <a:off x="-1032629" y="-657050"/>
                <a:ext cx="2104840" cy="835551"/>
              </a:xfrm>
              <a:custGeom>
                <a:rect b="b" l="l" r="r" t="t"/>
                <a:pathLst>
                  <a:path extrusionOk="0" h="6831" w="17208">
                    <a:moveTo>
                      <a:pt x="1" y="0"/>
                    </a:moveTo>
                    <a:cubicBezTo>
                      <a:pt x="1117" y="3945"/>
                      <a:pt x="4743" y="6830"/>
                      <a:pt x="9046" y="6830"/>
                    </a:cubicBezTo>
                    <a:cubicBezTo>
                      <a:pt x="12535" y="6830"/>
                      <a:pt x="15583" y="4926"/>
                      <a:pt x="17208" y="2093"/>
                    </a:cubicBezTo>
                    <a:cubicBezTo>
                      <a:pt x="17052" y="1424"/>
                      <a:pt x="16974" y="723"/>
                      <a:pt x="16974" y="0"/>
                    </a:cubicBezTo>
                    <a:lnTo>
                      <a:pt x="16916" y="0"/>
                    </a:lnTo>
                    <a:cubicBezTo>
                      <a:pt x="15240" y="2568"/>
                      <a:pt x="12340" y="4271"/>
                      <a:pt x="9046" y="4271"/>
                    </a:cubicBezTo>
                    <a:cubicBezTo>
                      <a:pt x="5751" y="4271"/>
                      <a:pt x="2847" y="2568"/>
                      <a:pt x="117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61" name="Google Shape;2761;p32"/>
              <p:cNvSpPr/>
              <p:nvPr/>
            </p:nvSpPr>
            <p:spPr>
              <a:xfrm>
                <a:off x="-889516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0" y="0"/>
                    </a:moveTo>
                    <a:cubicBezTo>
                      <a:pt x="1677" y="2568"/>
                      <a:pt x="4581" y="4271"/>
                      <a:pt x="7876" y="4271"/>
                    </a:cubicBezTo>
                    <a:cubicBezTo>
                      <a:pt x="11170" y="4271"/>
                      <a:pt x="14070" y="2568"/>
                      <a:pt x="15746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62" name="Google Shape;2762;p32"/>
              <p:cNvSpPr/>
              <p:nvPr/>
            </p:nvSpPr>
            <p:spPr>
              <a:xfrm>
                <a:off x="-586042" y="-657050"/>
                <a:ext cx="1318950" cy="208429"/>
              </a:xfrm>
              <a:custGeom>
                <a:rect b="b" l="l" r="r" t="t"/>
                <a:pathLst>
                  <a:path extrusionOk="0" h="1704" w="10783">
                    <a:moveTo>
                      <a:pt x="1" y="0"/>
                    </a:moveTo>
                    <a:cubicBezTo>
                      <a:pt x="1529" y="1073"/>
                      <a:pt x="3387" y="1704"/>
                      <a:pt x="5395" y="1704"/>
                    </a:cubicBezTo>
                    <a:cubicBezTo>
                      <a:pt x="7396" y="1704"/>
                      <a:pt x="9255" y="1073"/>
                      <a:pt x="10782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63" name="Google Shape;2763;p32"/>
              <p:cNvSpPr/>
              <p:nvPr/>
            </p:nvSpPr>
            <p:spPr>
              <a:xfrm>
                <a:off x="1043491" y="-657050"/>
                <a:ext cx="2298957" cy="1149540"/>
              </a:xfrm>
              <a:custGeom>
                <a:rect b="b" l="l" r="r" t="t"/>
                <a:pathLst>
                  <a:path extrusionOk="0" h="9398" w="18795">
                    <a:moveTo>
                      <a:pt x="1" y="0"/>
                    </a:moveTo>
                    <a:cubicBezTo>
                      <a:pt x="1" y="5192"/>
                      <a:pt x="4206" y="9397"/>
                      <a:pt x="9398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64" name="Google Shape;2764;p32"/>
              <p:cNvSpPr/>
              <p:nvPr/>
            </p:nvSpPr>
            <p:spPr>
              <a:xfrm>
                <a:off x="2701549" y="-657050"/>
                <a:ext cx="7217" cy="122"/>
              </a:xfrm>
              <a:custGeom>
                <a:rect b="b" l="l" r="r" t="t"/>
                <a:pathLst>
                  <a:path extrusionOk="0" h="1" w="59">
                    <a:moveTo>
                      <a:pt x="58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65" name="Google Shape;2765;p32"/>
              <p:cNvSpPr/>
              <p:nvPr/>
            </p:nvSpPr>
            <p:spPr>
              <a:xfrm>
                <a:off x="1223300" y="-657050"/>
                <a:ext cx="6361" cy="122"/>
              </a:xfrm>
              <a:custGeom>
                <a:rect b="b" l="l" r="r" t="t"/>
                <a:pathLst>
                  <a:path extrusionOk="0" h="1" w="52">
                    <a:moveTo>
                      <a:pt x="52" y="0"/>
                    </a:moveTo>
                    <a:lnTo>
                      <a:pt x="0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66" name="Google Shape;2766;p32"/>
              <p:cNvSpPr/>
              <p:nvPr/>
            </p:nvSpPr>
            <p:spPr>
              <a:xfrm>
                <a:off x="1179510" y="-657050"/>
                <a:ext cx="43912" cy="122"/>
              </a:xfrm>
              <a:custGeom>
                <a:rect b="b" l="l" r="r" t="t"/>
                <a:pathLst>
                  <a:path extrusionOk="0" h="1" w="359">
                    <a:moveTo>
                      <a:pt x="358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67" name="Google Shape;2767;p32"/>
              <p:cNvSpPr/>
              <p:nvPr/>
            </p:nvSpPr>
            <p:spPr>
              <a:xfrm>
                <a:off x="1086425" y="-657050"/>
                <a:ext cx="93206" cy="122"/>
              </a:xfrm>
              <a:custGeom>
                <a:rect b="b" l="l" r="r" t="t"/>
                <a:pathLst>
                  <a:path extrusionOk="0" h="1" w="762">
                    <a:moveTo>
                      <a:pt x="762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762" y="0"/>
                    </a:lnTo>
                    <a:close/>
                  </a:path>
                </a:pathLst>
              </a:custGeom>
              <a:solidFill>
                <a:srgbClr val="A1121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68" name="Google Shape;2768;p32"/>
              <p:cNvSpPr/>
              <p:nvPr/>
            </p:nvSpPr>
            <p:spPr>
              <a:xfrm>
                <a:off x="1086425" y="-657050"/>
                <a:ext cx="2095421" cy="835551"/>
              </a:xfrm>
              <a:custGeom>
                <a:rect b="b" l="l" r="r" t="t"/>
                <a:pathLst>
                  <a:path extrusionOk="0" h="6831" w="17131">
                    <a:moveTo>
                      <a:pt x="1" y="0"/>
                    </a:moveTo>
                    <a:cubicBezTo>
                      <a:pt x="1119" y="3945"/>
                      <a:pt x="4745" y="6830"/>
                      <a:pt x="9047" y="6830"/>
                    </a:cubicBezTo>
                    <a:cubicBezTo>
                      <a:pt x="12484" y="6830"/>
                      <a:pt x="15493" y="4985"/>
                      <a:pt x="17130" y="2223"/>
                    </a:cubicBezTo>
                    <a:cubicBezTo>
                      <a:pt x="17027" y="1495"/>
                      <a:pt x="16974" y="754"/>
                      <a:pt x="16974" y="0"/>
                    </a:cubicBezTo>
                    <a:lnTo>
                      <a:pt x="16917" y="0"/>
                    </a:lnTo>
                    <a:cubicBezTo>
                      <a:pt x="15240" y="2568"/>
                      <a:pt x="12342" y="4271"/>
                      <a:pt x="9047" y="4271"/>
                    </a:cubicBezTo>
                    <a:cubicBezTo>
                      <a:pt x="5745" y="4271"/>
                      <a:pt x="2847" y="2568"/>
                      <a:pt x="1171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69" name="Google Shape;2769;p32"/>
              <p:cNvSpPr/>
              <p:nvPr/>
            </p:nvSpPr>
            <p:spPr>
              <a:xfrm>
                <a:off x="1229539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77" y="2568"/>
                      <a:pt x="4575" y="4271"/>
                      <a:pt x="7877" y="4271"/>
                    </a:cubicBezTo>
                    <a:cubicBezTo>
                      <a:pt x="11172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70" name="Google Shape;2770;p32"/>
              <p:cNvSpPr/>
              <p:nvPr/>
            </p:nvSpPr>
            <p:spPr>
              <a:xfrm>
                <a:off x="1533257" y="-657050"/>
                <a:ext cx="1318705" cy="208429"/>
              </a:xfrm>
              <a:custGeom>
                <a:rect b="b" l="l" r="r" t="t"/>
                <a:pathLst>
                  <a:path extrusionOk="0" h="1704" w="10781">
                    <a:moveTo>
                      <a:pt x="0" y="0"/>
                    </a:moveTo>
                    <a:cubicBezTo>
                      <a:pt x="1527" y="1073"/>
                      <a:pt x="3386" y="1704"/>
                      <a:pt x="5394" y="1704"/>
                    </a:cubicBezTo>
                    <a:cubicBezTo>
                      <a:pt x="7395" y="1704"/>
                      <a:pt x="9254" y="1073"/>
                      <a:pt x="10781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71" name="Google Shape;2771;p32"/>
              <p:cNvSpPr/>
              <p:nvPr/>
            </p:nvSpPr>
            <p:spPr>
              <a:xfrm>
                <a:off x="2708643" y="-1326675"/>
                <a:ext cx="3723345" cy="1861672"/>
              </a:xfrm>
              <a:custGeom>
                <a:rect b="b" l="l" r="r" t="t"/>
                <a:pathLst>
                  <a:path extrusionOk="0" h="15220" w="30440">
                    <a:moveTo>
                      <a:pt x="0" y="0"/>
                    </a:moveTo>
                    <a:cubicBezTo>
                      <a:pt x="0" y="8410"/>
                      <a:pt x="6811" y="15219"/>
                      <a:pt x="15221" y="15219"/>
                    </a:cubicBezTo>
                    <a:cubicBezTo>
                      <a:pt x="23622" y="15219"/>
                      <a:pt x="30439" y="8410"/>
                      <a:pt x="30439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72" name="Google Shape;2772;p32"/>
              <p:cNvSpPr/>
              <p:nvPr/>
            </p:nvSpPr>
            <p:spPr>
              <a:xfrm>
                <a:off x="2734942" y="-1326675"/>
                <a:ext cx="3669892" cy="1548540"/>
              </a:xfrm>
              <a:custGeom>
                <a:rect b="b" l="l" r="r" t="t"/>
                <a:pathLst>
                  <a:path extrusionOk="0" h="12660" w="30003">
                    <a:moveTo>
                      <a:pt x="0" y="0"/>
                    </a:moveTo>
                    <a:cubicBezTo>
                      <a:pt x="1222" y="7187"/>
                      <a:pt x="7474" y="12660"/>
                      <a:pt x="15006" y="12660"/>
                    </a:cubicBezTo>
                    <a:cubicBezTo>
                      <a:pt x="22537" y="12660"/>
                      <a:pt x="28788" y="7187"/>
                      <a:pt x="30003" y="0"/>
                    </a:cubicBezTo>
                    <a:lnTo>
                      <a:pt x="29334" y="0"/>
                    </a:lnTo>
                    <a:cubicBezTo>
                      <a:pt x="27228" y="5882"/>
                      <a:pt x="21608" y="10093"/>
                      <a:pt x="15006" y="10093"/>
                    </a:cubicBezTo>
                    <a:cubicBezTo>
                      <a:pt x="8396" y="10093"/>
                      <a:pt x="2775" y="5882"/>
                      <a:pt x="67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73" name="Google Shape;2773;p32"/>
              <p:cNvSpPr/>
              <p:nvPr/>
            </p:nvSpPr>
            <p:spPr>
              <a:xfrm>
                <a:off x="2816773" y="-1326675"/>
                <a:ext cx="3506231" cy="1234551"/>
              </a:xfrm>
              <a:custGeom>
                <a:rect b="b" l="l" r="r" t="t"/>
                <a:pathLst>
                  <a:path extrusionOk="0" h="10093" w="28665">
                    <a:moveTo>
                      <a:pt x="1" y="0"/>
                    </a:moveTo>
                    <a:cubicBezTo>
                      <a:pt x="2106" y="5882"/>
                      <a:pt x="7727" y="10093"/>
                      <a:pt x="14337" y="10093"/>
                    </a:cubicBezTo>
                    <a:cubicBezTo>
                      <a:pt x="20939" y="10093"/>
                      <a:pt x="26559" y="5882"/>
                      <a:pt x="28665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74" name="Google Shape;2774;p32"/>
              <p:cNvSpPr/>
              <p:nvPr/>
            </p:nvSpPr>
            <p:spPr>
              <a:xfrm>
                <a:off x="2963923" y="-1326675"/>
                <a:ext cx="3212058" cy="920562"/>
              </a:xfrm>
              <a:custGeom>
                <a:rect b="b" l="l" r="r" t="t"/>
                <a:pathLst>
                  <a:path extrusionOk="0" h="7526" w="26260">
                    <a:moveTo>
                      <a:pt x="0" y="0"/>
                    </a:moveTo>
                    <a:cubicBezTo>
                      <a:pt x="2645" y="4505"/>
                      <a:pt x="7531" y="7526"/>
                      <a:pt x="13134" y="7526"/>
                    </a:cubicBezTo>
                    <a:cubicBezTo>
                      <a:pt x="18728" y="7526"/>
                      <a:pt x="23616" y="4505"/>
                      <a:pt x="26259" y="0"/>
                    </a:cubicBezTo>
                    <a:lnTo>
                      <a:pt x="24369" y="0"/>
                    </a:lnTo>
                    <a:cubicBezTo>
                      <a:pt x="21588" y="3048"/>
                      <a:pt x="17579" y="4958"/>
                      <a:pt x="13134" y="4958"/>
                    </a:cubicBezTo>
                    <a:cubicBezTo>
                      <a:pt x="8682" y="4958"/>
                      <a:pt x="4679" y="3048"/>
                      <a:pt x="189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75" name="Google Shape;2775;p32"/>
              <p:cNvSpPr/>
              <p:nvPr/>
            </p:nvSpPr>
            <p:spPr>
              <a:xfrm>
                <a:off x="3195106" y="-1326675"/>
                <a:ext cx="2749697" cy="606572"/>
              </a:xfrm>
              <a:custGeom>
                <a:rect b="b" l="l" r="r" t="t"/>
                <a:pathLst>
                  <a:path extrusionOk="0" h="4959" w="22480">
                    <a:moveTo>
                      <a:pt x="0" y="0"/>
                    </a:moveTo>
                    <a:cubicBezTo>
                      <a:pt x="2789" y="3048"/>
                      <a:pt x="6792" y="4958"/>
                      <a:pt x="11244" y="4958"/>
                    </a:cubicBezTo>
                    <a:cubicBezTo>
                      <a:pt x="15689" y="4958"/>
                      <a:pt x="19698" y="3048"/>
                      <a:pt x="22479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76" name="Google Shape;2776;p32"/>
              <p:cNvSpPr/>
              <p:nvPr/>
            </p:nvSpPr>
            <p:spPr>
              <a:xfrm>
                <a:off x="3568056" y="-1326675"/>
                <a:ext cx="2003928" cy="292583"/>
              </a:xfrm>
              <a:custGeom>
                <a:rect b="b" l="l" r="r" t="t"/>
                <a:pathLst>
                  <a:path extrusionOk="0" h="2392" w="16383">
                    <a:moveTo>
                      <a:pt x="0" y="0"/>
                    </a:moveTo>
                    <a:cubicBezTo>
                      <a:pt x="2365" y="1515"/>
                      <a:pt x="5178" y="2391"/>
                      <a:pt x="8195" y="2391"/>
                    </a:cubicBezTo>
                    <a:cubicBezTo>
                      <a:pt x="11209" y="2391"/>
                      <a:pt x="14017" y="1515"/>
                      <a:pt x="16383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2777" name="Google Shape;2777;p32"/>
          <p:cNvGrpSpPr/>
          <p:nvPr/>
        </p:nvGrpSpPr>
        <p:grpSpPr>
          <a:xfrm flipH="1" rot="136">
            <a:off x="8399993" y="4625123"/>
            <a:ext cx="840014" cy="1816219"/>
            <a:chOff x="4773700" y="4444775"/>
            <a:chExt cx="332100" cy="718100"/>
          </a:xfrm>
        </p:grpSpPr>
        <p:sp>
          <p:nvSpPr>
            <p:cNvPr id="2778" name="Google Shape;2778;p32"/>
            <p:cNvSpPr/>
            <p:nvPr/>
          </p:nvSpPr>
          <p:spPr>
            <a:xfrm>
              <a:off x="4773700" y="5131650"/>
              <a:ext cx="332100" cy="31225"/>
            </a:xfrm>
            <a:custGeom>
              <a:rect b="b" l="l" r="r" t="t"/>
              <a:pathLst>
                <a:path extrusionOk="0" h="1249" w="13284">
                  <a:moveTo>
                    <a:pt x="618" y="1"/>
                  </a:moveTo>
                  <a:cubicBezTo>
                    <a:pt x="280" y="1"/>
                    <a:pt x="1" y="280"/>
                    <a:pt x="1" y="625"/>
                  </a:cubicBezTo>
                  <a:cubicBezTo>
                    <a:pt x="1" y="970"/>
                    <a:pt x="280" y="1249"/>
                    <a:pt x="618" y="1249"/>
                  </a:cubicBezTo>
                  <a:lnTo>
                    <a:pt x="12660" y="1249"/>
                  </a:lnTo>
                  <a:cubicBezTo>
                    <a:pt x="13005" y="1249"/>
                    <a:pt x="13284" y="970"/>
                    <a:pt x="13284" y="625"/>
                  </a:cubicBezTo>
                  <a:cubicBezTo>
                    <a:pt x="13284" y="280"/>
                    <a:pt x="13005" y="1"/>
                    <a:pt x="126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79" name="Google Shape;2779;p32"/>
            <p:cNvSpPr/>
            <p:nvPr/>
          </p:nvSpPr>
          <p:spPr>
            <a:xfrm>
              <a:off x="4987175" y="4600425"/>
              <a:ext cx="103025" cy="50050"/>
            </a:xfrm>
            <a:custGeom>
              <a:rect b="b" l="l" r="r" t="t"/>
              <a:pathLst>
                <a:path extrusionOk="0" h="2002" w="4121">
                  <a:moveTo>
                    <a:pt x="0" y="0"/>
                  </a:moveTo>
                  <a:lnTo>
                    <a:pt x="0" y="2001"/>
                  </a:lnTo>
                  <a:lnTo>
                    <a:pt x="4121" y="2001"/>
                  </a:lnTo>
                  <a:lnTo>
                    <a:pt x="2118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80" name="Google Shape;2780;p32"/>
            <p:cNvSpPr/>
            <p:nvPr/>
          </p:nvSpPr>
          <p:spPr>
            <a:xfrm>
              <a:off x="4987175" y="4444775"/>
              <a:ext cx="103025" cy="50075"/>
            </a:xfrm>
            <a:custGeom>
              <a:rect b="b" l="l" r="r" t="t"/>
              <a:pathLst>
                <a:path extrusionOk="0" h="2003" w="4121">
                  <a:moveTo>
                    <a:pt x="0" y="0"/>
                  </a:moveTo>
                  <a:lnTo>
                    <a:pt x="0" y="2003"/>
                  </a:lnTo>
                  <a:lnTo>
                    <a:pt x="2118" y="2003"/>
                  </a:lnTo>
                  <a:lnTo>
                    <a:pt x="4121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81" name="Google Shape;2781;p32"/>
            <p:cNvSpPr/>
            <p:nvPr/>
          </p:nvSpPr>
          <p:spPr>
            <a:xfrm>
              <a:off x="4931300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715" y="1"/>
                  </a:moveTo>
                  <a:lnTo>
                    <a:pt x="1" y="417"/>
                  </a:lnTo>
                  <a:lnTo>
                    <a:pt x="3756" y="6929"/>
                  </a:lnTo>
                  <a:lnTo>
                    <a:pt x="4718" y="6929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82" name="Google Shape;2782;p32"/>
            <p:cNvSpPr/>
            <p:nvPr/>
          </p:nvSpPr>
          <p:spPr>
            <a:xfrm>
              <a:off x="4830225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3998" y="1"/>
                  </a:moveTo>
                  <a:lnTo>
                    <a:pt x="1" y="6929"/>
                  </a:lnTo>
                  <a:lnTo>
                    <a:pt x="963" y="6929"/>
                  </a:lnTo>
                  <a:lnTo>
                    <a:pt x="4719" y="417"/>
                  </a:lnTo>
                  <a:lnTo>
                    <a:pt x="3998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83" name="Google Shape;2783;p32"/>
            <p:cNvSpPr/>
            <p:nvPr/>
          </p:nvSpPr>
          <p:spPr>
            <a:xfrm>
              <a:off x="4929350" y="4640075"/>
              <a:ext cx="20800" cy="69375"/>
            </a:xfrm>
            <a:custGeom>
              <a:rect b="b" l="l" r="r" t="t"/>
              <a:pathLst>
                <a:path extrusionOk="0" h="2775" w="832">
                  <a:moveTo>
                    <a:pt x="1" y="0"/>
                  </a:moveTo>
                  <a:lnTo>
                    <a:pt x="1" y="2775"/>
                  </a:lnTo>
                  <a:lnTo>
                    <a:pt x="832" y="2775"/>
                  </a:lnTo>
                  <a:lnTo>
                    <a:pt x="832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84" name="Google Shape;2784;p32"/>
            <p:cNvSpPr/>
            <p:nvPr/>
          </p:nvSpPr>
          <p:spPr>
            <a:xfrm>
              <a:off x="4954200" y="4537200"/>
              <a:ext cx="20650" cy="113275"/>
            </a:xfrm>
            <a:custGeom>
              <a:rect b="b" l="l" r="r" t="t"/>
              <a:pathLst>
                <a:path extrusionOk="0" h="4531" w="826">
                  <a:moveTo>
                    <a:pt x="410" y="1"/>
                  </a:moveTo>
                  <a:cubicBezTo>
                    <a:pt x="182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2" y="4530"/>
                    <a:pt x="410" y="4530"/>
                  </a:cubicBezTo>
                  <a:cubicBezTo>
                    <a:pt x="644" y="4530"/>
                    <a:pt x="825" y="4343"/>
                    <a:pt x="825" y="4115"/>
                  </a:cubicBezTo>
                  <a:lnTo>
                    <a:pt x="825" y="417"/>
                  </a:lnTo>
                  <a:cubicBezTo>
                    <a:pt x="825" y="190"/>
                    <a:pt x="644" y="1"/>
                    <a:pt x="410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85" name="Google Shape;2785;p32"/>
            <p:cNvSpPr/>
            <p:nvPr/>
          </p:nvSpPr>
          <p:spPr>
            <a:xfrm>
              <a:off x="5044850" y="4463125"/>
              <a:ext cx="45350" cy="169025"/>
            </a:xfrm>
            <a:custGeom>
              <a:rect b="b" l="l" r="r" t="t"/>
              <a:pathLst>
                <a:path extrusionOk="0" h="6761" w="1814">
                  <a:moveTo>
                    <a:pt x="1814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4" y="6760"/>
                  </a:lnTo>
                  <a:lnTo>
                    <a:pt x="1814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86" name="Google Shape;2786;p32"/>
            <p:cNvSpPr/>
            <p:nvPr/>
          </p:nvSpPr>
          <p:spPr>
            <a:xfrm>
              <a:off x="4844850" y="4478875"/>
              <a:ext cx="222600" cy="137475"/>
            </a:xfrm>
            <a:custGeom>
              <a:rect b="b" l="l" r="r" t="t"/>
              <a:pathLst>
                <a:path extrusionOk="0" h="5499" w="8904">
                  <a:moveTo>
                    <a:pt x="1815" y="1"/>
                  </a:moveTo>
                  <a:cubicBezTo>
                    <a:pt x="813" y="1"/>
                    <a:pt x="1" y="1230"/>
                    <a:pt x="1" y="2750"/>
                  </a:cubicBezTo>
                  <a:cubicBezTo>
                    <a:pt x="1" y="4271"/>
                    <a:pt x="813" y="5498"/>
                    <a:pt x="1815" y="5498"/>
                  </a:cubicBezTo>
                  <a:lnTo>
                    <a:pt x="7091" y="5498"/>
                  </a:lnTo>
                  <a:cubicBezTo>
                    <a:pt x="8092" y="5498"/>
                    <a:pt x="8903" y="4271"/>
                    <a:pt x="8903" y="2750"/>
                  </a:cubicBezTo>
                  <a:cubicBezTo>
                    <a:pt x="8903" y="1230"/>
                    <a:pt x="8092" y="1"/>
                    <a:pt x="7091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87" name="Google Shape;2787;p32"/>
            <p:cNvSpPr/>
            <p:nvPr/>
          </p:nvSpPr>
          <p:spPr>
            <a:xfrm>
              <a:off x="4987175" y="4489125"/>
              <a:ext cx="69900" cy="116850"/>
            </a:xfrm>
            <a:custGeom>
              <a:rect b="b" l="l" r="r" t="t"/>
              <a:pathLst>
                <a:path extrusionOk="0" h="4674" w="2796">
                  <a:moveTo>
                    <a:pt x="1398" y="1"/>
                  </a:moveTo>
                  <a:cubicBezTo>
                    <a:pt x="645" y="1"/>
                    <a:pt x="0" y="1072"/>
                    <a:pt x="0" y="2340"/>
                  </a:cubicBezTo>
                  <a:cubicBezTo>
                    <a:pt x="0" y="3607"/>
                    <a:pt x="645" y="4674"/>
                    <a:pt x="1398" y="4674"/>
                  </a:cubicBezTo>
                  <a:cubicBezTo>
                    <a:pt x="2157" y="4674"/>
                    <a:pt x="2795" y="3607"/>
                    <a:pt x="2795" y="2340"/>
                  </a:cubicBezTo>
                  <a:cubicBezTo>
                    <a:pt x="2795" y="1072"/>
                    <a:pt x="2157" y="1"/>
                    <a:pt x="13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88" name="Google Shape;2788;p32"/>
            <p:cNvSpPr/>
            <p:nvPr/>
          </p:nvSpPr>
          <p:spPr>
            <a:xfrm>
              <a:off x="4964600" y="4463125"/>
              <a:ext cx="45325" cy="169025"/>
            </a:xfrm>
            <a:custGeom>
              <a:rect b="b" l="l" r="r" t="t"/>
              <a:pathLst>
                <a:path extrusionOk="0" h="6761" w="1813">
                  <a:moveTo>
                    <a:pt x="1813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3" y="6760"/>
                  </a:lnTo>
                  <a:lnTo>
                    <a:pt x="1813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89" name="Google Shape;2789;p32"/>
            <p:cNvSpPr/>
            <p:nvPr/>
          </p:nvSpPr>
          <p:spPr>
            <a:xfrm>
              <a:off x="4904475" y="4537200"/>
              <a:ext cx="70375" cy="113275"/>
            </a:xfrm>
            <a:custGeom>
              <a:rect b="b" l="l" r="r" t="t"/>
              <a:pathLst>
                <a:path extrusionOk="0" h="4531" w="2815">
                  <a:moveTo>
                    <a:pt x="417" y="1"/>
                  </a:moveTo>
                  <a:cubicBezTo>
                    <a:pt x="189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9" y="4530"/>
                    <a:pt x="417" y="4530"/>
                  </a:cubicBezTo>
                  <a:lnTo>
                    <a:pt x="2399" y="4530"/>
                  </a:lnTo>
                  <a:cubicBezTo>
                    <a:pt x="2633" y="4530"/>
                    <a:pt x="2814" y="4343"/>
                    <a:pt x="2814" y="4115"/>
                  </a:cubicBezTo>
                  <a:cubicBezTo>
                    <a:pt x="2814" y="3881"/>
                    <a:pt x="2633" y="3699"/>
                    <a:pt x="2399" y="3699"/>
                  </a:cubicBezTo>
                  <a:lnTo>
                    <a:pt x="833" y="3699"/>
                  </a:lnTo>
                  <a:lnTo>
                    <a:pt x="833" y="417"/>
                  </a:lnTo>
                  <a:cubicBezTo>
                    <a:pt x="833" y="190"/>
                    <a:pt x="645" y="1"/>
                    <a:pt x="417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90" name="Google Shape;2790;p32"/>
            <p:cNvSpPr/>
            <p:nvPr/>
          </p:nvSpPr>
          <p:spPr>
            <a:xfrm>
              <a:off x="4924125" y="4699025"/>
              <a:ext cx="31225" cy="448250"/>
            </a:xfrm>
            <a:custGeom>
              <a:rect b="b" l="l" r="r" t="t"/>
              <a:pathLst>
                <a:path extrusionOk="0" h="17930" w="1249">
                  <a:moveTo>
                    <a:pt x="1" y="0"/>
                  </a:moveTo>
                  <a:lnTo>
                    <a:pt x="1" y="17930"/>
                  </a:lnTo>
                  <a:lnTo>
                    <a:pt x="1248" y="17930"/>
                  </a:lnTo>
                  <a:lnTo>
                    <a:pt x="1248" y="0"/>
                  </a:ln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791" name="Google Shape;2791;p32"/>
          <p:cNvGrpSpPr/>
          <p:nvPr/>
        </p:nvGrpSpPr>
        <p:grpSpPr>
          <a:xfrm rot="-136">
            <a:off x="-96007" y="4625123"/>
            <a:ext cx="840014" cy="1816219"/>
            <a:chOff x="4773700" y="4444775"/>
            <a:chExt cx="332100" cy="718100"/>
          </a:xfrm>
        </p:grpSpPr>
        <p:sp>
          <p:nvSpPr>
            <p:cNvPr id="2792" name="Google Shape;2792;p32"/>
            <p:cNvSpPr/>
            <p:nvPr/>
          </p:nvSpPr>
          <p:spPr>
            <a:xfrm>
              <a:off x="4773700" y="5131650"/>
              <a:ext cx="332100" cy="31225"/>
            </a:xfrm>
            <a:custGeom>
              <a:rect b="b" l="l" r="r" t="t"/>
              <a:pathLst>
                <a:path extrusionOk="0" h="1249" w="13284">
                  <a:moveTo>
                    <a:pt x="618" y="1"/>
                  </a:moveTo>
                  <a:cubicBezTo>
                    <a:pt x="280" y="1"/>
                    <a:pt x="1" y="280"/>
                    <a:pt x="1" y="625"/>
                  </a:cubicBezTo>
                  <a:cubicBezTo>
                    <a:pt x="1" y="970"/>
                    <a:pt x="280" y="1249"/>
                    <a:pt x="618" y="1249"/>
                  </a:cubicBezTo>
                  <a:lnTo>
                    <a:pt x="12660" y="1249"/>
                  </a:lnTo>
                  <a:cubicBezTo>
                    <a:pt x="13005" y="1249"/>
                    <a:pt x="13284" y="970"/>
                    <a:pt x="13284" y="625"/>
                  </a:cubicBezTo>
                  <a:cubicBezTo>
                    <a:pt x="13284" y="280"/>
                    <a:pt x="13005" y="1"/>
                    <a:pt x="126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93" name="Google Shape;2793;p32"/>
            <p:cNvSpPr/>
            <p:nvPr/>
          </p:nvSpPr>
          <p:spPr>
            <a:xfrm>
              <a:off x="4987175" y="4600425"/>
              <a:ext cx="103025" cy="50050"/>
            </a:xfrm>
            <a:custGeom>
              <a:rect b="b" l="l" r="r" t="t"/>
              <a:pathLst>
                <a:path extrusionOk="0" h="2002" w="4121">
                  <a:moveTo>
                    <a:pt x="0" y="0"/>
                  </a:moveTo>
                  <a:lnTo>
                    <a:pt x="0" y="2001"/>
                  </a:lnTo>
                  <a:lnTo>
                    <a:pt x="4121" y="2001"/>
                  </a:lnTo>
                  <a:lnTo>
                    <a:pt x="2118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94" name="Google Shape;2794;p32"/>
            <p:cNvSpPr/>
            <p:nvPr/>
          </p:nvSpPr>
          <p:spPr>
            <a:xfrm>
              <a:off x="4987175" y="4444775"/>
              <a:ext cx="103025" cy="50075"/>
            </a:xfrm>
            <a:custGeom>
              <a:rect b="b" l="l" r="r" t="t"/>
              <a:pathLst>
                <a:path extrusionOk="0" h="2003" w="4121">
                  <a:moveTo>
                    <a:pt x="0" y="0"/>
                  </a:moveTo>
                  <a:lnTo>
                    <a:pt x="0" y="2003"/>
                  </a:lnTo>
                  <a:lnTo>
                    <a:pt x="2118" y="2003"/>
                  </a:lnTo>
                  <a:lnTo>
                    <a:pt x="4121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95" name="Google Shape;2795;p32"/>
            <p:cNvSpPr/>
            <p:nvPr/>
          </p:nvSpPr>
          <p:spPr>
            <a:xfrm>
              <a:off x="4931300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715" y="1"/>
                  </a:moveTo>
                  <a:lnTo>
                    <a:pt x="1" y="417"/>
                  </a:lnTo>
                  <a:lnTo>
                    <a:pt x="3756" y="6929"/>
                  </a:lnTo>
                  <a:lnTo>
                    <a:pt x="4718" y="6929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96" name="Google Shape;2796;p32"/>
            <p:cNvSpPr/>
            <p:nvPr/>
          </p:nvSpPr>
          <p:spPr>
            <a:xfrm>
              <a:off x="4830225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3998" y="1"/>
                  </a:moveTo>
                  <a:lnTo>
                    <a:pt x="1" y="6929"/>
                  </a:lnTo>
                  <a:lnTo>
                    <a:pt x="963" y="6929"/>
                  </a:lnTo>
                  <a:lnTo>
                    <a:pt x="4719" y="417"/>
                  </a:lnTo>
                  <a:lnTo>
                    <a:pt x="3998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97" name="Google Shape;2797;p32"/>
            <p:cNvSpPr/>
            <p:nvPr/>
          </p:nvSpPr>
          <p:spPr>
            <a:xfrm>
              <a:off x="4929350" y="4640075"/>
              <a:ext cx="20800" cy="69375"/>
            </a:xfrm>
            <a:custGeom>
              <a:rect b="b" l="l" r="r" t="t"/>
              <a:pathLst>
                <a:path extrusionOk="0" h="2775" w="832">
                  <a:moveTo>
                    <a:pt x="1" y="0"/>
                  </a:moveTo>
                  <a:lnTo>
                    <a:pt x="1" y="2775"/>
                  </a:lnTo>
                  <a:lnTo>
                    <a:pt x="832" y="2775"/>
                  </a:lnTo>
                  <a:lnTo>
                    <a:pt x="832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98" name="Google Shape;2798;p32"/>
            <p:cNvSpPr/>
            <p:nvPr/>
          </p:nvSpPr>
          <p:spPr>
            <a:xfrm>
              <a:off x="4954200" y="4537200"/>
              <a:ext cx="20650" cy="113275"/>
            </a:xfrm>
            <a:custGeom>
              <a:rect b="b" l="l" r="r" t="t"/>
              <a:pathLst>
                <a:path extrusionOk="0" h="4531" w="826">
                  <a:moveTo>
                    <a:pt x="410" y="1"/>
                  </a:moveTo>
                  <a:cubicBezTo>
                    <a:pt x="182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2" y="4530"/>
                    <a:pt x="410" y="4530"/>
                  </a:cubicBezTo>
                  <a:cubicBezTo>
                    <a:pt x="644" y="4530"/>
                    <a:pt x="825" y="4343"/>
                    <a:pt x="825" y="4115"/>
                  </a:cubicBezTo>
                  <a:lnTo>
                    <a:pt x="825" y="417"/>
                  </a:lnTo>
                  <a:cubicBezTo>
                    <a:pt x="825" y="190"/>
                    <a:pt x="644" y="1"/>
                    <a:pt x="410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99" name="Google Shape;2799;p32"/>
            <p:cNvSpPr/>
            <p:nvPr/>
          </p:nvSpPr>
          <p:spPr>
            <a:xfrm>
              <a:off x="5044850" y="4463125"/>
              <a:ext cx="45350" cy="169025"/>
            </a:xfrm>
            <a:custGeom>
              <a:rect b="b" l="l" r="r" t="t"/>
              <a:pathLst>
                <a:path extrusionOk="0" h="6761" w="1814">
                  <a:moveTo>
                    <a:pt x="1814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4" y="6760"/>
                  </a:lnTo>
                  <a:lnTo>
                    <a:pt x="1814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0" name="Google Shape;2800;p32"/>
            <p:cNvSpPr/>
            <p:nvPr/>
          </p:nvSpPr>
          <p:spPr>
            <a:xfrm>
              <a:off x="4844850" y="4478875"/>
              <a:ext cx="222600" cy="137475"/>
            </a:xfrm>
            <a:custGeom>
              <a:rect b="b" l="l" r="r" t="t"/>
              <a:pathLst>
                <a:path extrusionOk="0" h="5499" w="8904">
                  <a:moveTo>
                    <a:pt x="1815" y="1"/>
                  </a:moveTo>
                  <a:cubicBezTo>
                    <a:pt x="813" y="1"/>
                    <a:pt x="1" y="1230"/>
                    <a:pt x="1" y="2750"/>
                  </a:cubicBezTo>
                  <a:cubicBezTo>
                    <a:pt x="1" y="4271"/>
                    <a:pt x="813" y="5498"/>
                    <a:pt x="1815" y="5498"/>
                  </a:cubicBezTo>
                  <a:lnTo>
                    <a:pt x="7091" y="5498"/>
                  </a:lnTo>
                  <a:cubicBezTo>
                    <a:pt x="8092" y="5498"/>
                    <a:pt x="8903" y="4271"/>
                    <a:pt x="8903" y="2750"/>
                  </a:cubicBezTo>
                  <a:cubicBezTo>
                    <a:pt x="8903" y="1230"/>
                    <a:pt x="8092" y="1"/>
                    <a:pt x="7091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1" name="Google Shape;2801;p32"/>
            <p:cNvSpPr/>
            <p:nvPr/>
          </p:nvSpPr>
          <p:spPr>
            <a:xfrm>
              <a:off x="4987175" y="4489125"/>
              <a:ext cx="69900" cy="116850"/>
            </a:xfrm>
            <a:custGeom>
              <a:rect b="b" l="l" r="r" t="t"/>
              <a:pathLst>
                <a:path extrusionOk="0" h="4674" w="2796">
                  <a:moveTo>
                    <a:pt x="1398" y="1"/>
                  </a:moveTo>
                  <a:cubicBezTo>
                    <a:pt x="645" y="1"/>
                    <a:pt x="0" y="1072"/>
                    <a:pt x="0" y="2340"/>
                  </a:cubicBezTo>
                  <a:cubicBezTo>
                    <a:pt x="0" y="3607"/>
                    <a:pt x="645" y="4674"/>
                    <a:pt x="1398" y="4674"/>
                  </a:cubicBezTo>
                  <a:cubicBezTo>
                    <a:pt x="2157" y="4674"/>
                    <a:pt x="2795" y="3607"/>
                    <a:pt x="2795" y="2340"/>
                  </a:cubicBezTo>
                  <a:cubicBezTo>
                    <a:pt x="2795" y="1072"/>
                    <a:pt x="2157" y="1"/>
                    <a:pt x="13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2" name="Google Shape;2802;p32"/>
            <p:cNvSpPr/>
            <p:nvPr/>
          </p:nvSpPr>
          <p:spPr>
            <a:xfrm>
              <a:off x="4964600" y="4463125"/>
              <a:ext cx="45325" cy="169025"/>
            </a:xfrm>
            <a:custGeom>
              <a:rect b="b" l="l" r="r" t="t"/>
              <a:pathLst>
                <a:path extrusionOk="0" h="6761" w="1813">
                  <a:moveTo>
                    <a:pt x="1813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3" y="6760"/>
                  </a:lnTo>
                  <a:lnTo>
                    <a:pt x="1813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3" name="Google Shape;2803;p32"/>
            <p:cNvSpPr/>
            <p:nvPr/>
          </p:nvSpPr>
          <p:spPr>
            <a:xfrm>
              <a:off x="4904475" y="4537200"/>
              <a:ext cx="70375" cy="113275"/>
            </a:xfrm>
            <a:custGeom>
              <a:rect b="b" l="l" r="r" t="t"/>
              <a:pathLst>
                <a:path extrusionOk="0" h="4531" w="2815">
                  <a:moveTo>
                    <a:pt x="417" y="1"/>
                  </a:moveTo>
                  <a:cubicBezTo>
                    <a:pt x="189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9" y="4530"/>
                    <a:pt x="417" y="4530"/>
                  </a:cubicBezTo>
                  <a:lnTo>
                    <a:pt x="2399" y="4530"/>
                  </a:lnTo>
                  <a:cubicBezTo>
                    <a:pt x="2633" y="4530"/>
                    <a:pt x="2814" y="4343"/>
                    <a:pt x="2814" y="4115"/>
                  </a:cubicBezTo>
                  <a:cubicBezTo>
                    <a:pt x="2814" y="3881"/>
                    <a:pt x="2633" y="3699"/>
                    <a:pt x="2399" y="3699"/>
                  </a:cubicBezTo>
                  <a:lnTo>
                    <a:pt x="833" y="3699"/>
                  </a:lnTo>
                  <a:lnTo>
                    <a:pt x="833" y="417"/>
                  </a:lnTo>
                  <a:cubicBezTo>
                    <a:pt x="833" y="190"/>
                    <a:pt x="645" y="1"/>
                    <a:pt x="417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4" name="Google Shape;2804;p32"/>
            <p:cNvSpPr/>
            <p:nvPr/>
          </p:nvSpPr>
          <p:spPr>
            <a:xfrm>
              <a:off x="4924125" y="4699025"/>
              <a:ext cx="31225" cy="448250"/>
            </a:xfrm>
            <a:custGeom>
              <a:rect b="b" l="l" r="r" t="t"/>
              <a:pathLst>
                <a:path extrusionOk="0" h="17930" w="1249">
                  <a:moveTo>
                    <a:pt x="1" y="0"/>
                  </a:moveTo>
                  <a:lnTo>
                    <a:pt x="1" y="17930"/>
                  </a:lnTo>
                  <a:lnTo>
                    <a:pt x="1248" y="17930"/>
                  </a:lnTo>
                  <a:lnTo>
                    <a:pt x="1248" y="0"/>
                  </a:ln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 1">
  <p:cSld name="BLANK_1_1_1_1_1_1_1_1_1">
    <p:spTree>
      <p:nvGrpSpPr>
        <p:cNvPr id="2805" name="Shape 28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06" name="Google Shape;2806;p33"/>
          <p:cNvGrpSpPr/>
          <p:nvPr/>
        </p:nvGrpSpPr>
        <p:grpSpPr>
          <a:xfrm>
            <a:off x="-1421825" y="-119475"/>
            <a:ext cx="11988309" cy="5560491"/>
            <a:chOff x="-1421825" y="-119475"/>
            <a:chExt cx="11988309" cy="5560491"/>
          </a:xfrm>
        </p:grpSpPr>
        <p:sp>
          <p:nvSpPr>
            <p:cNvPr id="2807" name="Google Shape;2807;p33"/>
            <p:cNvSpPr/>
            <p:nvPr/>
          </p:nvSpPr>
          <p:spPr>
            <a:xfrm>
              <a:off x="-13702" y="4374189"/>
              <a:ext cx="9172746" cy="1066823"/>
            </a:xfrm>
            <a:custGeom>
              <a:rect b="b" l="l" r="r" t="t"/>
              <a:pathLst>
                <a:path extrusionOk="0" h="11600" w="99739">
                  <a:moveTo>
                    <a:pt x="1" y="1"/>
                  </a:moveTo>
                  <a:lnTo>
                    <a:pt x="1" y="11600"/>
                  </a:lnTo>
                  <a:lnTo>
                    <a:pt x="99739" y="11600"/>
                  </a:lnTo>
                  <a:lnTo>
                    <a:pt x="99739" y="1"/>
                  </a:lnTo>
                  <a:close/>
                </a:path>
              </a:pathLst>
            </a:custGeom>
            <a:solidFill>
              <a:srgbClr val="AC6C3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8" name="Google Shape;2808;p33"/>
            <p:cNvSpPr/>
            <p:nvPr/>
          </p:nvSpPr>
          <p:spPr>
            <a:xfrm>
              <a:off x="-13702" y="4120173"/>
              <a:ext cx="9172746" cy="508212"/>
            </a:xfrm>
            <a:custGeom>
              <a:rect b="b" l="l" r="r" t="t"/>
              <a:pathLst>
                <a:path extrusionOk="0" h="5526" w="99739">
                  <a:moveTo>
                    <a:pt x="1" y="1"/>
                  </a:moveTo>
                  <a:lnTo>
                    <a:pt x="1" y="5525"/>
                  </a:lnTo>
                  <a:lnTo>
                    <a:pt x="99739" y="5525"/>
                  </a:lnTo>
                  <a:lnTo>
                    <a:pt x="99739" y="1"/>
                  </a:lnTo>
                  <a:close/>
                </a:path>
              </a:pathLst>
            </a:custGeom>
            <a:solidFill>
              <a:srgbClr val="F8A96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9" name="Google Shape;2809;p33"/>
            <p:cNvSpPr/>
            <p:nvPr/>
          </p:nvSpPr>
          <p:spPr>
            <a:xfrm>
              <a:off x="8294463" y="2817343"/>
              <a:ext cx="864311" cy="2365680"/>
            </a:xfrm>
            <a:custGeom>
              <a:rect b="b" l="l" r="r" t="t"/>
              <a:pathLst>
                <a:path extrusionOk="0" h="25723" w="9398">
                  <a:moveTo>
                    <a:pt x="9398" y="1"/>
                  </a:moveTo>
                  <a:cubicBezTo>
                    <a:pt x="3529" y="6947"/>
                    <a:pt x="1" y="15921"/>
                    <a:pt x="1" y="25722"/>
                  </a:cubicBezTo>
                  <a:lnTo>
                    <a:pt x="9398" y="25722"/>
                  </a:lnTo>
                  <a:lnTo>
                    <a:pt x="9398" y="1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0" name="Google Shape;2810;p33"/>
            <p:cNvSpPr/>
            <p:nvPr/>
          </p:nvSpPr>
          <p:spPr>
            <a:xfrm>
              <a:off x="8529901" y="3357655"/>
              <a:ext cx="628874" cy="1825371"/>
            </a:xfrm>
            <a:custGeom>
              <a:rect b="b" l="l" r="r" t="t"/>
              <a:pathLst>
                <a:path extrusionOk="0" h="19848" w="6838">
                  <a:moveTo>
                    <a:pt x="5284" y="1"/>
                  </a:moveTo>
                  <a:cubicBezTo>
                    <a:pt x="1925" y="5843"/>
                    <a:pt x="0" y="12620"/>
                    <a:pt x="0" y="19847"/>
                  </a:cubicBezTo>
                  <a:lnTo>
                    <a:pt x="2567" y="19847"/>
                  </a:lnTo>
                  <a:cubicBezTo>
                    <a:pt x="2567" y="13387"/>
                    <a:pt x="4108" y="7286"/>
                    <a:pt x="6838" y="1885"/>
                  </a:cubicBezTo>
                  <a:lnTo>
                    <a:pt x="6838" y="1015"/>
                  </a:lnTo>
                  <a:cubicBezTo>
                    <a:pt x="6311" y="689"/>
                    <a:pt x="5791" y="352"/>
                    <a:pt x="528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1" name="Google Shape;2811;p33"/>
            <p:cNvSpPr/>
            <p:nvPr/>
          </p:nvSpPr>
          <p:spPr>
            <a:xfrm>
              <a:off x="8765983" y="3530923"/>
              <a:ext cx="392793" cy="1652104"/>
            </a:xfrm>
            <a:custGeom>
              <a:rect b="b" l="l" r="r" t="t"/>
              <a:pathLst>
                <a:path extrusionOk="0" h="17964" w="4271">
                  <a:moveTo>
                    <a:pt x="4271" y="1"/>
                  </a:moveTo>
                  <a:cubicBezTo>
                    <a:pt x="1541" y="5402"/>
                    <a:pt x="0" y="11503"/>
                    <a:pt x="0" y="17963"/>
                  </a:cubicBezTo>
                  <a:lnTo>
                    <a:pt x="4271" y="17963"/>
                  </a:lnTo>
                  <a:lnTo>
                    <a:pt x="4271" y="1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2" name="Google Shape;2812;p33"/>
            <p:cNvSpPr/>
            <p:nvPr/>
          </p:nvSpPr>
          <p:spPr>
            <a:xfrm>
              <a:off x="9002065" y="4120163"/>
              <a:ext cx="156713" cy="1062868"/>
            </a:xfrm>
            <a:custGeom>
              <a:rect b="b" l="l" r="r" t="t"/>
              <a:pathLst>
                <a:path extrusionOk="0" h="11557" w="1704">
                  <a:moveTo>
                    <a:pt x="1704" y="1"/>
                  </a:moveTo>
                  <a:cubicBezTo>
                    <a:pt x="598" y="3660"/>
                    <a:pt x="1" y="7540"/>
                    <a:pt x="1" y="11556"/>
                  </a:cubicBezTo>
                  <a:lnTo>
                    <a:pt x="1704" y="11556"/>
                  </a:lnTo>
                  <a:lnTo>
                    <a:pt x="1704" y="1"/>
                  </a:ln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3" name="Google Shape;2813;p33"/>
            <p:cNvSpPr/>
            <p:nvPr/>
          </p:nvSpPr>
          <p:spPr>
            <a:xfrm>
              <a:off x="7430331" y="-119475"/>
              <a:ext cx="1728437" cy="3570454"/>
            </a:xfrm>
            <a:custGeom>
              <a:rect b="b" l="l" r="r" t="t"/>
              <a:pathLst>
                <a:path extrusionOk="0" h="38823" w="18794">
                  <a:moveTo>
                    <a:pt x="0" y="0"/>
                  </a:moveTo>
                  <a:lnTo>
                    <a:pt x="0" y="4958"/>
                  </a:lnTo>
                  <a:cubicBezTo>
                    <a:pt x="0" y="19243"/>
                    <a:pt x="7505" y="31778"/>
                    <a:pt x="18794" y="38823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4" name="Google Shape;2814;p33"/>
            <p:cNvSpPr/>
            <p:nvPr/>
          </p:nvSpPr>
          <p:spPr>
            <a:xfrm>
              <a:off x="7668712" y="476938"/>
              <a:ext cx="1490057" cy="2813838"/>
            </a:xfrm>
            <a:custGeom>
              <a:rect b="b" l="l" r="r" t="t"/>
              <a:pathLst>
                <a:path extrusionOk="0" h="30596" w="16202">
                  <a:moveTo>
                    <a:pt x="0" y="0"/>
                  </a:moveTo>
                  <a:lnTo>
                    <a:pt x="0" y="0"/>
                  </a:lnTo>
                  <a:cubicBezTo>
                    <a:pt x="474" y="12549"/>
                    <a:pt x="6739" y="23610"/>
                    <a:pt x="16202" y="30596"/>
                  </a:cubicBezTo>
                  <a:lnTo>
                    <a:pt x="16202" y="28529"/>
                  </a:lnTo>
                  <a:cubicBezTo>
                    <a:pt x="8650" y="21933"/>
                    <a:pt x="3608" y="12543"/>
                    <a:pt x="2691" y="1970"/>
                  </a:cubicBezTo>
                  <a:cubicBezTo>
                    <a:pt x="1677" y="1476"/>
                    <a:pt x="768" y="807"/>
                    <a:pt x="0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5" name="Google Shape;2815;p33"/>
            <p:cNvSpPr/>
            <p:nvPr/>
          </p:nvSpPr>
          <p:spPr>
            <a:xfrm>
              <a:off x="7901759" y="-119475"/>
              <a:ext cx="1257012" cy="3220150"/>
            </a:xfrm>
            <a:custGeom>
              <a:rect b="b" l="l" r="r" t="t"/>
              <a:pathLst>
                <a:path extrusionOk="0" h="35014" w="13668">
                  <a:moveTo>
                    <a:pt x="1" y="0"/>
                  </a:moveTo>
                  <a:lnTo>
                    <a:pt x="1" y="4958"/>
                  </a:lnTo>
                  <a:cubicBezTo>
                    <a:pt x="1" y="16949"/>
                    <a:pt x="5291" y="27704"/>
                    <a:pt x="13668" y="35014"/>
                  </a:cubicBezTo>
                  <a:lnTo>
                    <a:pt x="13668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6" name="Google Shape;2816;p33"/>
            <p:cNvSpPr/>
            <p:nvPr/>
          </p:nvSpPr>
          <p:spPr>
            <a:xfrm>
              <a:off x="8159362" y="734541"/>
              <a:ext cx="999411" cy="2140819"/>
            </a:xfrm>
            <a:custGeom>
              <a:rect b="b" l="l" r="r" t="t"/>
              <a:pathLst>
                <a:path extrusionOk="0" h="23278" w="10867">
                  <a:moveTo>
                    <a:pt x="1" y="0"/>
                  </a:moveTo>
                  <a:cubicBezTo>
                    <a:pt x="969" y="8995"/>
                    <a:pt x="4926" y="17092"/>
                    <a:pt x="10867" y="23278"/>
                  </a:cubicBezTo>
                  <a:lnTo>
                    <a:pt x="10867" y="20329"/>
                  </a:lnTo>
                  <a:cubicBezTo>
                    <a:pt x="6369" y="14622"/>
                    <a:pt x="3399" y="7657"/>
                    <a:pt x="2574" y="46"/>
                  </a:cubicBezTo>
                  <a:cubicBezTo>
                    <a:pt x="2211" y="92"/>
                    <a:pt x="1840" y="111"/>
                    <a:pt x="1470" y="111"/>
                  </a:cubicBezTo>
                  <a:cubicBezTo>
                    <a:pt x="969" y="111"/>
                    <a:pt x="475" y="72"/>
                    <a:pt x="1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7" name="Google Shape;2817;p33"/>
            <p:cNvSpPr/>
            <p:nvPr/>
          </p:nvSpPr>
          <p:spPr>
            <a:xfrm>
              <a:off x="8373923" y="-119475"/>
              <a:ext cx="784851" cy="2723618"/>
            </a:xfrm>
            <a:custGeom>
              <a:rect b="b" l="l" r="r" t="t"/>
              <a:pathLst>
                <a:path extrusionOk="0" h="29615" w="8534">
                  <a:moveTo>
                    <a:pt x="1" y="0"/>
                  </a:moveTo>
                  <a:lnTo>
                    <a:pt x="1" y="4958"/>
                  </a:lnTo>
                  <a:cubicBezTo>
                    <a:pt x="1" y="14265"/>
                    <a:pt x="3192" y="22830"/>
                    <a:pt x="8534" y="29615"/>
                  </a:cubicBezTo>
                  <a:lnTo>
                    <a:pt x="853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8" name="Google Shape;2818;p33"/>
            <p:cNvSpPr/>
            <p:nvPr/>
          </p:nvSpPr>
          <p:spPr>
            <a:xfrm>
              <a:off x="8625548" y="540856"/>
              <a:ext cx="533228" cy="1726230"/>
            </a:xfrm>
            <a:custGeom>
              <a:rect b="b" l="l" r="r" t="t"/>
              <a:pathLst>
                <a:path extrusionOk="0" h="18770" w="5798">
                  <a:moveTo>
                    <a:pt x="2457" y="1"/>
                  </a:moveTo>
                  <a:cubicBezTo>
                    <a:pt x="1729" y="619"/>
                    <a:pt x="897" y="1132"/>
                    <a:pt x="1" y="1503"/>
                  </a:cubicBezTo>
                  <a:cubicBezTo>
                    <a:pt x="585" y="7799"/>
                    <a:pt x="2633" y="13668"/>
                    <a:pt x="5798" y="18769"/>
                  </a:cubicBezTo>
                  <a:lnTo>
                    <a:pt x="5798" y="13908"/>
                  </a:lnTo>
                  <a:cubicBezTo>
                    <a:pt x="3893" y="9619"/>
                    <a:pt x="2730" y="4928"/>
                    <a:pt x="2457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9" name="Google Shape;2819;p33"/>
            <p:cNvSpPr/>
            <p:nvPr/>
          </p:nvSpPr>
          <p:spPr>
            <a:xfrm>
              <a:off x="8846179" y="-119475"/>
              <a:ext cx="312598" cy="1939503"/>
            </a:xfrm>
            <a:custGeom>
              <a:rect b="b" l="l" r="r" t="t"/>
              <a:pathLst>
                <a:path extrusionOk="0" h="21089" w="3399">
                  <a:moveTo>
                    <a:pt x="0" y="0"/>
                  </a:moveTo>
                  <a:lnTo>
                    <a:pt x="0" y="4958"/>
                  </a:lnTo>
                  <a:cubicBezTo>
                    <a:pt x="0" y="10696"/>
                    <a:pt x="1215" y="16155"/>
                    <a:pt x="3399" y="21088"/>
                  </a:cubicBezTo>
                  <a:lnTo>
                    <a:pt x="3399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0" name="Google Shape;2820;p33"/>
            <p:cNvSpPr/>
            <p:nvPr/>
          </p:nvSpPr>
          <p:spPr>
            <a:xfrm>
              <a:off x="-14027" y="2817343"/>
              <a:ext cx="864311" cy="2365680"/>
            </a:xfrm>
            <a:custGeom>
              <a:rect b="b" l="l" r="r" t="t"/>
              <a:pathLst>
                <a:path extrusionOk="0" h="25723" w="9398">
                  <a:moveTo>
                    <a:pt x="1" y="1"/>
                  </a:moveTo>
                  <a:lnTo>
                    <a:pt x="1" y="25722"/>
                  </a:lnTo>
                  <a:lnTo>
                    <a:pt x="9397" y="25722"/>
                  </a:lnTo>
                  <a:cubicBezTo>
                    <a:pt x="9397" y="15921"/>
                    <a:pt x="5862" y="6947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1" name="Google Shape;2821;p33"/>
            <p:cNvSpPr/>
            <p:nvPr/>
          </p:nvSpPr>
          <p:spPr>
            <a:xfrm>
              <a:off x="-14027" y="3357655"/>
              <a:ext cx="628230" cy="1825371"/>
            </a:xfrm>
            <a:custGeom>
              <a:rect b="b" l="l" r="r" t="t"/>
              <a:pathLst>
                <a:path extrusionOk="0" h="19848" w="6831">
                  <a:moveTo>
                    <a:pt x="1546" y="1"/>
                  </a:moveTo>
                  <a:cubicBezTo>
                    <a:pt x="1039" y="352"/>
                    <a:pt x="520" y="689"/>
                    <a:pt x="1" y="1015"/>
                  </a:cubicBezTo>
                  <a:lnTo>
                    <a:pt x="1" y="1885"/>
                  </a:lnTo>
                  <a:cubicBezTo>
                    <a:pt x="2724" y="7286"/>
                    <a:pt x="4263" y="13387"/>
                    <a:pt x="4263" y="19847"/>
                  </a:cubicBezTo>
                  <a:lnTo>
                    <a:pt x="6830" y="19847"/>
                  </a:lnTo>
                  <a:cubicBezTo>
                    <a:pt x="6830" y="12620"/>
                    <a:pt x="4907" y="5843"/>
                    <a:pt x="1546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2" name="Google Shape;2822;p33"/>
            <p:cNvSpPr/>
            <p:nvPr/>
          </p:nvSpPr>
          <p:spPr>
            <a:xfrm>
              <a:off x="-14027" y="3530923"/>
              <a:ext cx="392149" cy="1652104"/>
            </a:xfrm>
            <a:custGeom>
              <a:rect b="b" l="l" r="r" t="t"/>
              <a:pathLst>
                <a:path extrusionOk="0" h="17964" w="4264">
                  <a:moveTo>
                    <a:pt x="1" y="1"/>
                  </a:moveTo>
                  <a:lnTo>
                    <a:pt x="1" y="17963"/>
                  </a:lnTo>
                  <a:lnTo>
                    <a:pt x="4263" y="17963"/>
                  </a:lnTo>
                  <a:cubicBezTo>
                    <a:pt x="4263" y="11503"/>
                    <a:pt x="2724" y="5402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3" name="Google Shape;2823;p33"/>
            <p:cNvSpPr/>
            <p:nvPr/>
          </p:nvSpPr>
          <p:spPr>
            <a:xfrm>
              <a:off x="-14027" y="4120163"/>
              <a:ext cx="155977" cy="1062868"/>
            </a:xfrm>
            <a:custGeom>
              <a:rect b="b" l="l" r="r" t="t"/>
              <a:pathLst>
                <a:path extrusionOk="0" h="11557" w="1696">
                  <a:moveTo>
                    <a:pt x="1" y="1"/>
                  </a:moveTo>
                  <a:lnTo>
                    <a:pt x="1" y="11556"/>
                  </a:lnTo>
                  <a:lnTo>
                    <a:pt x="1696" y="11556"/>
                  </a:lnTo>
                  <a:cubicBezTo>
                    <a:pt x="1696" y="7540"/>
                    <a:pt x="1105" y="3660"/>
                    <a:pt x="1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4" name="Google Shape;2824;p33"/>
            <p:cNvSpPr/>
            <p:nvPr/>
          </p:nvSpPr>
          <p:spPr>
            <a:xfrm>
              <a:off x="-14027" y="-119475"/>
              <a:ext cx="1728529" cy="3570454"/>
            </a:xfrm>
            <a:custGeom>
              <a:rect b="b" l="l" r="r" t="t"/>
              <a:pathLst>
                <a:path extrusionOk="0" h="38823" w="18795">
                  <a:moveTo>
                    <a:pt x="1" y="0"/>
                  </a:moveTo>
                  <a:lnTo>
                    <a:pt x="1" y="38823"/>
                  </a:lnTo>
                  <a:cubicBezTo>
                    <a:pt x="11281" y="31778"/>
                    <a:pt x="18794" y="19243"/>
                    <a:pt x="18794" y="4958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5" name="Google Shape;2825;p33"/>
            <p:cNvSpPr/>
            <p:nvPr/>
          </p:nvSpPr>
          <p:spPr>
            <a:xfrm>
              <a:off x="-14027" y="476938"/>
              <a:ext cx="1489414" cy="2813838"/>
            </a:xfrm>
            <a:custGeom>
              <a:rect b="b" l="l" r="r" t="t"/>
              <a:pathLst>
                <a:path extrusionOk="0" h="30596" w="16195">
                  <a:moveTo>
                    <a:pt x="16194" y="0"/>
                  </a:moveTo>
                  <a:cubicBezTo>
                    <a:pt x="15427" y="807"/>
                    <a:pt x="14518" y="1476"/>
                    <a:pt x="13510" y="1970"/>
                  </a:cubicBezTo>
                  <a:cubicBezTo>
                    <a:pt x="12588" y="12543"/>
                    <a:pt x="7545" y="21933"/>
                    <a:pt x="1" y="28529"/>
                  </a:cubicBezTo>
                  <a:lnTo>
                    <a:pt x="1" y="30596"/>
                  </a:lnTo>
                  <a:cubicBezTo>
                    <a:pt x="9461" y="23610"/>
                    <a:pt x="15726" y="12549"/>
                    <a:pt x="16194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6" name="Google Shape;2826;p33"/>
            <p:cNvSpPr/>
            <p:nvPr/>
          </p:nvSpPr>
          <p:spPr>
            <a:xfrm>
              <a:off x="-14027" y="-119475"/>
              <a:ext cx="1256276" cy="3220150"/>
            </a:xfrm>
            <a:custGeom>
              <a:rect b="b" l="l" r="r" t="t"/>
              <a:pathLst>
                <a:path extrusionOk="0" h="35014" w="13660">
                  <a:moveTo>
                    <a:pt x="1" y="0"/>
                  </a:moveTo>
                  <a:lnTo>
                    <a:pt x="1" y="35014"/>
                  </a:lnTo>
                  <a:cubicBezTo>
                    <a:pt x="8370" y="27704"/>
                    <a:pt x="13660" y="16949"/>
                    <a:pt x="13660" y="4958"/>
                  </a:cubicBezTo>
                  <a:lnTo>
                    <a:pt x="13660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7" name="Google Shape;2827;p33"/>
            <p:cNvSpPr/>
            <p:nvPr/>
          </p:nvSpPr>
          <p:spPr>
            <a:xfrm>
              <a:off x="-14027" y="734541"/>
              <a:ext cx="998675" cy="2140819"/>
            </a:xfrm>
            <a:custGeom>
              <a:rect b="b" l="l" r="r" t="t"/>
              <a:pathLst>
                <a:path extrusionOk="0" h="23278" w="10859">
                  <a:moveTo>
                    <a:pt x="10859" y="0"/>
                  </a:moveTo>
                  <a:cubicBezTo>
                    <a:pt x="10385" y="72"/>
                    <a:pt x="9890" y="111"/>
                    <a:pt x="9397" y="111"/>
                  </a:cubicBezTo>
                  <a:cubicBezTo>
                    <a:pt x="9020" y="111"/>
                    <a:pt x="8650" y="92"/>
                    <a:pt x="8292" y="46"/>
                  </a:cubicBezTo>
                  <a:cubicBezTo>
                    <a:pt x="7460" y="7657"/>
                    <a:pt x="4491" y="14622"/>
                    <a:pt x="1" y="20329"/>
                  </a:cubicBezTo>
                  <a:lnTo>
                    <a:pt x="1" y="23278"/>
                  </a:lnTo>
                  <a:cubicBezTo>
                    <a:pt x="5933" y="17092"/>
                    <a:pt x="9890" y="8995"/>
                    <a:pt x="10859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8" name="Google Shape;2828;p33"/>
            <p:cNvSpPr/>
            <p:nvPr/>
          </p:nvSpPr>
          <p:spPr>
            <a:xfrm>
              <a:off x="-14027" y="-119475"/>
              <a:ext cx="784115" cy="2723618"/>
            </a:xfrm>
            <a:custGeom>
              <a:rect b="b" l="l" r="r" t="t"/>
              <a:pathLst>
                <a:path extrusionOk="0" h="29615" w="8526">
                  <a:moveTo>
                    <a:pt x="1" y="0"/>
                  </a:moveTo>
                  <a:lnTo>
                    <a:pt x="1" y="29615"/>
                  </a:lnTo>
                  <a:cubicBezTo>
                    <a:pt x="5342" y="22830"/>
                    <a:pt x="8526" y="14265"/>
                    <a:pt x="8526" y="4958"/>
                  </a:cubicBezTo>
                  <a:lnTo>
                    <a:pt x="8526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9" name="Google Shape;2829;p33"/>
            <p:cNvSpPr/>
            <p:nvPr/>
          </p:nvSpPr>
          <p:spPr>
            <a:xfrm>
              <a:off x="-14027" y="540856"/>
              <a:ext cx="532492" cy="1726230"/>
            </a:xfrm>
            <a:custGeom>
              <a:rect b="b" l="l" r="r" t="t"/>
              <a:pathLst>
                <a:path extrusionOk="0" h="18770" w="5790">
                  <a:moveTo>
                    <a:pt x="3334" y="1"/>
                  </a:moveTo>
                  <a:cubicBezTo>
                    <a:pt x="3061" y="4928"/>
                    <a:pt x="1897" y="9619"/>
                    <a:pt x="1" y="13908"/>
                  </a:cubicBezTo>
                  <a:lnTo>
                    <a:pt x="1" y="18769"/>
                  </a:lnTo>
                  <a:cubicBezTo>
                    <a:pt x="3165" y="13668"/>
                    <a:pt x="5205" y="7799"/>
                    <a:pt x="5790" y="1503"/>
                  </a:cubicBezTo>
                  <a:cubicBezTo>
                    <a:pt x="4893" y="1132"/>
                    <a:pt x="4068" y="619"/>
                    <a:pt x="333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30" name="Google Shape;2830;p33"/>
            <p:cNvSpPr/>
            <p:nvPr/>
          </p:nvSpPr>
          <p:spPr>
            <a:xfrm>
              <a:off x="-14027" y="-119475"/>
              <a:ext cx="312046" cy="1939503"/>
            </a:xfrm>
            <a:custGeom>
              <a:rect b="b" l="l" r="r" t="t"/>
              <a:pathLst>
                <a:path extrusionOk="0" h="21089" w="3393">
                  <a:moveTo>
                    <a:pt x="1" y="0"/>
                  </a:moveTo>
                  <a:lnTo>
                    <a:pt x="1" y="21088"/>
                  </a:lnTo>
                  <a:cubicBezTo>
                    <a:pt x="2184" y="16155"/>
                    <a:pt x="3393" y="10696"/>
                    <a:pt x="3393" y="4958"/>
                  </a:cubicBezTo>
                  <a:lnTo>
                    <a:pt x="3393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31" name="Google Shape;2831;p33"/>
            <p:cNvSpPr/>
            <p:nvPr/>
          </p:nvSpPr>
          <p:spPr>
            <a:xfrm>
              <a:off x="7430331" y="-119475"/>
              <a:ext cx="1728437" cy="864311"/>
            </a:xfrm>
            <a:custGeom>
              <a:rect b="b" l="l" r="r" t="t"/>
              <a:pathLst>
                <a:path extrusionOk="0" h="9398" w="18794">
                  <a:moveTo>
                    <a:pt x="0" y="0"/>
                  </a:moveTo>
                  <a:cubicBezTo>
                    <a:pt x="0" y="5192"/>
                    <a:pt x="4205" y="9397"/>
                    <a:pt x="9397" y="9397"/>
                  </a:cubicBezTo>
                  <a:cubicBezTo>
                    <a:pt x="14583" y="9397"/>
                    <a:pt x="18794" y="5192"/>
                    <a:pt x="18794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32" name="Google Shape;2832;p33"/>
            <p:cNvSpPr/>
            <p:nvPr/>
          </p:nvSpPr>
          <p:spPr>
            <a:xfrm>
              <a:off x="9018252" y="-119475"/>
              <a:ext cx="107694" cy="92"/>
            </a:xfrm>
            <a:custGeom>
              <a:rect b="b" l="l" r="r" t="t"/>
              <a:pathLst>
                <a:path extrusionOk="0" h="1" w="1171">
                  <a:moveTo>
                    <a:pt x="117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171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33" name="Google Shape;2833;p33"/>
            <p:cNvSpPr/>
            <p:nvPr/>
          </p:nvSpPr>
          <p:spPr>
            <a:xfrm>
              <a:off x="7532415" y="-119475"/>
              <a:ext cx="37799" cy="92"/>
            </a:xfrm>
            <a:custGeom>
              <a:rect b="b" l="l" r="r" t="t"/>
              <a:pathLst>
                <a:path extrusionOk="0" h="1" w="411">
                  <a:moveTo>
                    <a:pt x="41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358" y="0"/>
                  </a:lnTo>
                  <a:lnTo>
                    <a:pt x="358" y="0"/>
                  </a:lnTo>
                  <a:lnTo>
                    <a:pt x="358" y="0"/>
                  </a:lnTo>
                  <a:lnTo>
                    <a:pt x="411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34" name="Google Shape;2834;p33"/>
            <p:cNvSpPr/>
            <p:nvPr/>
          </p:nvSpPr>
          <p:spPr>
            <a:xfrm>
              <a:off x="7543727" y="-119475"/>
              <a:ext cx="1582209" cy="628230"/>
            </a:xfrm>
            <a:custGeom>
              <a:rect b="b" l="l" r="r" t="t"/>
              <a:pathLst>
                <a:path extrusionOk="0" h="6831" w="17204">
                  <a:moveTo>
                    <a:pt x="235" y="0"/>
                  </a:moveTo>
                  <a:cubicBezTo>
                    <a:pt x="235" y="723"/>
                    <a:pt x="151" y="1424"/>
                    <a:pt x="1" y="2093"/>
                  </a:cubicBezTo>
                  <a:cubicBezTo>
                    <a:pt x="1620" y="4926"/>
                    <a:pt x="4667" y="6830"/>
                    <a:pt x="8164" y="6830"/>
                  </a:cubicBezTo>
                  <a:cubicBezTo>
                    <a:pt x="12459" y="6830"/>
                    <a:pt x="16085" y="3945"/>
                    <a:pt x="17204" y="0"/>
                  </a:cubicBezTo>
                  <a:lnTo>
                    <a:pt x="16034" y="0"/>
                  </a:lnTo>
                  <a:cubicBezTo>
                    <a:pt x="14357" y="2568"/>
                    <a:pt x="11458" y="4271"/>
                    <a:pt x="8164" y="4271"/>
                  </a:cubicBezTo>
                  <a:cubicBezTo>
                    <a:pt x="4862" y="4271"/>
                    <a:pt x="1964" y="2568"/>
                    <a:pt x="288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35" name="Google Shape;2835;p33"/>
            <p:cNvSpPr/>
            <p:nvPr/>
          </p:nvSpPr>
          <p:spPr>
            <a:xfrm>
              <a:off x="7570122" y="-119475"/>
              <a:ext cx="1448212" cy="392793"/>
            </a:xfrm>
            <a:custGeom>
              <a:rect b="b" l="l" r="r" t="t"/>
              <a:pathLst>
                <a:path extrusionOk="0" h="4271" w="15747">
                  <a:moveTo>
                    <a:pt x="1" y="0"/>
                  </a:moveTo>
                  <a:cubicBezTo>
                    <a:pt x="1677" y="2568"/>
                    <a:pt x="4575" y="4271"/>
                    <a:pt x="7877" y="4271"/>
                  </a:cubicBezTo>
                  <a:cubicBezTo>
                    <a:pt x="11171" y="4271"/>
                    <a:pt x="14070" y="2568"/>
                    <a:pt x="15747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36" name="Google Shape;2836;p33"/>
            <p:cNvSpPr/>
            <p:nvPr/>
          </p:nvSpPr>
          <p:spPr>
            <a:xfrm>
              <a:off x="7798387" y="-119475"/>
              <a:ext cx="991594" cy="156713"/>
            </a:xfrm>
            <a:custGeom>
              <a:rect b="b" l="l" r="r" t="t"/>
              <a:pathLst>
                <a:path extrusionOk="0" h="1704" w="10782">
                  <a:moveTo>
                    <a:pt x="0" y="0"/>
                  </a:moveTo>
                  <a:cubicBezTo>
                    <a:pt x="1529" y="1073"/>
                    <a:pt x="3386" y="1704"/>
                    <a:pt x="5395" y="1704"/>
                  </a:cubicBezTo>
                  <a:cubicBezTo>
                    <a:pt x="7396" y="1704"/>
                    <a:pt x="9255" y="1073"/>
                    <a:pt x="10782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37" name="Google Shape;2837;p33"/>
            <p:cNvSpPr/>
            <p:nvPr/>
          </p:nvSpPr>
          <p:spPr>
            <a:xfrm>
              <a:off x="5836891" y="-119475"/>
              <a:ext cx="1728437" cy="864311"/>
            </a:xfrm>
            <a:custGeom>
              <a:rect b="b" l="l" r="r" t="t"/>
              <a:pathLst>
                <a:path extrusionOk="0" h="9398" w="18794">
                  <a:moveTo>
                    <a:pt x="0" y="0"/>
                  </a:moveTo>
                  <a:cubicBezTo>
                    <a:pt x="0" y="5192"/>
                    <a:pt x="4205" y="9397"/>
                    <a:pt x="9397" y="9397"/>
                  </a:cubicBezTo>
                  <a:cubicBezTo>
                    <a:pt x="14583" y="9397"/>
                    <a:pt x="18794" y="5192"/>
                    <a:pt x="18794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38" name="Google Shape;2838;p33"/>
            <p:cNvSpPr/>
            <p:nvPr/>
          </p:nvSpPr>
          <p:spPr>
            <a:xfrm>
              <a:off x="7424813" y="-119475"/>
              <a:ext cx="5610" cy="92"/>
            </a:xfrm>
            <a:custGeom>
              <a:rect b="b" l="l" r="r" t="t"/>
              <a:pathLst>
                <a:path extrusionOk="0" h="1" w="61">
                  <a:moveTo>
                    <a:pt x="60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111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39" name="Google Shape;2839;p33"/>
            <p:cNvSpPr/>
            <p:nvPr/>
          </p:nvSpPr>
          <p:spPr>
            <a:xfrm>
              <a:off x="7430331" y="-119475"/>
              <a:ext cx="32373" cy="92"/>
            </a:xfrm>
            <a:custGeom>
              <a:rect b="b" l="l" r="r" t="t"/>
              <a:pathLst>
                <a:path extrusionOk="0" h="1" w="352">
                  <a:moveTo>
                    <a:pt x="351" y="0"/>
                  </a:moveTo>
                  <a:lnTo>
                    <a:pt x="0" y="0"/>
                  </a:lnTo>
                  <a:lnTo>
                    <a:pt x="351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40" name="Google Shape;2840;p33"/>
            <p:cNvSpPr/>
            <p:nvPr/>
          </p:nvSpPr>
          <p:spPr>
            <a:xfrm>
              <a:off x="7462611" y="-119475"/>
              <a:ext cx="69895" cy="92"/>
            </a:xfrm>
            <a:custGeom>
              <a:rect b="b" l="l" r="r" t="t"/>
              <a:pathLst>
                <a:path extrusionOk="0" h="1" w="760">
                  <a:moveTo>
                    <a:pt x="76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760" y="0"/>
                  </a:lnTo>
                  <a:close/>
                </a:path>
              </a:pathLst>
            </a:custGeom>
            <a:solidFill>
              <a:srgbClr val="A1121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41" name="Google Shape;2841;p33"/>
            <p:cNvSpPr/>
            <p:nvPr/>
          </p:nvSpPr>
          <p:spPr>
            <a:xfrm>
              <a:off x="5971993" y="-119475"/>
              <a:ext cx="4782" cy="92"/>
            </a:xfrm>
            <a:custGeom>
              <a:rect b="b" l="l" r="r" t="t"/>
              <a:pathLst>
                <a:path extrusionOk="0" h="1" w="52">
                  <a:moveTo>
                    <a:pt x="52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111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42" name="Google Shape;2842;p33"/>
            <p:cNvSpPr/>
            <p:nvPr/>
          </p:nvSpPr>
          <p:spPr>
            <a:xfrm>
              <a:off x="5957094" y="-119475"/>
              <a:ext cx="1575403" cy="628230"/>
            </a:xfrm>
            <a:custGeom>
              <a:rect b="b" l="l" r="r" t="t"/>
              <a:pathLst>
                <a:path extrusionOk="0" h="6831" w="17130">
                  <a:moveTo>
                    <a:pt x="162" y="0"/>
                  </a:moveTo>
                  <a:cubicBezTo>
                    <a:pt x="162" y="754"/>
                    <a:pt x="105" y="1495"/>
                    <a:pt x="0" y="2223"/>
                  </a:cubicBezTo>
                  <a:cubicBezTo>
                    <a:pt x="1638" y="4985"/>
                    <a:pt x="4646" y="6830"/>
                    <a:pt x="8090" y="6830"/>
                  </a:cubicBezTo>
                  <a:cubicBezTo>
                    <a:pt x="12387" y="6830"/>
                    <a:pt x="16013" y="3945"/>
                    <a:pt x="17130" y="0"/>
                  </a:cubicBezTo>
                  <a:lnTo>
                    <a:pt x="15960" y="0"/>
                  </a:lnTo>
                  <a:cubicBezTo>
                    <a:pt x="14283" y="2568"/>
                    <a:pt x="11386" y="4271"/>
                    <a:pt x="8090" y="4271"/>
                  </a:cubicBezTo>
                  <a:cubicBezTo>
                    <a:pt x="4796" y="4271"/>
                    <a:pt x="1898" y="2568"/>
                    <a:pt x="214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43" name="Google Shape;2843;p33"/>
            <p:cNvSpPr/>
            <p:nvPr/>
          </p:nvSpPr>
          <p:spPr>
            <a:xfrm>
              <a:off x="5976683" y="-119475"/>
              <a:ext cx="1448212" cy="392793"/>
            </a:xfrm>
            <a:custGeom>
              <a:rect b="b" l="l" r="r" t="t"/>
              <a:pathLst>
                <a:path extrusionOk="0" h="4271" w="15747">
                  <a:moveTo>
                    <a:pt x="1" y="0"/>
                  </a:moveTo>
                  <a:cubicBezTo>
                    <a:pt x="1685" y="2568"/>
                    <a:pt x="4583" y="4271"/>
                    <a:pt x="7877" y="4271"/>
                  </a:cubicBezTo>
                  <a:cubicBezTo>
                    <a:pt x="11173" y="4271"/>
                    <a:pt x="14070" y="2568"/>
                    <a:pt x="15747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44" name="Google Shape;2844;p33"/>
            <p:cNvSpPr/>
            <p:nvPr/>
          </p:nvSpPr>
          <p:spPr>
            <a:xfrm>
              <a:off x="6205684" y="-119475"/>
              <a:ext cx="991042" cy="156713"/>
            </a:xfrm>
            <a:custGeom>
              <a:rect b="b" l="l" r="r" t="t"/>
              <a:pathLst>
                <a:path extrusionOk="0" h="1704" w="10776">
                  <a:moveTo>
                    <a:pt x="0" y="0"/>
                  </a:moveTo>
                  <a:cubicBezTo>
                    <a:pt x="1521" y="1073"/>
                    <a:pt x="3380" y="1704"/>
                    <a:pt x="5387" y="1704"/>
                  </a:cubicBezTo>
                  <a:cubicBezTo>
                    <a:pt x="7390" y="1704"/>
                    <a:pt x="9247" y="1073"/>
                    <a:pt x="10776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45" name="Google Shape;2845;p33"/>
            <p:cNvSpPr/>
            <p:nvPr/>
          </p:nvSpPr>
          <p:spPr>
            <a:xfrm>
              <a:off x="-14027" y="-119475"/>
              <a:ext cx="1728529" cy="864311"/>
            </a:xfrm>
            <a:custGeom>
              <a:rect b="b" l="l" r="r" t="t"/>
              <a:pathLst>
                <a:path extrusionOk="0" h="9398" w="18795">
                  <a:moveTo>
                    <a:pt x="1" y="0"/>
                  </a:moveTo>
                  <a:cubicBezTo>
                    <a:pt x="1" y="5192"/>
                    <a:pt x="4205" y="9397"/>
                    <a:pt x="9397" y="9397"/>
                  </a:cubicBezTo>
                  <a:cubicBezTo>
                    <a:pt x="14583" y="9397"/>
                    <a:pt x="18794" y="5192"/>
                    <a:pt x="18794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46" name="Google Shape;2846;p33"/>
            <p:cNvSpPr/>
            <p:nvPr/>
          </p:nvSpPr>
          <p:spPr>
            <a:xfrm>
              <a:off x="1573986" y="-119475"/>
              <a:ext cx="37615" cy="92"/>
            </a:xfrm>
            <a:custGeom>
              <a:rect b="b" l="l" r="r" t="t"/>
              <a:pathLst>
                <a:path extrusionOk="0" h="1" w="409">
                  <a:moveTo>
                    <a:pt x="409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409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47" name="Google Shape;2847;p33"/>
            <p:cNvSpPr/>
            <p:nvPr/>
          </p:nvSpPr>
          <p:spPr>
            <a:xfrm>
              <a:off x="18254" y="-119475"/>
              <a:ext cx="107694" cy="92"/>
            </a:xfrm>
            <a:custGeom>
              <a:rect b="b" l="l" r="r" t="t"/>
              <a:pathLst>
                <a:path extrusionOk="0" h="1" w="1171">
                  <a:moveTo>
                    <a:pt x="1170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48" name="Google Shape;2848;p33"/>
            <p:cNvSpPr/>
            <p:nvPr/>
          </p:nvSpPr>
          <p:spPr>
            <a:xfrm>
              <a:off x="18254" y="-119475"/>
              <a:ext cx="1582577" cy="628230"/>
            </a:xfrm>
            <a:custGeom>
              <a:rect b="b" l="l" r="r" t="t"/>
              <a:pathLst>
                <a:path extrusionOk="0" h="6831" w="17208">
                  <a:moveTo>
                    <a:pt x="1" y="0"/>
                  </a:moveTo>
                  <a:cubicBezTo>
                    <a:pt x="1117" y="3945"/>
                    <a:pt x="4743" y="6830"/>
                    <a:pt x="9046" y="6830"/>
                  </a:cubicBezTo>
                  <a:cubicBezTo>
                    <a:pt x="12535" y="6830"/>
                    <a:pt x="15583" y="4926"/>
                    <a:pt x="17208" y="2093"/>
                  </a:cubicBezTo>
                  <a:cubicBezTo>
                    <a:pt x="17052" y="1424"/>
                    <a:pt x="16974" y="723"/>
                    <a:pt x="16974" y="0"/>
                  </a:cubicBezTo>
                  <a:lnTo>
                    <a:pt x="16916" y="0"/>
                  </a:lnTo>
                  <a:cubicBezTo>
                    <a:pt x="15240" y="2568"/>
                    <a:pt x="12340" y="4271"/>
                    <a:pt x="9046" y="4271"/>
                  </a:cubicBezTo>
                  <a:cubicBezTo>
                    <a:pt x="5751" y="4271"/>
                    <a:pt x="2847" y="2568"/>
                    <a:pt x="1170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49" name="Google Shape;2849;p33"/>
            <p:cNvSpPr/>
            <p:nvPr/>
          </p:nvSpPr>
          <p:spPr>
            <a:xfrm>
              <a:off x="125857" y="-119475"/>
              <a:ext cx="1448212" cy="392793"/>
            </a:xfrm>
            <a:custGeom>
              <a:rect b="b" l="l" r="r" t="t"/>
              <a:pathLst>
                <a:path extrusionOk="0" h="4271" w="15747">
                  <a:moveTo>
                    <a:pt x="0" y="0"/>
                  </a:moveTo>
                  <a:cubicBezTo>
                    <a:pt x="1677" y="2568"/>
                    <a:pt x="4581" y="4271"/>
                    <a:pt x="7876" y="4271"/>
                  </a:cubicBezTo>
                  <a:cubicBezTo>
                    <a:pt x="11170" y="4271"/>
                    <a:pt x="14070" y="2568"/>
                    <a:pt x="15746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50" name="Google Shape;2850;p33"/>
            <p:cNvSpPr/>
            <p:nvPr/>
          </p:nvSpPr>
          <p:spPr>
            <a:xfrm>
              <a:off x="354030" y="-119475"/>
              <a:ext cx="991686" cy="156713"/>
            </a:xfrm>
            <a:custGeom>
              <a:rect b="b" l="l" r="r" t="t"/>
              <a:pathLst>
                <a:path extrusionOk="0" h="1704" w="10783">
                  <a:moveTo>
                    <a:pt x="1" y="0"/>
                  </a:moveTo>
                  <a:cubicBezTo>
                    <a:pt x="1529" y="1073"/>
                    <a:pt x="3387" y="1704"/>
                    <a:pt x="5395" y="1704"/>
                  </a:cubicBezTo>
                  <a:cubicBezTo>
                    <a:pt x="7396" y="1704"/>
                    <a:pt x="9255" y="1073"/>
                    <a:pt x="10782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51" name="Google Shape;2851;p33"/>
            <p:cNvSpPr/>
            <p:nvPr/>
          </p:nvSpPr>
          <p:spPr>
            <a:xfrm>
              <a:off x="1579229" y="-119475"/>
              <a:ext cx="1728529" cy="864311"/>
            </a:xfrm>
            <a:custGeom>
              <a:rect b="b" l="l" r="r" t="t"/>
              <a:pathLst>
                <a:path extrusionOk="0" h="9398" w="18795">
                  <a:moveTo>
                    <a:pt x="1" y="0"/>
                  </a:moveTo>
                  <a:cubicBezTo>
                    <a:pt x="1" y="5192"/>
                    <a:pt x="4206" y="9397"/>
                    <a:pt x="9398" y="9397"/>
                  </a:cubicBezTo>
                  <a:cubicBezTo>
                    <a:pt x="14583" y="9397"/>
                    <a:pt x="18794" y="5192"/>
                    <a:pt x="18794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52" name="Google Shape;2852;p33"/>
            <p:cNvSpPr/>
            <p:nvPr/>
          </p:nvSpPr>
          <p:spPr>
            <a:xfrm>
              <a:off x="3167242" y="-119475"/>
              <a:ext cx="5426" cy="92"/>
            </a:xfrm>
            <a:custGeom>
              <a:rect b="b" l="l" r="r" t="t"/>
              <a:pathLst>
                <a:path extrusionOk="0" h="1" w="59">
                  <a:moveTo>
                    <a:pt x="58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6111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53" name="Google Shape;2853;p33"/>
            <p:cNvSpPr/>
            <p:nvPr/>
          </p:nvSpPr>
          <p:spPr>
            <a:xfrm>
              <a:off x="1714422" y="-119475"/>
              <a:ext cx="4782" cy="92"/>
            </a:xfrm>
            <a:custGeom>
              <a:rect b="b" l="l" r="r" t="t"/>
              <a:pathLst>
                <a:path extrusionOk="0" h="1" w="52">
                  <a:moveTo>
                    <a:pt x="52" y="0"/>
                  </a:moveTo>
                  <a:lnTo>
                    <a:pt x="0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111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54" name="Google Shape;2854;p33"/>
            <p:cNvSpPr/>
            <p:nvPr/>
          </p:nvSpPr>
          <p:spPr>
            <a:xfrm>
              <a:off x="1681497" y="-119475"/>
              <a:ext cx="33016" cy="92"/>
            </a:xfrm>
            <a:custGeom>
              <a:rect b="b" l="l" r="r" t="t"/>
              <a:pathLst>
                <a:path extrusionOk="0" h="1" w="359">
                  <a:moveTo>
                    <a:pt x="358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55" name="Google Shape;2855;p33"/>
            <p:cNvSpPr/>
            <p:nvPr/>
          </p:nvSpPr>
          <p:spPr>
            <a:xfrm>
              <a:off x="1611509" y="-119475"/>
              <a:ext cx="70079" cy="92"/>
            </a:xfrm>
            <a:custGeom>
              <a:rect b="b" l="l" r="r" t="t"/>
              <a:pathLst>
                <a:path extrusionOk="0" h="1" w="762">
                  <a:moveTo>
                    <a:pt x="762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A1121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56" name="Google Shape;2856;p33"/>
            <p:cNvSpPr/>
            <p:nvPr/>
          </p:nvSpPr>
          <p:spPr>
            <a:xfrm>
              <a:off x="1611509" y="-119475"/>
              <a:ext cx="1575495" cy="628230"/>
            </a:xfrm>
            <a:custGeom>
              <a:rect b="b" l="l" r="r" t="t"/>
              <a:pathLst>
                <a:path extrusionOk="0" h="6831" w="17131">
                  <a:moveTo>
                    <a:pt x="1" y="0"/>
                  </a:moveTo>
                  <a:cubicBezTo>
                    <a:pt x="1119" y="3945"/>
                    <a:pt x="4745" y="6830"/>
                    <a:pt x="9047" y="6830"/>
                  </a:cubicBezTo>
                  <a:cubicBezTo>
                    <a:pt x="12484" y="6830"/>
                    <a:pt x="15493" y="4985"/>
                    <a:pt x="17130" y="2223"/>
                  </a:cubicBezTo>
                  <a:cubicBezTo>
                    <a:pt x="17027" y="1495"/>
                    <a:pt x="16974" y="754"/>
                    <a:pt x="16974" y="0"/>
                  </a:cubicBezTo>
                  <a:lnTo>
                    <a:pt x="16917" y="0"/>
                  </a:lnTo>
                  <a:cubicBezTo>
                    <a:pt x="15240" y="2568"/>
                    <a:pt x="12342" y="4271"/>
                    <a:pt x="9047" y="4271"/>
                  </a:cubicBezTo>
                  <a:cubicBezTo>
                    <a:pt x="5745" y="4271"/>
                    <a:pt x="2847" y="2568"/>
                    <a:pt x="1171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57" name="Google Shape;2857;p33"/>
            <p:cNvSpPr/>
            <p:nvPr/>
          </p:nvSpPr>
          <p:spPr>
            <a:xfrm>
              <a:off x="1719112" y="-119475"/>
              <a:ext cx="1448212" cy="392793"/>
            </a:xfrm>
            <a:custGeom>
              <a:rect b="b" l="l" r="r" t="t"/>
              <a:pathLst>
                <a:path extrusionOk="0" h="4271" w="15747">
                  <a:moveTo>
                    <a:pt x="1" y="0"/>
                  </a:moveTo>
                  <a:cubicBezTo>
                    <a:pt x="1677" y="2568"/>
                    <a:pt x="4575" y="4271"/>
                    <a:pt x="7877" y="4271"/>
                  </a:cubicBezTo>
                  <a:cubicBezTo>
                    <a:pt x="11172" y="4271"/>
                    <a:pt x="14070" y="2568"/>
                    <a:pt x="15747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58" name="Google Shape;2858;p33"/>
            <p:cNvSpPr/>
            <p:nvPr/>
          </p:nvSpPr>
          <p:spPr>
            <a:xfrm>
              <a:off x="1947469" y="-119475"/>
              <a:ext cx="991502" cy="156713"/>
            </a:xfrm>
            <a:custGeom>
              <a:rect b="b" l="l" r="r" t="t"/>
              <a:pathLst>
                <a:path extrusionOk="0" h="1704" w="10781">
                  <a:moveTo>
                    <a:pt x="0" y="0"/>
                  </a:moveTo>
                  <a:cubicBezTo>
                    <a:pt x="1527" y="1073"/>
                    <a:pt x="3386" y="1704"/>
                    <a:pt x="5394" y="1704"/>
                  </a:cubicBezTo>
                  <a:cubicBezTo>
                    <a:pt x="7395" y="1704"/>
                    <a:pt x="9254" y="1073"/>
                    <a:pt x="10781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59" name="Google Shape;2859;p33"/>
            <p:cNvSpPr/>
            <p:nvPr/>
          </p:nvSpPr>
          <p:spPr>
            <a:xfrm>
              <a:off x="3172576" y="-119475"/>
              <a:ext cx="2799491" cy="1399745"/>
            </a:xfrm>
            <a:custGeom>
              <a:rect b="b" l="l" r="r" t="t"/>
              <a:pathLst>
                <a:path extrusionOk="0" h="15220" w="30440">
                  <a:moveTo>
                    <a:pt x="0" y="0"/>
                  </a:moveTo>
                  <a:cubicBezTo>
                    <a:pt x="0" y="8410"/>
                    <a:pt x="6811" y="15219"/>
                    <a:pt x="15221" y="15219"/>
                  </a:cubicBezTo>
                  <a:cubicBezTo>
                    <a:pt x="23622" y="15219"/>
                    <a:pt x="30439" y="8410"/>
                    <a:pt x="30439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60" name="Google Shape;2860;p33"/>
            <p:cNvSpPr/>
            <p:nvPr/>
          </p:nvSpPr>
          <p:spPr>
            <a:xfrm>
              <a:off x="3192349" y="-119475"/>
              <a:ext cx="2759301" cy="1164309"/>
            </a:xfrm>
            <a:custGeom>
              <a:rect b="b" l="l" r="r" t="t"/>
              <a:pathLst>
                <a:path extrusionOk="0" h="12660" w="30003">
                  <a:moveTo>
                    <a:pt x="0" y="0"/>
                  </a:moveTo>
                  <a:cubicBezTo>
                    <a:pt x="1222" y="7187"/>
                    <a:pt x="7474" y="12660"/>
                    <a:pt x="15006" y="12660"/>
                  </a:cubicBezTo>
                  <a:cubicBezTo>
                    <a:pt x="22537" y="12660"/>
                    <a:pt x="28788" y="7187"/>
                    <a:pt x="30003" y="0"/>
                  </a:cubicBezTo>
                  <a:lnTo>
                    <a:pt x="29334" y="0"/>
                  </a:lnTo>
                  <a:cubicBezTo>
                    <a:pt x="27228" y="5882"/>
                    <a:pt x="21608" y="10093"/>
                    <a:pt x="15006" y="10093"/>
                  </a:cubicBezTo>
                  <a:cubicBezTo>
                    <a:pt x="8396" y="10093"/>
                    <a:pt x="2775" y="5882"/>
                    <a:pt x="670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61" name="Google Shape;2861;p33"/>
            <p:cNvSpPr/>
            <p:nvPr/>
          </p:nvSpPr>
          <p:spPr>
            <a:xfrm>
              <a:off x="3253876" y="-119475"/>
              <a:ext cx="2636248" cy="928228"/>
            </a:xfrm>
            <a:custGeom>
              <a:rect b="b" l="l" r="r" t="t"/>
              <a:pathLst>
                <a:path extrusionOk="0" h="10093" w="28665">
                  <a:moveTo>
                    <a:pt x="1" y="0"/>
                  </a:moveTo>
                  <a:cubicBezTo>
                    <a:pt x="2106" y="5882"/>
                    <a:pt x="7727" y="10093"/>
                    <a:pt x="14337" y="10093"/>
                  </a:cubicBezTo>
                  <a:cubicBezTo>
                    <a:pt x="20939" y="10093"/>
                    <a:pt x="26559" y="5882"/>
                    <a:pt x="28665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62" name="Google Shape;2862;p33"/>
            <p:cNvSpPr/>
            <p:nvPr/>
          </p:nvSpPr>
          <p:spPr>
            <a:xfrm>
              <a:off x="3364513" y="-119475"/>
              <a:ext cx="2415067" cy="692147"/>
            </a:xfrm>
            <a:custGeom>
              <a:rect b="b" l="l" r="r" t="t"/>
              <a:pathLst>
                <a:path extrusionOk="0" h="7526" w="26260">
                  <a:moveTo>
                    <a:pt x="0" y="0"/>
                  </a:moveTo>
                  <a:cubicBezTo>
                    <a:pt x="2645" y="4505"/>
                    <a:pt x="7531" y="7526"/>
                    <a:pt x="13134" y="7526"/>
                  </a:cubicBezTo>
                  <a:cubicBezTo>
                    <a:pt x="18728" y="7526"/>
                    <a:pt x="23616" y="4505"/>
                    <a:pt x="26259" y="0"/>
                  </a:cubicBezTo>
                  <a:lnTo>
                    <a:pt x="24369" y="0"/>
                  </a:lnTo>
                  <a:cubicBezTo>
                    <a:pt x="21588" y="3048"/>
                    <a:pt x="17579" y="4958"/>
                    <a:pt x="13134" y="4958"/>
                  </a:cubicBezTo>
                  <a:cubicBezTo>
                    <a:pt x="8682" y="4958"/>
                    <a:pt x="4679" y="3048"/>
                    <a:pt x="1890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63" name="Google Shape;2863;p33"/>
            <p:cNvSpPr/>
            <p:nvPr/>
          </p:nvSpPr>
          <p:spPr>
            <a:xfrm>
              <a:off x="3538333" y="-119475"/>
              <a:ext cx="2067429" cy="456067"/>
            </a:xfrm>
            <a:custGeom>
              <a:rect b="b" l="l" r="r" t="t"/>
              <a:pathLst>
                <a:path extrusionOk="0" h="4959" w="22480">
                  <a:moveTo>
                    <a:pt x="0" y="0"/>
                  </a:moveTo>
                  <a:cubicBezTo>
                    <a:pt x="2789" y="3048"/>
                    <a:pt x="6792" y="4958"/>
                    <a:pt x="11244" y="4958"/>
                  </a:cubicBezTo>
                  <a:cubicBezTo>
                    <a:pt x="15689" y="4958"/>
                    <a:pt x="19698" y="3048"/>
                    <a:pt x="22479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64" name="Google Shape;2864;p33"/>
            <p:cNvSpPr/>
            <p:nvPr/>
          </p:nvSpPr>
          <p:spPr>
            <a:xfrm>
              <a:off x="3818744" y="-119475"/>
              <a:ext cx="1506704" cy="219986"/>
            </a:xfrm>
            <a:custGeom>
              <a:rect b="b" l="l" r="r" t="t"/>
              <a:pathLst>
                <a:path extrusionOk="0" h="2392" w="16383">
                  <a:moveTo>
                    <a:pt x="0" y="0"/>
                  </a:moveTo>
                  <a:cubicBezTo>
                    <a:pt x="2365" y="1515"/>
                    <a:pt x="5178" y="2391"/>
                    <a:pt x="8195" y="2391"/>
                  </a:cubicBezTo>
                  <a:cubicBezTo>
                    <a:pt x="11209" y="2391"/>
                    <a:pt x="14017" y="1515"/>
                    <a:pt x="16383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65" name="Google Shape;2865;p33"/>
            <p:cNvSpPr/>
            <p:nvPr/>
          </p:nvSpPr>
          <p:spPr>
            <a:xfrm>
              <a:off x="4026365" y="4831362"/>
              <a:ext cx="1092022" cy="609653"/>
            </a:xfrm>
            <a:custGeom>
              <a:rect b="b" l="l" r="r" t="t"/>
              <a:pathLst>
                <a:path extrusionOk="0" h="6629" w="11874">
                  <a:moveTo>
                    <a:pt x="1794" y="1"/>
                  </a:moveTo>
                  <a:cubicBezTo>
                    <a:pt x="806" y="1"/>
                    <a:pt x="0" y="807"/>
                    <a:pt x="0" y="1794"/>
                  </a:cubicBezTo>
                  <a:lnTo>
                    <a:pt x="0" y="6629"/>
                  </a:lnTo>
                  <a:lnTo>
                    <a:pt x="11873" y="6629"/>
                  </a:lnTo>
                  <a:lnTo>
                    <a:pt x="11873" y="1794"/>
                  </a:lnTo>
                  <a:cubicBezTo>
                    <a:pt x="11873" y="807"/>
                    <a:pt x="11073" y="1"/>
                    <a:pt x="10080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66" name="Google Shape;2866;p33"/>
            <p:cNvSpPr/>
            <p:nvPr/>
          </p:nvSpPr>
          <p:spPr>
            <a:xfrm>
              <a:off x="5245494" y="4831362"/>
              <a:ext cx="1092114" cy="609653"/>
            </a:xfrm>
            <a:custGeom>
              <a:rect b="b" l="l" r="r" t="t"/>
              <a:pathLst>
                <a:path extrusionOk="0" h="6629" w="11875">
                  <a:moveTo>
                    <a:pt x="1794" y="1"/>
                  </a:moveTo>
                  <a:cubicBezTo>
                    <a:pt x="807" y="1"/>
                    <a:pt x="1" y="807"/>
                    <a:pt x="1" y="1794"/>
                  </a:cubicBezTo>
                  <a:lnTo>
                    <a:pt x="1" y="6629"/>
                  </a:lnTo>
                  <a:lnTo>
                    <a:pt x="11874" y="6629"/>
                  </a:lnTo>
                  <a:lnTo>
                    <a:pt x="11874" y="1794"/>
                  </a:lnTo>
                  <a:cubicBezTo>
                    <a:pt x="11874" y="807"/>
                    <a:pt x="11074" y="1"/>
                    <a:pt x="10081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67" name="Google Shape;2867;p33"/>
            <p:cNvSpPr/>
            <p:nvPr/>
          </p:nvSpPr>
          <p:spPr>
            <a:xfrm>
              <a:off x="6464715" y="4831362"/>
              <a:ext cx="1092114" cy="609653"/>
            </a:xfrm>
            <a:custGeom>
              <a:rect b="b" l="l" r="r" t="t"/>
              <a:pathLst>
                <a:path extrusionOk="0" h="6629" w="11875">
                  <a:moveTo>
                    <a:pt x="1794" y="1"/>
                  </a:moveTo>
                  <a:cubicBezTo>
                    <a:pt x="801" y="1"/>
                    <a:pt x="1" y="807"/>
                    <a:pt x="1" y="1794"/>
                  </a:cubicBezTo>
                  <a:lnTo>
                    <a:pt x="1" y="6629"/>
                  </a:lnTo>
                  <a:lnTo>
                    <a:pt x="11874" y="6629"/>
                  </a:lnTo>
                  <a:lnTo>
                    <a:pt x="11874" y="1794"/>
                  </a:lnTo>
                  <a:cubicBezTo>
                    <a:pt x="11874" y="807"/>
                    <a:pt x="11068" y="1"/>
                    <a:pt x="10081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68" name="Google Shape;2868;p33"/>
            <p:cNvSpPr/>
            <p:nvPr/>
          </p:nvSpPr>
          <p:spPr>
            <a:xfrm>
              <a:off x="7683936" y="4831362"/>
              <a:ext cx="1092022" cy="609653"/>
            </a:xfrm>
            <a:custGeom>
              <a:rect b="b" l="l" r="r" t="t"/>
              <a:pathLst>
                <a:path extrusionOk="0" h="6629" w="11874">
                  <a:moveTo>
                    <a:pt x="1794" y="1"/>
                  </a:moveTo>
                  <a:cubicBezTo>
                    <a:pt x="801" y="1"/>
                    <a:pt x="1" y="807"/>
                    <a:pt x="1" y="1794"/>
                  </a:cubicBezTo>
                  <a:lnTo>
                    <a:pt x="1" y="6629"/>
                  </a:lnTo>
                  <a:lnTo>
                    <a:pt x="11874" y="6629"/>
                  </a:lnTo>
                  <a:lnTo>
                    <a:pt x="11874" y="1794"/>
                  </a:lnTo>
                  <a:cubicBezTo>
                    <a:pt x="11874" y="807"/>
                    <a:pt x="11068" y="1"/>
                    <a:pt x="10080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69" name="Google Shape;2869;p33"/>
            <p:cNvSpPr/>
            <p:nvPr/>
          </p:nvSpPr>
          <p:spPr>
            <a:xfrm>
              <a:off x="-850519" y="4831362"/>
              <a:ext cx="1092666" cy="609653"/>
            </a:xfrm>
            <a:custGeom>
              <a:rect b="b" l="l" r="r" t="t"/>
              <a:pathLst>
                <a:path extrusionOk="0" h="6629" w="11881">
                  <a:moveTo>
                    <a:pt x="1802" y="1"/>
                  </a:moveTo>
                  <a:cubicBezTo>
                    <a:pt x="807" y="1"/>
                    <a:pt x="1" y="807"/>
                    <a:pt x="1" y="1794"/>
                  </a:cubicBezTo>
                  <a:lnTo>
                    <a:pt x="1" y="6629"/>
                  </a:lnTo>
                  <a:lnTo>
                    <a:pt x="11880" y="6629"/>
                  </a:lnTo>
                  <a:lnTo>
                    <a:pt x="11880" y="1794"/>
                  </a:lnTo>
                  <a:cubicBezTo>
                    <a:pt x="11880" y="807"/>
                    <a:pt x="11074" y="1"/>
                    <a:pt x="10087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70" name="Google Shape;2870;p33"/>
            <p:cNvSpPr/>
            <p:nvPr/>
          </p:nvSpPr>
          <p:spPr>
            <a:xfrm>
              <a:off x="368702" y="4831362"/>
              <a:ext cx="1092666" cy="609653"/>
            </a:xfrm>
            <a:custGeom>
              <a:rect b="b" l="l" r="r" t="t"/>
              <a:pathLst>
                <a:path extrusionOk="0" h="6629" w="11881">
                  <a:moveTo>
                    <a:pt x="1802" y="1"/>
                  </a:moveTo>
                  <a:cubicBezTo>
                    <a:pt x="807" y="1"/>
                    <a:pt x="1" y="807"/>
                    <a:pt x="1" y="1794"/>
                  </a:cubicBezTo>
                  <a:lnTo>
                    <a:pt x="1" y="6629"/>
                  </a:lnTo>
                  <a:lnTo>
                    <a:pt x="11880" y="6629"/>
                  </a:lnTo>
                  <a:lnTo>
                    <a:pt x="11880" y="1794"/>
                  </a:lnTo>
                  <a:cubicBezTo>
                    <a:pt x="11880" y="807"/>
                    <a:pt x="11074" y="1"/>
                    <a:pt x="10080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71" name="Google Shape;2871;p33"/>
            <p:cNvSpPr/>
            <p:nvPr/>
          </p:nvSpPr>
          <p:spPr>
            <a:xfrm>
              <a:off x="1587923" y="4831362"/>
              <a:ext cx="1092666" cy="609653"/>
            </a:xfrm>
            <a:custGeom>
              <a:rect b="b" l="l" r="r" t="t"/>
              <a:pathLst>
                <a:path extrusionOk="0" h="6629" w="11881">
                  <a:moveTo>
                    <a:pt x="1794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6629"/>
                  </a:lnTo>
                  <a:lnTo>
                    <a:pt x="11880" y="6629"/>
                  </a:lnTo>
                  <a:lnTo>
                    <a:pt x="11880" y="1794"/>
                  </a:lnTo>
                  <a:cubicBezTo>
                    <a:pt x="11880" y="807"/>
                    <a:pt x="11074" y="1"/>
                    <a:pt x="10080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72" name="Google Shape;2872;p33"/>
            <p:cNvSpPr/>
            <p:nvPr/>
          </p:nvSpPr>
          <p:spPr>
            <a:xfrm>
              <a:off x="2807144" y="4831362"/>
              <a:ext cx="1092022" cy="609653"/>
            </a:xfrm>
            <a:custGeom>
              <a:rect b="b" l="l" r="r" t="t"/>
              <a:pathLst>
                <a:path extrusionOk="0" h="6629" w="11874">
                  <a:moveTo>
                    <a:pt x="1794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6629"/>
                  </a:lnTo>
                  <a:lnTo>
                    <a:pt x="11874" y="6629"/>
                  </a:lnTo>
                  <a:lnTo>
                    <a:pt x="11874" y="1794"/>
                  </a:lnTo>
                  <a:cubicBezTo>
                    <a:pt x="11874" y="807"/>
                    <a:pt x="11074" y="1"/>
                    <a:pt x="10080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73" name="Google Shape;2873;p33"/>
            <p:cNvSpPr/>
            <p:nvPr/>
          </p:nvSpPr>
          <p:spPr>
            <a:xfrm>
              <a:off x="8902605" y="4831362"/>
              <a:ext cx="1092574" cy="609653"/>
            </a:xfrm>
            <a:custGeom>
              <a:rect b="b" l="l" r="r" t="t"/>
              <a:pathLst>
                <a:path extrusionOk="0" h="6629" w="11880">
                  <a:moveTo>
                    <a:pt x="1800" y="1"/>
                  </a:moveTo>
                  <a:cubicBezTo>
                    <a:pt x="806" y="1"/>
                    <a:pt x="0" y="807"/>
                    <a:pt x="0" y="1794"/>
                  </a:cubicBezTo>
                  <a:lnTo>
                    <a:pt x="0" y="6629"/>
                  </a:lnTo>
                  <a:lnTo>
                    <a:pt x="11880" y="6629"/>
                  </a:lnTo>
                  <a:lnTo>
                    <a:pt x="11880" y="1794"/>
                  </a:lnTo>
                  <a:cubicBezTo>
                    <a:pt x="11880" y="807"/>
                    <a:pt x="11073" y="1"/>
                    <a:pt x="10086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74" name="Google Shape;2874;p33"/>
            <p:cNvSpPr/>
            <p:nvPr/>
          </p:nvSpPr>
          <p:spPr>
            <a:xfrm>
              <a:off x="5308952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794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4419"/>
                  </a:lnTo>
                  <a:lnTo>
                    <a:pt x="13257" y="4419"/>
                  </a:lnTo>
                  <a:lnTo>
                    <a:pt x="13257" y="1794"/>
                  </a:lnTo>
                  <a:cubicBezTo>
                    <a:pt x="13257" y="807"/>
                    <a:pt x="12451" y="1"/>
                    <a:pt x="11463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75" name="Google Shape;2875;p33"/>
            <p:cNvSpPr/>
            <p:nvPr/>
          </p:nvSpPr>
          <p:spPr>
            <a:xfrm>
              <a:off x="6654813" y="5034612"/>
              <a:ext cx="1219213" cy="406404"/>
            </a:xfrm>
            <a:custGeom>
              <a:rect b="b" l="l" r="r" t="t"/>
              <a:pathLst>
                <a:path extrusionOk="0" h="4419" w="13257">
                  <a:moveTo>
                    <a:pt x="1802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4419"/>
                  </a:lnTo>
                  <a:lnTo>
                    <a:pt x="13257" y="4419"/>
                  </a:lnTo>
                  <a:lnTo>
                    <a:pt x="13257" y="1794"/>
                  </a:lnTo>
                  <a:cubicBezTo>
                    <a:pt x="13257" y="807"/>
                    <a:pt x="12458" y="1"/>
                    <a:pt x="11463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76" name="Google Shape;2876;p33"/>
            <p:cNvSpPr/>
            <p:nvPr/>
          </p:nvSpPr>
          <p:spPr>
            <a:xfrm>
              <a:off x="-75228" y="5034612"/>
              <a:ext cx="1218569" cy="406404"/>
            </a:xfrm>
            <a:custGeom>
              <a:rect b="b" l="l" r="r" t="t"/>
              <a:pathLst>
                <a:path extrusionOk="0" h="4419" w="13250">
                  <a:moveTo>
                    <a:pt x="1794" y="1"/>
                  </a:moveTo>
                  <a:cubicBezTo>
                    <a:pt x="799" y="1"/>
                    <a:pt x="1" y="807"/>
                    <a:pt x="1" y="1794"/>
                  </a:cubicBezTo>
                  <a:lnTo>
                    <a:pt x="1" y="4419"/>
                  </a:lnTo>
                  <a:lnTo>
                    <a:pt x="13250" y="4419"/>
                  </a:lnTo>
                  <a:lnTo>
                    <a:pt x="13250" y="1794"/>
                  </a:lnTo>
                  <a:cubicBezTo>
                    <a:pt x="13250" y="807"/>
                    <a:pt x="12451" y="1"/>
                    <a:pt x="11456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77" name="Google Shape;2877;p33"/>
            <p:cNvSpPr/>
            <p:nvPr/>
          </p:nvSpPr>
          <p:spPr>
            <a:xfrm>
              <a:off x="-1421825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801" y="1"/>
                  </a:moveTo>
                  <a:cubicBezTo>
                    <a:pt x="807" y="1"/>
                    <a:pt x="1" y="807"/>
                    <a:pt x="1" y="1794"/>
                  </a:cubicBezTo>
                  <a:lnTo>
                    <a:pt x="1" y="4419"/>
                  </a:lnTo>
                  <a:lnTo>
                    <a:pt x="13258" y="4419"/>
                  </a:lnTo>
                  <a:lnTo>
                    <a:pt x="13258" y="1794"/>
                  </a:lnTo>
                  <a:cubicBezTo>
                    <a:pt x="13258" y="807"/>
                    <a:pt x="12451" y="1"/>
                    <a:pt x="11464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78" name="Google Shape;2878;p33"/>
            <p:cNvSpPr/>
            <p:nvPr/>
          </p:nvSpPr>
          <p:spPr>
            <a:xfrm>
              <a:off x="1270633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794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4419"/>
                  </a:lnTo>
                  <a:lnTo>
                    <a:pt x="13257" y="4419"/>
                  </a:lnTo>
                  <a:lnTo>
                    <a:pt x="13257" y="1794"/>
                  </a:lnTo>
                  <a:cubicBezTo>
                    <a:pt x="13257" y="807"/>
                    <a:pt x="12451" y="1"/>
                    <a:pt x="11464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79" name="Google Shape;2879;p33"/>
            <p:cNvSpPr/>
            <p:nvPr/>
          </p:nvSpPr>
          <p:spPr>
            <a:xfrm>
              <a:off x="2616494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800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4419"/>
                  </a:lnTo>
                  <a:lnTo>
                    <a:pt x="13257" y="4419"/>
                  </a:lnTo>
                  <a:lnTo>
                    <a:pt x="13257" y="1794"/>
                  </a:lnTo>
                  <a:cubicBezTo>
                    <a:pt x="13257" y="807"/>
                    <a:pt x="12459" y="1"/>
                    <a:pt x="11464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80" name="Google Shape;2880;p33"/>
            <p:cNvSpPr/>
            <p:nvPr/>
          </p:nvSpPr>
          <p:spPr>
            <a:xfrm>
              <a:off x="8001318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795" y="1"/>
                  </a:moveTo>
                  <a:cubicBezTo>
                    <a:pt x="799" y="1"/>
                    <a:pt x="1" y="807"/>
                    <a:pt x="1" y="1794"/>
                  </a:cubicBezTo>
                  <a:lnTo>
                    <a:pt x="1" y="4419"/>
                  </a:lnTo>
                  <a:lnTo>
                    <a:pt x="13258" y="4419"/>
                  </a:lnTo>
                  <a:lnTo>
                    <a:pt x="13258" y="1794"/>
                  </a:lnTo>
                  <a:cubicBezTo>
                    <a:pt x="13258" y="807"/>
                    <a:pt x="12451" y="1"/>
                    <a:pt x="11458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81" name="Google Shape;2881;p33"/>
            <p:cNvSpPr/>
            <p:nvPr/>
          </p:nvSpPr>
          <p:spPr>
            <a:xfrm>
              <a:off x="9347179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794" y="1"/>
                  </a:moveTo>
                  <a:cubicBezTo>
                    <a:pt x="807" y="1"/>
                    <a:pt x="1" y="807"/>
                    <a:pt x="1" y="1794"/>
                  </a:cubicBezTo>
                  <a:lnTo>
                    <a:pt x="1" y="4419"/>
                  </a:lnTo>
                  <a:lnTo>
                    <a:pt x="13258" y="4419"/>
                  </a:lnTo>
                  <a:lnTo>
                    <a:pt x="13258" y="1794"/>
                  </a:lnTo>
                  <a:cubicBezTo>
                    <a:pt x="13258" y="807"/>
                    <a:pt x="12453" y="1"/>
                    <a:pt x="11464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82" name="Google Shape;2882;p33"/>
            <p:cNvSpPr/>
            <p:nvPr/>
          </p:nvSpPr>
          <p:spPr>
            <a:xfrm>
              <a:off x="3963091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794" y="1"/>
                  </a:moveTo>
                  <a:cubicBezTo>
                    <a:pt x="799" y="1"/>
                    <a:pt x="0" y="807"/>
                    <a:pt x="0" y="1794"/>
                  </a:cubicBezTo>
                  <a:lnTo>
                    <a:pt x="0" y="4419"/>
                  </a:lnTo>
                  <a:lnTo>
                    <a:pt x="13257" y="4419"/>
                  </a:lnTo>
                  <a:lnTo>
                    <a:pt x="13257" y="1794"/>
                  </a:lnTo>
                  <a:cubicBezTo>
                    <a:pt x="13257" y="807"/>
                    <a:pt x="12451" y="1"/>
                    <a:pt x="11457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883" name="Google Shape;2883;p33"/>
          <p:cNvGrpSpPr/>
          <p:nvPr/>
        </p:nvGrpSpPr>
        <p:grpSpPr>
          <a:xfrm>
            <a:off x="1005923" y="4456375"/>
            <a:ext cx="252990" cy="126527"/>
            <a:chOff x="3895900" y="4823325"/>
            <a:chExt cx="252990" cy="126527"/>
          </a:xfrm>
        </p:grpSpPr>
        <p:sp>
          <p:nvSpPr>
            <p:cNvPr id="2884" name="Google Shape;2884;p33"/>
            <p:cNvSpPr/>
            <p:nvPr/>
          </p:nvSpPr>
          <p:spPr>
            <a:xfrm>
              <a:off x="3895900" y="4823325"/>
              <a:ext cx="252990" cy="126448"/>
            </a:xfrm>
            <a:custGeom>
              <a:rect b="b" l="l" r="r" t="t"/>
              <a:pathLst>
                <a:path extrusionOk="0" h="1606" w="3214">
                  <a:moveTo>
                    <a:pt x="1621" y="0"/>
                  </a:moveTo>
                  <a:cubicBezTo>
                    <a:pt x="1545" y="0"/>
                    <a:pt x="1467" y="5"/>
                    <a:pt x="1387" y="14"/>
                  </a:cubicBezTo>
                  <a:cubicBezTo>
                    <a:pt x="734" y="88"/>
                    <a:pt x="162" y="438"/>
                    <a:pt x="42" y="1165"/>
                  </a:cubicBezTo>
                  <a:cubicBezTo>
                    <a:pt x="1" y="1406"/>
                    <a:pt x="19" y="1393"/>
                    <a:pt x="265" y="1440"/>
                  </a:cubicBezTo>
                  <a:cubicBezTo>
                    <a:pt x="866" y="1560"/>
                    <a:pt x="1499" y="1606"/>
                    <a:pt x="2126" y="1606"/>
                  </a:cubicBezTo>
                  <a:cubicBezTo>
                    <a:pt x="2456" y="1606"/>
                    <a:pt x="2784" y="1593"/>
                    <a:pt x="3105" y="1572"/>
                  </a:cubicBezTo>
                  <a:cubicBezTo>
                    <a:pt x="3213" y="1565"/>
                    <a:pt x="2909" y="822"/>
                    <a:pt x="2881" y="769"/>
                  </a:cubicBezTo>
                  <a:cubicBezTo>
                    <a:pt x="2620" y="238"/>
                    <a:pt x="2169" y="0"/>
                    <a:pt x="162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85" name="Google Shape;2885;p33"/>
            <p:cNvSpPr/>
            <p:nvPr/>
          </p:nvSpPr>
          <p:spPr>
            <a:xfrm>
              <a:off x="3897789" y="4898359"/>
              <a:ext cx="242521" cy="48737"/>
            </a:xfrm>
            <a:custGeom>
              <a:rect b="b" l="l" r="r" t="t"/>
              <a:pathLst>
                <a:path extrusionOk="0" h="619" w="3081">
                  <a:moveTo>
                    <a:pt x="3081" y="619"/>
                  </a:moveTo>
                  <a:lnTo>
                    <a:pt x="3081" y="619"/>
                  </a:lnTo>
                  <a:lnTo>
                    <a:pt x="3081" y="619"/>
                  </a:lnTo>
                  <a:close/>
                  <a:moveTo>
                    <a:pt x="3081" y="619"/>
                  </a:moveTo>
                  <a:lnTo>
                    <a:pt x="3081" y="619"/>
                  </a:lnTo>
                  <a:lnTo>
                    <a:pt x="3081" y="619"/>
                  </a:lnTo>
                  <a:close/>
                  <a:moveTo>
                    <a:pt x="3081" y="619"/>
                  </a:moveTo>
                  <a:lnTo>
                    <a:pt x="3081" y="619"/>
                  </a:lnTo>
                  <a:lnTo>
                    <a:pt x="3081" y="619"/>
                  </a:lnTo>
                  <a:close/>
                  <a:moveTo>
                    <a:pt x="3081" y="619"/>
                  </a:moveTo>
                  <a:lnTo>
                    <a:pt x="3081" y="619"/>
                  </a:lnTo>
                  <a:lnTo>
                    <a:pt x="3081" y="619"/>
                  </a:lnTo>
                  <a:close/>
                  <a:moveTo>
                    <a:pt x="3081" y="619"/>
                  </a:moveTo>
                  <a:lnTo>
                    <a:pt x="3081" y="619"/>
                  </a:lnTo>
                  <a:lnTo>
                    <a:pt x="3081" y="619"/>
                  </a:lnTo>
                  <a:close/>
                  <a:moveTo>
                    <a:pt x="3081" y="619"/>
                  </a:moveTo>
                  <a:lnTo>
                    <a:pt x="3081" y="619"/>
                  </a:lnTo>
                  <a:lnTo>
                    <a:pt x="3081" y="619"/>
                  </a:lnTo>
                  <a:close/>
                  <a:moveTo>
                    <a:pt x="23" y="194"/>
                  </a:moveTo>
                  <a:cubicBezTo>
                    <a:pt x="18" y="200"/>
                    <a:pt x="18" y="207"/>
                    <a:pt x="18" y="212"/>
                  </a:cubicBezTo>
                  <a:cubicBezTo>
                    <a:pt x="6" y="268"/>
                    <a:pt x="0" y="315"/>
                    <a:pt x="0" y="350"/>
                  </a:cubicBezTo>
                  <a:cubicBezTo>
                    <a:pt x="0" y="315"/>
                    <a:pt x="6" y="268"/>
                    <a:pt x="18" y="212"/>
                  </a:cubicBezTo>
                  <a:cubicBezTo>
                    <a:pt x="18" y="207"/>
                    <a:pt x="18" y="200"/>
                    <a:pt x="23" y="194"/>
                  </a:cubicBezTo>
                  <a:close/>
                  <a:moveTo>
                    <a:pt x="23" y="189"/>
                  </a:moveTo>
                  <a:lnTo>
                    <a:pt x="23" y="189"/>
                  </a:lnTo>
                  <a:lnTo>
                    <a:pt x="23" y="189"/>
                  </a:lnTo>
                  <a:close/>
                  <a:moveTo>
                    <a:pt x="23" y="183"/>
                  </a:moveTo>
                  <a:lnTo>
                    <a:pt x="23" y="189"/>
                  </a:lnTo>
                  <a:lnTo>
                    <a:pt x="23" y="183"/>
                  </a:lnTo>
                  <a:close/>
                  <a:moveTo>
                    <a:pt x="23" y="178"/>
                  </a:moveTo>
                  <a:lnTo>
                    <a:pt x="23" y="183"/>
                  </a:lnTo>
                  <a:lnTo>
                    <a:pt x="23" y="178"/>
                  </a:lnTo>
                  <a:close/>
                  <a:moveTo>
                    <a:pt x="29" y="160"/>
                  </a:moveTo>
                  <a:cubicBezTo>
                    <a:pt x="29" y="165"/>
                    <a:pt x="23" y="172"/>
                    <a:pt x="23" y="178"/>
                  </a:cubicBezTo>
                  <a:cubicBezTo>
                    <a:pt x="23" y="172"/>
                    <a:pt x="29" y="165"/>
                    <a:pt x="29" y="160"/>
                  </a:cubicBezTo>
                  <a:close/>
                  <a:moveTo>
                    <a:pt x="29" y="154"/>
                  </a:moveTo>
                  <a:lnTo>
                    <a:pt x="29" y="160"/>
                  </a:lnTo>
                  <a:lnTo>
                    <a:pt x="29" y="154"/>
                  </a:lnTo>
                  <a:close/>
                  <a:moveTo>
                    <a:pt x="29" y="149"/>
                  </a:moveTo>
                  <a:lnTo>
                    <a:pt x="29" y="154"/>
                  </a:lnTo>
                  <a:lnTo>
                    <a:pt x="29" y="149"/>
                  </a:lnTo>
                  <a:close/>
                  <a:moveTo>
                    <a:pt x="29" y="149"/>
                  </a:moveTo>
                  <a:lnTo>
                    <a:pt x="29" y="149"/>
                  </a:lnTo>
                  <a:lnTo>
                    <a:pt x="29" y="149"/>
                  </a:lnTo>
                  <a:close/>
                  <a:moveTo>
                    <a:pt x="29" y="143"/>
                  </a:moveTo>
                  <a:lnTo>
                    <a:pt x="29" y="149"/>
                  </a:lnTo>
                  <a:lnTo>
                    <a:pt x="29" y="143"/>
                  </a:lnTo>
                  <a:close/>
                  <a:moveTo>
                    <a:pt x="29" y="138"/>
                  </a:moveTo>
                  <a:lnTo>
                    <a:pt x="29" y="143"/>
                  </a:lnTo>
                  <a:lnTo>
                    <a:pt x="29" y="138"/>
                  </a:lnTo>
                  <a:close/>
                  <a:moveTo>
                    <a:pt x="34" y="131"/>
                  </a:moveTo>
                  <a:cubicBezTo>
                    <a:pt x="34" y="138"/>
                    <a:pt x="34" y="138"/>
                    <a:pt x="29" y="138"/>
                  </a:cubicBezTo>
                  <a:cubicBezTo>
                    <a:pt x="34" y="138"/>
                    <a:pt x="34" y="138"/>
                    <a:pt x="34" y="131"/>
                  </a:cubicBezTo>
                  <a:close/>
                  <a:moveTo>
                    <a:pt x="34" y="131"/>
                  </a:moveTo>
                  <a:lnTo>
                    <a:pt x="34" y="131"/>
                  </a:lnTo>
                  <a:lnTo>
                    <a:pt x="34" y="131"/>
                  </a:lnTo>
                  <a:close/>
                  <a:moveTo>
                    <a:pt x="34" y="126"/>
                  </a:moveTo>
                  <a:lnTo>
                    <a:pt x="34" y="131"/>
                  </a:lnTo>
                  <a:lnTo>
                    <a:pt x="34" y="126"/>
                  </a:lnTo>
                  <a:close/>
                  <a:moveTo>
                    <a:pt x="34" y="120"/>
                  </a:moveTo>
                  <a:lnTo>
                    <a:pt x="34" y="126"/>
                  </a:lnTo>
                  <a:lnTo>
                    <a:pt x="34" y="120"/>
                  </a:lnTo>
                  <a:close/>
                  <a:moveTo>
                    <a:pt x="34" y="120"/>
                  </a:moveTo>
                  <a:lnTo>
                    <a:pt x="34" y="120"/>
                  </a:lnTo>
                  <a:lnTo>
                    <a:pt x="34" y="120"/>
                  </a:lnTo>
                  <a:close/>
                  <a:moveTo>
                    <a:pt x="34" y="115"/>
                  </a:moveTo>
                  <a:lnTo>
                    <a:pt x="34" y="120"/>
                  </a:lnTo>
                  <a:lnTo>
                    <a:pt x="34" y="115"/>
                  </a:lnTo>
                  <a:close/>
                  <a:moveTo>
                    <a:pt x="40" y="109"/>
                  </a:moveTo>
                  <a:cubicBezTo>
                    <a:pt x="40" y="109"/>
                    <a:pt x="40" y="115"/>
                    <a:pt x="34" y="115"/>
                  </a:cubicBezTo>
                  <a:cubicBezTo>
                    <a:pt x="40" y="115"/>
                    <a:pt x="40" y="109"/>
                    <a:pt x="40" y="109"/>
                  </a:cubicBezTo>
                  <a:close/>
                  <a:moveTo>
                    <a:pt x="40" y="109"/>
                  </a:moveTo>
                  <a:lnTo>
                    <a:pt x="40" y="109"/>
                  </a:lnTo>
                  <a:lnTo>
                    <a:pt x="40" y="109"/>
                  </a:lnTo>
                  <a:close/>
                  <a:moveTo>
                    <a:pt x="40" y="104"/>
                  </a:moveTo>
                  <a:lnTo>
                    <a:pt x="40" y="104"/>
                  </a:lnTo>
                  <a:lnTo>
                    <a:pt x="40" y="104"/>
                  </a:lnTo>
                  <a:close/>
                  <a:moveTo>
                    <a:pt x="40" y="97"/>
                  </a:moveTo>
                  <a:lnTo>
                    <a:pt x="40" y="104"/>
                  </a:lnTo>
                  <a:lnTo>
                    <a:pt x="40" y="97"/>
                  </a:lnTo>
                  <a:close/>
                  <a:moveTo>
                    <a:pt x="40" y="91"/>
                  </a:moveTo>
                  <a:lnTo>
                    <a:pt x="40" y="97"/>
                  </a:lnTo>
                  <a:lnTo>
                    <a:pt x="40" y="91"/>
                  </a:lnTo>
                  <a:close/>
                  <a:moveTo>
                    <a:pt x="40" y="91"/>
                  </a:moveTo>
                  <a:lnTo>
                    <a:pt x="40" y="91"/>
                  </a:lnTo>
                  <a:lnTo>
                    <a:pt x="40" y="91"/>
                  </a:lnTo>
                  <a:close/>
                  <a:moveTo>
                    <a:pt x="45" y="86"/>
                  </a:moveTo>
                  <a:lnTo>
                    <a:pt x="40" y="91"/>
                  </a:lnTo>
                  <a:lnTo>
                    <a:pt x="45" y="86"/>
                  </a:lnTo>
                  <a:close/>
                  <a:moveTo>
                    <a:pt x="45" y="80"/>
                  </a:moveTo>
                  <a:lnTo>
                    <a:pt x="45" y="86"/>
                  </a:lnTo>
                  <a:lnTo>
                    <a:pt x="45" y="80"/>
                  </a:lnTo>
                  <a:close/>
                  <a:moveTo>
                    <a:pt x="45" y="80"/>
                  </a:moveTo>
                  <a:lnTo>
                    <a:pt x="45" y="80"/>
                  </a:lnTo>
                  <a:lnTo>
                    <a:pt x="45" y="80"/>
                  </a:lnTo>
                  <a:close/>
                  <a:moveTo>
                    <a:pt x="45" y="75"/>
                  </a:moveTo>
                  <a:lnTo>
                    <a:pt x="45" y="75"/>
                  </a:lnTo>
                  <a:lnTo>
                    <a:pt x="45" y="75"/>
                  </a:lnTo>
                  <a:close/>
                  <a:moveTo>
                    <a:pt x="45" y="69"/>
                  </a:moveTo>
                  <a:lnTo>
                    <a:pt x="45" y="75"/>
                  </a:lnTo>
                  <a:lnTo>
                    <a:pt x="45" y="69"/>
                  </a:lnTo>
                  <a:close/>
                  <a:moveTo>
                    <a:pt x="52" y="69"/>
                  </a:moveTo>
                  <a:lnTo>
                    <a:pt x="45" y="69"/>
                  </a:lnTo>
                  <a:lnTo>
                    <a:pt x="52" y="69"/>
                  </a:lnTo>
                  <a:close/>
                  <a:moveTo>
                    <a:pt x="52" y="62"/>
                  </a:moveTo>
                  <a:lnTo>
                    <a:pt x="52" y="62"/>
                  </a:lnTo>
                  <a:lnTo>
                    <a:pt x="52" y="62"/>
                  </a:lnTo>
                  <a:close/>
                  <a:moveTo>
                    <a:pt x="52" y="57"/>
                  </a:moveTo>
                  <a:lnTo>
                    <a:pt x="52" y="62"/>
                  </a:lnTo>
                  <a:lnTo>
                    <a:pt x="52" y="57"/>
                  </a:lnTo>
                  <a:close/>
                  <a:moveTo>
                    <a:pt x="52" y="57"/>
                  </a:moveTo>
                  <a:lnTo>
                    <a:pt x="52" y="57"/>
                  </a:lnTo>
                  <a:lnTo>
                    <a:pt x="52" y="57"/>
                  </a:lnTo>
                  <a:close/>
                  <a:moveTo>
                    <a:pt x="52" y="51"/>
                  </a:moveTo>
                  <a:lnTo>
                    <a:pt x="52" y="51"/>
                  </a:lnTo>
                  <a:lnTo>
                    <a:pt x="52" y="51"/>
                  </a:lnTo>
                  <a:close/>
                  <a:moveTo>
                    <a:pt x="52" y="46"/>
                  </a:moveTo>
                  <a:lnTo>
                    <a:pt x="52" y="51"/>
                  </a:lnTo>
                  <a:lnTo>
                    <a:pt x="52" y="46"/>
                  </a:lnTo>
                  <a:close/>
                  <a:moveTo>
                    <a:pt x="58" y="46"/>
                  </a:moveTo>
                  <a:lnTo>
                    <a:pt x="58" y="46"/>
                  </a:lnTo>
                  <a:lnTo>
                    <a:pt x="58" y="46"/>
                  </a:lnTo>
                  <a:close/>
                  <a:moveTo>
                    <a:pt x="58" y="40"/>
                  </a:moveTo>
                  <a:lnTo>
                    <a:pt x="58" y="40"/>
                  </a:lnTo>
                  <a:lnTo>
                    <a:pt x="58" y="40"/>
                  </a:lnTo>
                  <a:close/>
                  <a:moveTo>
                    <a:pt x="58" y="35"/>
                  </a:moveTo>
                  <a:lnTo>
                    <a:pt x="58" y="40"/>
                  </a:lnTo>
                  <a:lnTo>
                    <a:pt x="58" y="35"/>
                  </a:lnTo>
                  <a:close/>
                  <a:moveTo>
                    <a:pt x="58" y="35"/>
                  </a:moveTo>
                  <a:lnTo>
                    <a:pt x="58" y="35"/>
                  </a:lnTo>
                  <a:lnTo>
                    <a:pt x="58" y="35"/>
                  </a:lnTo>
                  <a:close/>
                  <a:moveTo>
                    <a:pt x="58" y="28"/>
                  </a:moveTo>
                  <a:lnTo>
                    <a:pt x="58" y="28"/>
                  </a:lnTo>
                  <a:lnTo>
                    <a:pt x="58" y="28"/>
                  </a:lnTo>
                  <a:close/>
                  <a:moveTo>
                    <a:pt x="63" y="23"/>
                  </a:moveTo>
                  <a:lnTo>
                    <a:pt x="63" y="28"/>
                  </a:lnTo>
                  <a:lnTo>
                    <a:pt x="63" y="23"/>
                  </a:lnTo>
                  <a:close/>
                  <a:moveTo>
                    <a:pt x="63" y="23"/>
                  </a:moveTo>
                  <a:lnTo>
                    <a:pt x="63" y="23"/>
                  </a:lnTo>
                  <a:lnTo>
                    <a:pt x="63" y="23"/>
                  </a:lnTo>
                  <a:close/>
                  <a:moveTo>
                    <a:pt x="63" y="17"/>
                  </a:moveTo>
                  <a:lnTo>
                    <a:pt x="63" y="17"/>
                  </a:lnTo>
                  <a:lnTo>
                    <a:pt x="63" y="17"/>
                  </a:lnTo>
                  <a:close/>
                  <a:moveTo>
                    <a:pt x="63" y="12"/>
                  </a:moveTo>
                  <a:lnTo>
                    <a:pt x="63" y="12"/>
                  </a:lnTo>
                  <a:lnTo>
                    <a:pt x="63" y="12"/>
                  </a:lnTo>
                  <a:close/>
                  <a:moveTo>
                    <a:pt x="63" y="12"/>
                  </a:moveTo>
                  <a:lnTo>
                    <a:pt x="63" y="12"/>
                  </a:lnTo>
                  <a:lnTo>
                    <a:pt x="63" y="12"/>
                  </a:lnTo>
                  <a:close/>
                  <a:moveTo>
                    <a:pt x="69" y="1"/>
                  </a:moveTo>
                  <a:lnTo>
                    <a:pt x="69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86" name="Google Shape;2886;p33"/>
            <p:cNvSpPr/>
            <p:nvPr/>
          </p:nvSpPr>
          <p:spPr>
            <a:xfrm>
              <a:off x="3897789" y="4824349"/>
              <a:ext cx="246063" cy="125504"/>
            </a:xfrm>
            <a:custGeom>
              <a:rect b="b" l="l" r="r" t="t"/>
              <a:pathLst>
                <a:path extrusionOk="0" h="1594" w="3126">
                  <a:moveTo>
                    <a:pt x="1340" y="1"/>
                  </a:moveTo>
                  <a:lnTo>
                    <a:pt x="1340" y="1"/>
                  </a:lnTo>
                  <a:cubicBezTo>
                    <a:pt x="761" y="75"/>
                    <a:pt x="252" y="368"/>
                    <a:pt x="69" y="941"/>
                  </a:cubicBezTo>
                  <a:cubicBezTo>
                    <a:pt x="69" y="946"/>
                    <a:pt x="69" y="946"/>
                    <a:pt x="63" y="952"/>
                  </a:cubicBezTo>
                  <a:lnTo>
                    <a:pt x="63" y="957"/>
                  </a:lnTo>
                  <a:lnTo>
                    <a:pt x="63" y="963"/>
                  </a:lnTo>
                  <a:lnTo>
                    <a:pt x="63" y="968"/>
                  </a:lnTo>
                  <a:lnTo>
                    <a:pt x="58" y="968"/>
                  </a:lnTo>
                  <a:lnTo>
                    <a:pt x="58" y="975"/>
                  </a:lnTo>
                  <a:lnTo>
                    <a:pt x="58" y="980"/>
                  </a:lnTo>
                  <a:lnTo>
                    <a:pt x="58" y="986"/>
                  </a:lnTo>
                  <a:lnTo>
                    <a:pt x="52" y="986"/>
                  </a:lnTo>
                  <a:lnTo>
                    <a:pt x="52" y="991"/>
                  </a:lnTo>
                  <a:lnTo>
                    <a:pt x="52" y="997"/>
                  </a:lnTo>
                  <a:lnTo>
                    <a:pt x="52" y="1002"/>
                  </a:lnTo>
                  <a:lnTo>
                    <a:pt x="52" y="1009"/>
                  </a:lnTo>
                  <a:lnTo>
                    <a:pt x="45" y="1009"/>
                  </a:lnTo>
                  <a:lnTo>
                    <a:pt x="45" y="1015"/>
                  </a:lnTo>
                  <a:lnTo>
                    <a:pt x="45" y="1020"/>
                  </a:lnTo>
                  <a:lnTo>
                    <a:pt x="45" y="1026"/>
                  </a:lnTo>
                  <a:lnTo>
                    <a:pt x="40" y="1031"/>
                  </a:lnTo>
                  <a:lnTo>
                    <a:pt x="40" y="1037"/>
                  </a:lnTo>
                  <a:lnTo>
                    <a:pt x="40" y="1044"/>
                  </a:lnTo>
                  <a:lnTo>
                    <a:pt x="40" y="1049"/>
                  </a:lnTo>
                  <a:cubicBezTo>
                    <a:pt x="40" y="1049"/>
                    <a:pt x="40" y="1055"/>
                    <a:pt x="34" y="1055"/>
                  </a:cubicBezTo>
                  <a:lnTo>
                    <a:pt x="34" y="1060"/>
                  </a:lnTo>
                  <a:lnTo>
                    <a:pt x="34" y="1066"/>
                  </a:lnTo>
                  <a:lnTo>
                    <a:pt x="34" y="1071"/>
                  </a:lnTo>
                  <a:cubicBezTo>
                    <a:pt x="34" y="1078"/>
                    <a:pt x="34" y="1078"/>
                    <a:pt x="29" y="1078"/>
                  </a:cubicBezTo>
                  <a:lnTo>
                    <a:pt x="29" y="1083"/>
                  </a:lnTo>
                  <a:lnTo>
                    <a:pt x="29" y="1089"/>
                  </a:lnTo>
                  <a:lnTo>
                    <a:pt x="29" y="1094"/>
                  </a:lnTo>
                  <a:lnTo>
                    <a:pt x="29" y="1100"/>
                  </a:lnTo>
                  <a:cubicBezTo>
                    <a:pt x="29" y="1105"/>
                    <a:pt x="23" y="1112"/>
                    <a:pt x="23" y="1118"/>
                  </a:cubicBezTo>
                  <a:lnTo>
                    <a:pt x="23" y="1123"/>
                  </a:lnTo>
                  <a:lnTo>
                    <a:pt x="23" y="1129"/>
                  </a:lnTo>
                  <a:lnTo>
                    <a:pt x="23" y="1134"/>
                  </a:lnTo>
                  <a:cubicBezTo>
                    <a:pt x="18" y="1140"/>
                    <a:pt x="18" y="1147"/>
                    <a:pt x="18" y="1152"/>
                  </a:cubicBezTo>
                  <a:cubicBezTo>
                    <a:pt x="6" y="1208"/>
                    <a:pt x="0" y="1255"/>
                    <a:pt x="0" y="1290"/>
                  </a:cubicBezTo>
                  <a:cubicBezTo>
                    <a:pt x="0" y="1393"/>
                    <a:pt x="58" y="1393"/>
                    <a:pt x="241" y="1427"/>
                  </a:cubicBezTo>
                  <a:cubicBezTo>
                    <a:pt x="836" y="1546"/>
                    <a:pt x="1466" y="1593"/>
                    <a:pt x="2090" y="1593"/>
                  </a:cubicBezTo>
                  <a:cubicBezTo>
                    <a:pt x="2422" y="1593"/>
                    <a:pt x="2754" y="1581"/>
                    <a:pt x="3081" y="1559"/>
                  </a:cubicBezTo>
                  <a:cubicBezTo>
                    <a:pt x="3126" y="1546"/>
                    <a:pt x="3092" y="1404"/>
                    <a:pt x="3041" y="1243"/>
                  </a:cubicBezTo>
                  <a:cubicBezTo>
                    <a:pt x="2679" y="1169"/>
                    <a:pt x="2319" y="1147"/>
                    <a:pt x="1947" y="1134"/>
                  </a:cubicBezTo>
                  <a:cubicBezTo>
                    <a:pt x="1689" y="1123"/>
                    <a:pt x="1334" y="1163"/>
                    <a:pt x="1145" y="941"/>
                  </a:cubicBezTo>
                  <a:cubicBezTo>
                    <a:pt x="911" y="659"/>
                    <a:pt x="1099" y="270"/>
                    <a:pt x="134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887" name="Google Shape;2887;p33"/>
          <p:cNvGrpSpPr/>
          <p:nvPr/>
        </p:nvGrpSpPr>
        <p:grpSpPr>
          <a:xfrm>
            <a:off x="2457550" y="4457713"/>
            <a:ext cx="253384" cy="125976"/>
            <a:chOff x="4305618" y="4825451"/>
            <a:chExt cx="253384" cy="125976"/>
          </a:xfrm>
        </p:grpSpPr>
        <p:sp>
          <p:nvSpPr>
            <p:cNvPr id="2888" name="Google Shape;2888;p33"/>
            <p:cNvSpPr/>
            <p:nvPr/>
          </p:nvSpPr>
          <p:spPr>
            <a:xfrm>
              <a:off x="4305618" y="4825451"/>
              <a:ext cx="253384" cy="125976"/>
            </a:xfrm>
            <a:custGeom>
              <a:rect b="b" l="l" r="r" t="t"/>
              <a:pathLst>
                <a:path extrusionOk="0" h="1600" w="3219">
                  <a:moveTo>
                    <a:pt x="1647" y="1"/>
                  </a:moveTo>
                  <a:cubicBezTo>
                    <a:pt x="1546" y="1"/>
                    <a:pt x="1442" y="10"/>
                    <a:pt x="1335" y="27"/>
                  </a:cubicBezTo>
                  <a:cubicBezTo>
                    <a:pt x="682" y="124"/>
                    <a:pt x="127" y="502"/>
                    <a:pt x="35" y="1229"/>
                  </a:cubicBezTo>
                  <a:cubicBezTo>
                    <a:pt x="0" y="1476"/>
                    <a:pt x="24" y="1458"/>
                    <a:pt x="270" y="1498"/>
                  </a:cubicBezTo>
                  <a:cubicBezTo>
                    <a:pt x="715" y="1571"/>
                    <a:pt x="1177" y="1600"/>
                    <a:pt x="1639" y="1600"/>
                  </a:cubicBezTo>
                  <a:cubicBezTo>
                    <a:pt x="2134" y="1600"/>
                    <a:pt x="2629" y="1566"/>
                    <a:pt x="3108" y="1516"/>
                  </a:cubicBezTo>
                  <a:cubicBezTo>
                    <a:pt x="3218" y="1498"/>
                    <a:pt x="2886" y="771"/>
                    <a:pt x="2857" y="720"/>
                  </a:cubicBezTo>
                  <a:cubicBezTo>
                    <a:pt x="2585" y="223"/>
                    <a:pt x="2157" y="1"/>
                    <a:pt x="164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89" name="Google Shape;2889;p33"/>
            <p:cNvSpPr/>
            <p:nvPr/>
          </p:nvSpPr>
          <p:spPr>
            <a:xfrm>
              <a:off x="4328130" y="4942529"/>
              <a:ext cx="223629" cy="8582"/>
            </a:xfrm>
            <a:custGeom>
              <a:rect b="b" l="l" r="r" t="t"/>
              <a:pathLst>
                <a:path extrusionOk="0" h="109" w="2841">
                  <a:moveTo>
                    <a:pt x="2822" y="29"/>
                  </a:moveTo>
                  <a:lnTo>
                    <a:pt x="2822" y="29"/>
                  </a:lnTo>
                  <a:lnTo>
                    <a:pt x="2822" y="29"/>
                  </a:lnTo>
                  <a:close/>
                  <a:moveTo>
                    <a:pt x="2822" y="29"/>
                  </a:moveTo>
                  <a:lnTo>
                    <a:pt x="2822" y="29"/>
                  </a:lnTo>
                  <a:lnTo>
                    <a:pt x="2822" y="29"/>
                  </a:lnTo>
                  <a:close/>
                  <a:moveTo>
                    <a:pt x="2822" y="29"/>
                  </a:moveTo>
                  <a:lnTo>
                    <a:pt x="2822" y="29"/>
                  </a:lnTo>
                  <a:lnTo>
                    <a:pt x="2822" y="29"/>
                  </a:lnTo>
                  <a:close/>
                  <a:moveTo>
                    <a:pt x="2822" y="29"/>
                  </a:moveTo>
                  <a:lnTo>
                    <a:pt x="2822" y="29"/>
                  </a:lnTo>
                  <a:lnTo>
                    <a:pt x="2822" y="29"/>
                  </a:lnTo>
                  <a:close/>
                  <a:moveTo>
                    <a:pt x="2822" y="24"/>
                  </a:moveTo>
                  <a:lnTo>
                    <a:pt x="2822" y="29"/>
                  </a:lnTo>
                  <a:lnTo>
                    <a:pt x="2822" y="24"/>
                  </a:lnTo>
                  <a:close/>
                  <a:moveTo>
                    <a:pt x="2822" y="24"/>
                  </a:moveTo>
                  <a:lnTo>
                    <a:pt x="2822" y="24"/>
                  </a:lnTo>
                  <a:lnTo>
                    <a:pt x="2822" y="24"/>
                  </a:lnTo>
                  <a:close/>
                  <a:moveTo>
                    <a:pt x="2829" y="24"/>
                  </a:moveTo>
                  <a:lnTo>
                    <a:pt x="2822" y="24"/>
                  </a:lnTo>
                  <a:lnTo>
                    <a:pt x="2829" y="24"/>
                  </a:lnTo>
                  <a:close/>
                  <a:moveTo>
                    <a:pt x="2829" y="24"/>
                  </a:moveTo>
                  <a:lnTo>
                    <a:pt x="2829" y="24"/>
                  </a:lnTo>
                  <a:lnTo>
                    <a:pt x="2829" y="24"/>
                  </a:lnTo>
                  <a:close/>
                  <a:moveTo>
                    <a:pt x="2829" y="24"/>
                  </a:moveTo>
                  <a:lnTo>
                    <a:pt x="2829" y="24"/>
                  </a:lnTo>
                  <a:lnTo>
                    <a:pt x="2829" y="24"/>
                  </a:lnTo>
                  <a:close/>
                  <a:moveTo>
                    <a:pt x="2829" y="24"/>
                  </a:moveTo>
                  <a:lnTo>
                    <a:pt x="2829" y="24"/>
                  </a:lnTo>
                  <a:lnTo>
                    <a:pt x="2829" y="24"/>
                  </a:lnTo>
                  <a:close/>
                  <a:moveTo>
                    <a:pt x="2829" y="24"/>
                  </a:moveTo>
                  <a:lnTo>
                    <a:pt x="2829" y="24"/>
                  </a:lnTo>
                  <a:lnTo>
                    <a:pt x="2829" y="24"/>
                  </a:lnTo>
                  <a:close/>
                  <a:moveTo>
                    <a:pt x="2829" y="24"/>
                  </a:moveTo>
                  <a:lnTo>
                    <a:pt x="2829" y="24"/>
                  </a:lnTo>
                  <a:lnTo>
                    <a:pt x="2829" y="24"/>
                  </a:lnTo>
                  <a:close/>
                  <a:moveTo>
                    <a:pt x="40" y="17"/>
                  </a:moveTo>
                  <a:cubicBezTo>
                    <a:pt x="470" y="85"/>
                    <a:pt x="911" y="109"/>
                    <a:pt x="1358" y="109"/>
                  </a:cubicBezTo>
                  <a:cubicBezTo>
                    <a:pt x="1850" y="109"/>
                    <a:pt x="2341" y="80"/>
                    <a:pt x="2822" y="29"/>
                  </a:cubicBezTo>
                  <a:cubicBezTo>
                    <a:pt x="2341" y="80"/>
                    <a:pt x="1850" y="109"/>
                    <a:pt x="1358" y="109"/>
                  </a:cubicBezTo>
                  <a:cubicBezTo>
                    <a:pt x="911" y="109"/>
                    <a:pt x="470" y="85"/>
                    <a:pt x="40" y="17"/>
                  </a:cubicBezTo>
                  <a:close/>
                  <a:moveTo>
                    <a:pt x="0" y="11"/>
                  </a:moveTo>
                  <a:cubicBezTo>
                    <a:pt x="6" y="11"/>
                    <a:pt x="13" y="17"/>
                    <a:pt x="24" y="17"/>
                  </a:cubicBezTo>
                  <a:cubicBezTo>
                    <a:pt x="13" y="17"/>
                    <a:pt x="6" y="11"/>
                    <a:pt x="0" y="11"/>
                  </a:cubicBezTo>
                  <a:close/>
                  <a:moveTo>
                    <a:pt x="2840" y="11"/>
                  </a:moveTo>
                  <a:cubicBezTo>
                    <a:pt x="2840" y="17"/>
                    <a:pt x="2835" y="24"/>
                    <a:pt x="2829" y="24"/>
                  </a:cubicBezTo>
                  <a:cubicBezTo>
                    <a:pt x="2835" y="24"/>
                    <a:pt x="2840" y="17"/>
                    <a:pt x="2840" y="11"/>
                  </a:cubicBezTo>
                  <a:close/>
                  <a:moveTo>
                    <a:pt x="2840" y="11"/>
                  </a:moveTo>
                  <a:lnTo>
                    <a:pt x="2840" y="11"/>
                  </a:lnTo>
                  <a:lnTo>
                    <a:pt x="2840" y="11"/>
                  </a:lnTo>
                  <a:close/>
                  <a:moveTo>
                    <a:pt x="2840" y="11"/>
                  </a:moveTo>
                  <a:lnTo>
                    <a:pt x="2840" y="11"/>
                  </a:lnTo>
                  <a:lnTo>
                    <a:pt x="2840" y="11"/>
                  </a:lnTo>
                  <a:close/>
                  <a:moveTo>
                    <a:pt x="2840" y="6"/>
                  </a:moveTo>
                  <a:lnTo>
                    <a:pt x="2840" y="11"/>
                  </a:lnTo>
                  <a:lnTo>
                    <a:pt x="2840" y="6"/>
                  </a:lnTo>
                  <a:close/>
                  <a:moveTo>
                    <a:pt x="2840" y="6"/>
                  </a:moveTo>
                  <a:lnTo>
                    <a:pt x="2840" y="6"/>
                  </a:lnTo>
                  <a:lnTo>
                    <a:pt x="2840" y="6"/>
                  </a:lnTo>
                  <a:close/>
                  <a:moveTo>
                    <a:pt x="2840" y="6"/>
                  </a:moveTo>
                  <a:lnTo>
                    <a:pt x="2840" y="6"/>
                  </a:lnTo>
                  <a:lnTo>
                    <a:pt x="2840" y="6"/>
                  </a:lnTo>
                  <a:close/>
                  <a:moveTo>
                    <a:pt x="2840" y="6"/>
                  </a:moveTo>
                  <a:lnTo>
                    <a:pt x="2840" y="6"/>
                  </a:lnTo>
                  <a:lnTo>
                    <a:pt x="2840" y="6"/>
                  </a:lnTo>
                  <a:close/>
                  <a:moveTo>
                    <a:pt x="2840" y="6"/>
                  </a:moveTo>
                  <a:lnTo>
                    <a:pt x="2840" y="6"/>
                  </a:lnTo>
                  <a:lnTo>
                    <a:pt x="2840" y="6"/>
                  </a:lnTo>
                  <a:close/>
                  <a:moveTo>
                    <a:pt x="2840" y="6"/>
                  </a:moveTo>
                  <a:lnTo>
                    <a:pt x="2840" y="6"/>
                  </a:lnTo>
                  <a:lnTo>
                    <a:pt x="2840" y="6"/>
                  </a:lnTo>
                  <a:close/>
                  <a:moveTo>
                    <a:pt x="2840" y="0"/>
                  </a:moveTo>
                  <a:lnTo>
                    <a:pt x="2840" y="6"/>
                  </a:lnTo>
                  <a:lnTo>
                    <a:pt x="2840" y="0"/>
                  </a:lnTo>
                  <a:close/>
                  <a:moveTo>
                    <a:pt x="2840" y="0"/>
                  </a:moveTo>
                  <a:lnTo>
                    <a:pt x="2840" y="0"/>
                  </a:lnTo>
                  <a:lnTo>
                    <a:pt x="2840" y="0"/>
                  </a:lnTo>
                  <a:close/>
                  <a:moveTo>
                    <a:pt x="2840" y="0"/>
                  </a:moveTo>
                  <a:lnTo>
                    <a:pt x="284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90" name="Google Shape;2890;p33"/>
            <p:cNvSpPr/>
            <p:nvPr/>
          </p:nvSpPr>
          <p:spPr>
            <a:xfrm>
              <a:off x="4305618" y="4827498"/>
              <a:ext cx="247008" cy="123614"/>
            </a:xfrm>
            <a:custGeom>
              <a:rect b="b" l="l" r="r" t="t"/>
              <a:pathLst>
                <a:path extrusionOk="0" h="1570" w="3138">
                  <a:moveTo>
                    <a:pt x="1306" y="1"/>
                  </a:moveTo>
                  <a:lnTo>
                    <a:pt x="1306" y="1"/>
                  </a:lnTo>
                  <a:cubicBezTo>
                    <a:pt x="670" y="111"/>
                    <a:pt x="127" y="482"/>
                    <a:pt x="35" y="1203"/>
                  </a:cubicBezTo>
                  <a:cubicBezTo>
                    <a:pt x="0" y="1450"/>
                    <a:pt x="24" y="1432"/>
                    <a:pt x="270" y="1472"/>
                  </a:cubicBezTo>
                  <a:lnTo>
                    <a:pt x="286" y="1472"/>
                  </a:lnTo>
                  <a:cubicBezTo>
                    <a:pt x="292" y="1472"/>
                    <a:pt x="299" y="1478"/>
                    <a:pt x="310" y="1478"/>
                  </a:cubicBezTo>
                  <a:lnTo>
                    <a:pt x="326" y="1478"/>
                  </a:lnTo>
                  <a:cubicBezTo>
                    <a:pt x="756" y="1546"/>
                    <a:pt x="1197" y="1570"/>
                    <a:pt x="1644" y="1570"/>
                  </a:cubicBezTo>
                  <a:cubicBezTo>
                    <a:pt x="2136" y="1570"/>
                    <a:pt x="2627" y="1541"/>
                    <a:pt x="3108" y="1490"/>
                  </a:cubicBezTo>
                  <a:lnTo>
                    <a:pt x="3108" y="1485"/>
                  </a:lnTo>
                  <a:lnTo>
                    <a:pt x="3115" y="1485"/>
                  </a:lnTo>
                  <a:cubicBezTo>
                    <a:pt x="3121" y="1485"/>
                    <a:pt x="3126" y="1478"/>
                    <a:pt x="3126" y="1472"/>
                  </a:cubicBezTo>
                  <a:lnTo>
                    <a:pt x="3126" y="1467"/>
                  </a:lnTo>
                  <a:lnTo>
                    <a:pt x="3126" y="1461"/>
                  </a:lnTo>
                  <a:cubicBezTo>
                    <a:pt x="3137" y="1416"/>
                    <a:pt x="3103" y="1295"/>
                    <a:pt x="3057" y="1168"/>
                  </a:cubicBezTo>
                  <a:cubicBezTo>
                    <a:pt x="2743" y="1118"/>
                    <a:pt x="2428" y="1107"/>
                    <a:pt x="2107" y="1107"/>
                  </a:cubicBezTo>
                  <a:lnTo>
                    <a:pt x="1958" y="1107"/>
                  </a:lnTo>
                  <a:cubicBezTo>
                    <a:pt x="1872" y="1112"/>
                    <a:pt x="1781" y="1118"/>
                    <a:pt x="1684" y="1118"/>
                  </a:cubicBezTo>
                  <a:cubicBezTo>
                    <a:pt x="1488" y="1118"/>
                    <a:pt x="1288" y="1089"/>
                    <a:pt x="1150" y="946"/>
                  </a:cubicBezTo>
                  <a:cubicBezTo>
                    <a:pt x="904" y="677"/>
                    <a:pt x="1076" y="282"/>
                    <a:pt x="130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891" name="Google Shape;2891;p33"/>
          <p:cNvGrpSpPr/>
          <p:nvPr/>
        </p:nvGrpSpPr>
        <p:grpSpPr>
          <a:xfrm>
            <a:off x="7885244" y="4455588"/>
            <a:ext cx="252833" cy="126527"/>
            <a:chOff x="5321371" y="4823325"/>
            <a:chExt cx="252833" cy="126527"/>
          </a:xfrm>
        </p:grpSpPr>
        <p:sp>
          <p:nvSpPr>
            <p:cNvPr id="2892" name="Google Shape;2892;p33"/>
            <p:cNvSpPr/>
            <p:nvPr/>
          </p:nvSpPr>
          <p:spPr>
            <a:xfrm>
              <a:off x="5321371" y="4823325"/>
              <a:ext cx="252833" cy="126448"/>
            </a:xfrm>
            <a:custGeom>
              <a:rect b="b" l="l" r="r" t="t"/>
              <a:pathLst>
                <a:path extrusionOk="0" h="1606" w="3212">
                  <a:moveTo>
                    <a:pt x="1593" y="0"/>
                  </a:moveTo>
                  <a:cubicBezTo>
                    <a:pt x="1046" y="0"/>
                    <a:pt x="598" y="238"/>
                    <a:pt x="332" y="769"/>
                  </a:cubicBezTo>
                  <a:cubicBezTo>
                    <a:pt x="310" y="822"/>
                    <a:pt x="1" y="1565"/>
                    <a:pt x="115" y="1572"/>
                  </a:cubicBezTo>
                  <a:cubicBezTo>
                    <a:pt x="434" y="1593"/>
                    <a:pt x="761" y="1606"/>
                    <a:pt x="1089" y="1606"/>
                  </a:cubicBezTo>
                  <a:cubicBezTo>
                    <a:pt x="1715" y="1606"/>
                    <a:pt x="2348" y="1560"/>
                    <a:pt x="2948" y="1440"/>
                  </a:cubicBezTo>
                  <a:cubicBezTo>
                    <a:pt x="3195" y="1393"/>
                    <a:pt x="3212" y="1406"/>
                    <a:pt x="3172" y="1165"/>
                  </a:cubicBezTo>
                  <a:cubicBezTo>
                    <a:pt x="3051" y="438"/>
                    <a:pt x="2479" y="88"/>
                    <a:pt x="1827" y="14"/>
                  </a:cubicBezTo>
                  <a:cubicBezTo>
                    <a:pt x="1747" y="5"/>
                    <a:pt x="1669" y="0"/>
                    <a:pt x="159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93" name="Google Shape;2893;p33"/>
            <p:cNvSpPr/>
            <p:nvPr/>
          </p:nvSpPr>
          <p:spPr>
            <a:xfrm>
              <a:off x="5328062" y="4896548"/>
              <a:ext cx="244331" cy="50548"/>
            </a:xfrm>
            <a:custGeom>
              <a:rect b="b" l="l" r="r" t="t"/>
              <a:pathLst>
                <a:path extrusionOk="0" h="642" w="3104">
                  <a:moveTo>
                    <a:pt x="30" y="642"/>
                  </a:moveTo>
                  <a:lnTo>
                    <a:pt x="30" y="642"/>
                  </a:lnTo>
                  <a:lnTo>
                    <a:pt x="30" y="642"/>
                  </a:lnTo>
                  <a:close/>
                  <a:moveTo>
                    <a:pt x="30" y="642"/>
                  </a:moveTo>
                  <a:lnTo>
                    <a:pt x="30" y="642"/>
                  </a:lnTo>
                  <a:lnTo>
                    <a:pt x="30" y="642"/>
                  </a:lnTo>
                  <a:close/>
                  <a:moveTo>
                    <a:pt x="24" y="642"/>
                  </a:moveTo>
                  <a:lnTo>
                    <a:pt x="24" y="642"/>
                  </a:lnTo>
                  <a:lnTo>
                    <a:pt x="24" y="642"/>
                  </a:lnTo>
                  <a:close/>
                  <a:moveTo>
                    <a:pt x="24" y="642"/>
                  </a:moveTo>
                  <a:lnTo>
                    <a:pt x="24" y="642"/>
                  </a:lnTo>
                  <a:lnTo>
                    <a:pt x="24" y="642"/>
                  </a:lnTo>
                  <a:close/>
                  <a:moveTo>
                    <a:pt x="24" y="642"/>
                  </a:moveTo>
                  <a:lnTo>
                    <a:pt x="24" y="642"/>
                  </a:lnTo>
                  <a:lnTo>
                    <a:pt x="24" y="642"/>
                  </a:lnTo>
                  <a:close/>
                  <a:moveTo>
                    <a:pt x="24" y="642"/>
                  </a:moveTo>
                  <a:lnTo>
                    <a:pt x="24" y="642"/>
                  </a:lnTo>
                  <a:lnTo>
                    <a:pt x="24" y="642"/>
                  </a:lnTo>
                  <a:close/>
                  <a:moveTo>
                    <a:pt x="1" y="579"/>
                  </a:moveTo>
                  <a:lnTo>
                    <a:pt x="1" y="579"/>
                  </a:lnTo>
                  <a:lnTo>
                    <a:pt x="1" y="579"/>
                  </a:lnTo>
                  <a:close/>
                  <a:moveTo>
                    <a:pt x="6" y="579"/>
                  </a:moveTo>
                  <a:lnTo>
                    <a:pt x="6" y="579"/>
                  </a:lnTo>
                  <a:lnTo>
                    <a:pt x="6" y="579"/>
                  </a:lnTo>
                  <a:close/>
                  <a:moveTo>
                    <a:pt x="6" y="579"/>
                  </a:moveTo>
                  <a:lnTo>
                    <a:pt x="6" y="579"/>
                  </a:lnTo>
                  <a:lnTo>
                    <a:pt x="6" y="579"/>
                  </a:lnTo>
                  <a:close/>
                  <a:moveTo>
                    <a:pt x="6" y="579"/>
                  </a:moveTo>
                  <a:lnTo>
                    <a:pt x="6" y="579"/>
                  </a:lnTo>
                  <a:lnTo>
                    <a:pt x="6" y="579"/>
                  </a:lnTo>
                  <a:close/>
                  <a:moveTo>
                    <a:pt x="6" y="573"/>
                  </a:moveTo>
                  <a:lnTo>
                    <a:pt x="6" y="579"/>
                  </a:lnTo>
                  <a:lnTo>
                    <a:pt x="6" y="573"/>
                  </a:lnTo>
                  <a:close/>
                  <a:moveTo>
                    <a:pt x="6" y="573"/>
                  </a:moveTo>
                  <a:lnTo>
                    <a:pt x="6" y="573"/>
                  </a:lnTo>
                  <a:lnTo>
                    <a:pt x="6" y="573"/>
                  </a:lnTo>
                  <a:close/>
                  <a:moveTo>
                    <a:pt x="6" y="573"/>
                  </a:moveTo>
                  <a:lnTo>
                    <a:pt x="6" y="573"/>
                  </a:lnTo>
                  <a:lnTo>
                    <a:pt x="6" y="573"/>
                  </a:lnTo>
                  <a:close/>
                  <a:moveTo>
                    <a:pt x="6" y="566"/>
                  </a:moveTo>
                  <a:lnTo>
                    <a:pt x="6" y="573"/>
                  </a:lnTo>
                  <a:lnTo>
                    <a:pt x="6" y="566"/>
                  </a:lnTo>
                  <a:close/>
                  <a:moveTo>
                    <a:pt x="64" y="326"/>
                  </a:moveTo>
                  <a:lnTo>
                    <a:pt x="64" y="326"/>
                  </a:lnTo>
                  <a:cubicBezTo>
                    <a:pt x="35" y="418"/>
                    <a:pt x="12" y="510"/>
                    <a:pt x="6" y="566"/>
                  </a:cubicBezTo>
                  <a:cubicBezTo>
                    <a:pt x="12" y="510"/>
                    <a:pt x="35" y="418"/>
                    <a:pt x="64" y="326"/>
                  </a:cubicBezTo>
                  <a:close/>
                  <a:moveTo>
                    <a:pt x="3087" y="217"/>
                  </a:moveTo>
                  <a:lnTo>
                    <a:pt x="3087" y="235"/>
                  </a:lnTo>
                  <a:cubicBezTo>
                    <a:pt x="3098" y="291"/>
                    <a:pt x="3103" y="338"/>
                    <a:pt x="3103" y="373"/>
                  </a:cubicBezTo>
                  <a:cubicBezTo>
                    <a:pt x="3103" y="338"/>
                    <a:pt x="3098" y="291"/>
                    <a:pt x="3087" y="235"/>
                  </a:cubicBezTo>
                  <a:lnTo>
                    <a:pt x="3087" y="217"/>
                  </a:lnTo>
                  <a:close/>
                  <a:moveTo>
                    <a:pt x="3087" y="217"/>
                  </a:moveTo>
                  <a:lnTo>
                    <a:pt x="3087" y="217"/>
                  </a:lnTo>
                  <a:lnTo>
                    <a:pt x="3087" y="217"/>
                  </a:lnTo>
                  <a:close/>
                  <a:moveTo>
                    <a:pt x="3081" y="188"/>
                  </a:moveTo>
                  <a:cubicBezTo>
                    <a:pt x="3081" y="201"/>
                    <a:pt x="3081" y="206"/>
                    <a:pt x="3087" y="217"/>
                  </a:cubicBezTo>
                  <a:cubicBezTo>
                    <a:pt x="3081" y="206"/>
                    <a:pt x="3081" y="201"/>
                    <a:pt x="3081" y="188"/>
                  </a:cubicBezTo>
                  <a:close/>
                  <a:moveTo>
                    <a:pt x="3076" y="172"/>
                  </a:moveTo>
                  <a:cubicBezTo>
                    <a:pt x="3081" y="177"/>
                    <a:pt x="3081" y="183"/>
                    <a:pt x="3081" y="188"/>
                  </a:cubicBezTo>
                  <a:cubicBezTo>
                    <a:pt x="3081" y="183"/>
                    <a:pt x="3081" y="177"/>
                    <a:pt x="3076" y="172"/>
                  </a:cubicBezTo>
                  <a:close/>
                  <a:moveTo>
                    <a:pt x="3076" y="172"/>
                  </a:moveTo>
                  <a:lnTo>
                    <a:pt x="3076" y="172"/>
                  </a:lnTo>
                  <a:lnTo>
                    <a:pt x="3076" y="172"/>
                  </a:lnTo>
                  <a:close/>
                  <a:moveTo>
                    <a:pt x="3076" y="166"/>
                  </a:moveTo>
                  <a:lnTo>
                    <a:pt x="3076" y="172"/>
                  </a:lnTo>
                  <a:lnTo>
                    <a:pt x="3076" y="166"/>
                  </a:lnTo>
                  <a:close/>
                  <a:moveTo>
                    <a:pt x="3076" y="161"/>
                  </a:moveTo>
                  <a:lnTo>
                    <a:pt x="3076" y="166"/>
                  </a:lnTo>
                  <a:lnTo>
                    <a:pt x="3076" y="161"/>
                  </a:lnTo>
                  <a:close/>
                  <a:moveTo>
                    <a:pt x="3076" y="154"/>
                  </a:moveTo>
                  <a:lnTo>
                    <a:pt x="3076" y="161"/>
                  </a:lnTo>
                  <a:lnTo>
                    <a:pt x="3076" y="154"/>
                  </a:lnTo>
                  <a:close/>
                  <a:moveTo>
                    <a:pt x="3076" y="154"/>
                  </a:moveTo>
                  <a:lnTo>
                    <a:pt x="3076" y="154"/>
                  </a:lnTo>
                  <a:lnTo>
                    <a:pt x="3076" y="154"/>
                  </a:lnTo>
                  <a:close/>
                  <a:moveTo>
                    <a:pt x="3069" y="149"/>
                  </a:moveTo>
                  <a:cubicBezTo>
                    <a:pt x="3069" y="149"/>
                    <a:pt x="3076" y="149"/>
                    <a:pt x="3076" y="154"/>
                  </a:cubicBezTo>
                  <a:cubicBezTo>
                    <a:pt x="3076" y="149"/>
                    <a:pt x="3069" y="149"/>
                    <a:pt x="3069" y="149"/>
                  </a:cubicBezTo>
                  <a:close/>
                  <a:moveTo>
                    <a:pt x="3069" y="143"/>
                  </a:moveTo>
                  <a:lnTo>
                    <a:pt x="3069" y="149"/>
                  </a:lnTo>
                  <a:lnTo>
                    <a:pt x="3069" y="143"/>
                  </a:lnTo>
                  <a:close/>
                  <a:moveTo>
                    <a:pt x="3069" y="143"/>
                  </a:moveTo>
                  <a:lnTo>
                    <a:pt x="3069" y="143"/>
                  </a:lnTo>
                  <a:lnTo>
                    <a:pt x="3069" y="143"/>
                  </a:lnTo>
                  <a:close/>
                  <a:moveTo>
                    <a:pt x="3069" y="138"/>
                  </a:moveTo>
                  <a:lnTo>
                    <a:pt x="3069" y="143"/>
                  </a:lnTo>
                  <a:lnTo>
                    <a:pt x="3069" y="138"/>
                  </a:lnTo>
                  <a:close/>
                  <a:moveTo>
                    <a:pt x="3069" y="132"/>
                  </a:moveTo>
                  <a:lnTo>
                    <a:pt x="3069" y="138"/>
                  </a:lnTo>
                  <a:lnTo>
                    <a:pt x="3069" y="132"/>
                  </a:lnTo>
                  <a:close/>
                  <a:moveTo>
                    <a:pt x="3069" y="132"/>
                  </a:moveTo>
                  <a:lnTo>
                    <a:pt x="3069" y="132"/>
                  </a:lnTo>
                  <a:lnTo>
                    <a:pt x="3069" y="132"/>
                  </a:lnTo>
                  <a:close/>
                  <a:moveTo>
                    <a:pt x="3064" y="127"/>
                  </a:moveTo>
                  <a:lnTo>
                    <a:pt x="3069" y="127"/>
                  </a:lnTo>
                  <a:lnTo>
                    <a:pt x="3064" y="127"/>
                  </a:lnTo>
                  <a:close/>
                  <a:moveTo>
                    <a:pt x="3064" y="120"/>
                  </a:moveTo>
                  <a:lnTo>
                    <a:pt x="3064" y="127"/>
                  </a:lnTo>
                  <a:lnTo>
                    <a:pt x="3064" y="120"/>
                  </a:lnTo>
                  <a:close/>
                  <a:moveTo>
                    <a:pt x="3064" y="114"/>
                  </a:moveTo>
                  <a:lnTo>
                    <a:pt x="3064" y="120"/>
                  </a:lnTo>
                  <a:lnTo>
                    <a:pt x="3064" y="114"/>
                  </a:lnTo>
                  <a:close/>
                  <a:moveTo>
                    <a:pt x="3064" y="114"/>
                  </a:moveTo>
                  <a:lnTo>
                    <a:pt x="3064" y="114"/>
                  </a:lnTo>
                  <a:lnTo>
                    <a:pt x="3064" y="114"/>
                  </a:lnTo>
                  <a:close/>
                  <a:moveTo>
                    <a:pt x="3064" y="109"/>
                  </a:moveTo>
                  <a:lnTo>
                    <a:pt x="3064" y="114"/>
                  </a:lnTo>
                  <a:lnTo>
                    <a:pt x="3064" y="109"/>
                  </a:lnTo>
                  <a:close/>
                  <a:moveTo>
                    <a:pt x="3064" y="103"/>
                  </a:moveTo>
                  <a:lnTo>
                    <a:pt x="3064" y="109"/>
                  </a:lnTo>
                  <a:lnTo>
                    <a:pt x="3064" y="103"/>
                  </a:lnTo>
                  <a:close/>
                  <a:moveTo>
                    <a:pt x="3058" y="103"/>
                  </a:moveTo>
                  <a:lnTo>
                    <a:pt x="3064" y="103"/>
                  </a:lnTo>
                  <a:lnTo>
                    <a:pt x="3058" y="103"/>
                  </a:lnTo>
                  <a:close/>
                  <a:moveTo>
                    <a:pt x="3058" y="98"/>
                  </a:moveTo>
                  <a:lnTo>
                    <a:pt x="3058" y="103"/>
                  </a:lnTo>
                  <a:lnTo>
                    <a:pt x="3058" y="98"/>
                  </a:lnTo>
                  <a:close/>
                  <a:moveTo>
                    <a:pt x="3058" y="92"/>
                  </a:moveTo>
                  <a:lnTo>
                    <a:pt x="3058" y="98"/>
                  </a:lnTo>
                  <a:lnTo>
                    <a:pt x="3058" y="92"/>
                  </a:lnTo>
                  <a:close/>
                  <a:moveTo>
                    <a:pt x="3058" y="92"/>
                  </a:moveTo>
                  <a:lnTo>
                    <a:pt x="3058" y="92"/>
                  </a:lnTo>
                  <a:lnTo>
                    <a:pt x="3058" y="92"/>
                  </a:lnTo>
                  <a:close/>
                  <a:moveTo>
                    <a:pt x="3058" y="85"/>
                  </a:moveTo>
                  <a:lnTo>
                    <a:pt x="3058" y="85"/>
                  </a:lnTo>
                  <a:lnTo>
                    <a:pt x="3058" y="85"/>
                  </a:lnTo>
                  <a:close/>
                  <a:moveTo>
                    <a:pt x="3053" y="80"/>
                  </a:moveTo>
                  <a:cubicBezTo>
                    <a:pt x="3058" y="80"/>
                    <a:pt x="3058" y="85"/>
                    <a:pt x="3058" y="85"/>
                  </a:cubicBezTo>
                  <a:cubicBezTo>
                    <a:pt x="3058" y="85"/>
                    <a:pt x="3058" y="80"/>
                    <a:pt x="3053" y="80"/>
                  </a:cubicBezTo>
                  <a:close/>
                  <a:moveTo>
                    <a:pt x="3053" y="80"/>
                  </a:moveTo>
                  <a:lnTo>
                    <a:pt x="3053" y="80"/>
                  </a:lnTo>
                  <a:lnTo>
                    <a:pt x="3053" y="80"/>
                  </a:lnTo>
                  <a:close/>
                  <a:moveTo>
                    <a:pt x="3053" y="74"/>
                  </a:moveTo>
                  <a:lnTo>
                    <a:pt x="3053" y="74"/>
                  </a:lnTo>
                  <a:lnTo>
                    <a:pt x="3053" y="74"/>
                  </a:lnTo>
                  <a:close/>
                  <a:moveTo>
                    <a:pt x="3053" y="69"/>
                  </a:moveTo>
                  <a:lnTo>
                    <a:pt x="3053" y="74"/>
                  </a:lnTo>
                  <a:lnTo>
                    <a:pt x="3053" y="69"/>
                  </a:lnTo>
                  <a:close/>
                  <a:moveTo>
                    <a:pt x="3053" y="69"/>
                  </a:moveTo>
                  <a:lnTo>
                    <a:pt x="3053" y="69"/>
                  </a:lnTo>
                  <a:lnTo>
                    <a:pt x="3053" y="69"/>
                  </a:lnTo>
                  <a:close/>
                  <a:moveTo>
                    <a:pt x="3053" y="63"/>
                  </a:moveTo>
                  <a:lnTo>
                    <a:pt x="3053" y="63"/>
                  </a:lnTo>
                  <a:lnTo>
                    <a:pt x="3053" y="63"/>
                  </a:lnTo>
                  <a:close/>
                  <a:moveTo>
                    <a:pt x="3047" y="58"/>
                  </a:moveTo>
                  <a:lnTo>
                    <a:pt x="3047" y="63"/>
                  </a:lnTo>
                  <a:lnTo>
                    <a:pt x="3047" y="58"/>
                  </a:lnTo>
                  <a:close/>
                  <a:moveTo>
                    <a:pt x="3047" y="58"/>
                  </a:moveTo>
                  <a:lnTo>
                    <a:pt x="3047" y="58"/>
                  </a:lnTo>
                  <a:lnTo>
                    <a:pt x="3047" y="58"/>
                  </a:lnTo>
                  <a:close/>
                  <a:moveTo>
                    <a:pt x="3047" y="51"/>
                  </a:moveTo>
                  <a:lnTo>
                    <a:pt x="3047" y="51"/>
                  </a:lnTo>
                  <a:lnTo>
                    <a:pt x="3047" y="51"/>
                  </a:lnTo>
                  <a:close/>
                  <a:moveTo>
                    <a:pt x="3047" y="46"/>
                  </a:moveTo>
                  <a:lnTo>
                    <a:pt x="3047" y="51"/>
                  </a:lnTo>
                  <a:lnTo>
                    <a:pt x="3047" y="46"/>
                  </a:lnTo>
                  <a:close/>
                  <a:moveTo>
                    <a:pt x="3047" y="46"/>
                  </a:moveTo>
                  <a:lnTo>
                    <a:pt x="3047" y="46"/>
                  </a:lnTo>
                  <a:lnTo>
                    <a:pt x="3047" y="46"/>
                  </a:lnTo>
                  <a:close/>
                  <a:moveTo>
                    <a:pt x="3042" y="40"/>
                  </a:moveTo>
                  <a:lnTo>
                    <a:pt x="3042" y="40"/>
                  </a:lnTo>
                  <a:lnTo>
                    <a:pt x="3042" y="40"/>
                  </a:lnTo>
                  <a:close/>
                  <a:moveTo>
                    <a:pt x="3042" y="35"/>
                  </a:moveTo>
                  <a:lnTo>
                    <a:pt x="3042" y="40"/>
                  </a:lnTo>
                  <a:lnTo>
                    <a:pt x="3042" y="35"/>
                  </a:lnTo>
                  <a:close/>
                  <a:moveTo>
                    <a:pt x="3042" y="35"/>
                  </a:moveTo>
                  <a:lnTo>
                    <a:pt x="3042" y="35"/>
                  </a:lnTo>
                  <a:lnTo>
                    <a:pt x="3042" y="35"/>
                  </a:lnTo>
                  <a:close/>
                  <a:moveTo>
                    <a:pt x="3042" y="29"/>
                  </a:moveTo>
                  <a:lnTo>
                    <a:pt x="3042" y="29"/>
                  </a:lnTo>
                  <a:lnTo>
                    <a:pt x="3042" y="29"/>
                  </a:lnTo>
                  <a:close/>
                  <a:moveTo>
                    <a:pt x="3042" y="24"/>
                  </a:moveTo>
                  <a:lnTo>
                    <a:pt x="3042" y="29"/>
                  </a:lnTo>
                  <a:lnTo>
                    <a:pt x="3042" y="24"/>
                  </a:lnTo>
                  <a:close/>
                  <a:moveTo>
                    <a:pt x="3035" y="24"/>
                  </a:moveTo>
                  <a:lnTo>
                    <a:pt x="3035" y="24"/>
                  </a:lnTo>
                  <a:lnTo>
                    <a:pt x="3035" y="24"/>
                  </a:lnTo>
                  <a:close/>
                  <a:moveTo>
                    <a:pt x="3035" y="17"/>
                  </a:moveTo>
                  <a:lnTo>
                    <a:pt x="3035" y="17"/>
                  </a:lnTo>
                  <a:lnTo>
                    <a:pt x="3035" y="17"/>
                  </a:lnTo>
                  <a:close/>
                  <a:moveTo>
                    <a:pt x="3035" y="11"/>
                  </a:moveTo>
                  <a:lnTo>
                    <a:pt x="3035" y="17"/>
                  </a:lnTo>
                  <a:lnTo>
                    <a:pt x="3035" y="11"/>
                  </a:lnTo>
                  <a:close/>
                  <a:moveTo>
                    <a:pt x="3035" y="11"/>
                  </a:moveTo>
                  <a:lnTo>
                    <a:pt x="3035" y="11"/>
                  </a:lnTo>
                  <a:lnTo>
                    <a:pt x="3035" y="11"/>
                  </a:lnTo>
                  <a:close/>
                  <a:moveTo>
                    <a:pt x="3029" y="6"/>
                  </a:moveTo>
                  <a:lnTo>
                    <a:pt x="3029" y="6"/>
                  </a:lnTo>
                  <a:lnTo>
                    <a:pt x="3029" y="6"/>
                  </a:lnTo>
                  <a:close/>
                  <a:moveTo>
                    <a:pt x="3029" y="0"/>
                  </a:moveTo>
                  <a:lnTo>
                    <a:pt x="3029" y="6"/>
                  </a:lnTo>
                  <a:lnTo>
                    <a:pt x="3029" y="0"/>
                  </a:lnTo>
                  <a:close/>
                  <a:moveTo>
                    <a:pt x="3029" y="0"/>
                  </a:moveTo>
                  <a:lnTo>
                    <a:pt x="302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94" name="Google Shape;2894;p33"/>
            <p:cNvSpPr/>
            <p:nvPr/>
          </p:nvSpPr>
          <p:spPr>
            <a:xfrm>
              <a:off x="5328062" y="4824349"/>
              <a:ext cx="244331" cy="125504"/>
            </a:xfrm>
            <a:custGeom>
              <a:rect b="b" l="l" r="r" t="t"/>
              <a:pathLst>
                <a:path extrusionOk="0" h="1594" w="3104">
                  <a:moveTo>
                    <a:pt x="1764" y="1"/>
                  </a:moveTo>
                  <a:cubicBezTo>
                    <a:pt x="2004" y="270"/>
                    <a:pt x="2194" y="659"/>
                    <a:pt x="1959" y="941"/>
                  </a:cubicBezTo>
                  <a:cubicBezTo>
                    <a:pt x="1771" y="1163"/>
                    <a:pt x="1420" y="1123"/>
                    <a:pt x="1163" y="1134"/>
                  </a:cubicBezTo>
                  <a:cubicBezTo>
                    <a:pt x="791" y="1147"/>
                    <a:pt x="424" y="1169"/>
                    <a:pt x="64" y="1243"/>
                  </a:cubicBezTo>
                  <a:cubicBezTo>
                    <a:pt x="35" y="1335"/>
                    <a:pt x="12" y="1427"/>
                    <a:pt x="6" y="1483"/>
                  </a:cubicBezTo>
                  <a:lnTo>
                    <a:pt x="6" y="1490"/>
                  </a:lnTo>
                  <a:lnTo>
                    <a:pt x="6" y="1496"/>
                  </a:lnTo>
                  <a:lnTo>
                    <a:pt x="1" y="1496"/>
                  </a:lnTo>
                  <a:cubicBezTo>
                    <a:pt x="1" y="1530"/>
                    <a:pt x="6" y="1552"/>
                    <a:pt x="24" y="1559"/>
                  </a:cubicBezTo>
                  <a:lnTo>
                    <a:pt x="30" y="1559"/>
                  </a:lnTo>
                  <a:cubicBezTo>
                    <a:pt x="350" y="1581"/>
                    <a:pt x="682" y="1593"/>
                    <a:pt x="1015" y="1593"/>
                  </a:cubicBezTo>
                  <a:cubicBezTo>
                    <a:pt x="1639" y="1593"/>
                    <a:pt x="2268" y="1546"/>
                    <a:pt x="2863" y="1427"/>
                  </a:cubicBezTo>
                  <a:cubicBezTo>
                    <a:pt x="3047" y="1393"/>
                    <a:pt x="3103" y="1393"/>
                    <a:pt x="3103" y="1290"/>
                  </a:cubicBezTo>
                  <a:cubicBezTo>
                    <a:pt x="3103" y="1255"/>
                    <a:pt x="3098" y="1208"/>
                    <a:pt x="3087" y="1152"/>
                  </a:cubicBezTo>
                  <a:lnTo>
                    <a:pt x="3087" y="1134"/>
                  </a:lnTo>
                  <a:cubicBezTo>
                    <a:pt x="3081" y="1123"/>
                    <a:pt x="3081" y="1118"/>
                    <a:pt x="3081" y="1105"/>
                  </a:cubicBezTo>
                  <a:cubicBezTo>
                    <a:pt x="3081" y="1100"/>
                    <a:pt x="3081" y="1094"/>
                    <a:pt x="3076" y="1089"/>
                  </a:cubicBezTo>
                  <a:lnTo>
                    <a:pt x="3076" y="1083"/>
                  </a:lnTo>
                  <a:lnTo>
                    <a:pt x="3076" y="1078"/>
                  </a:lnTo>
                  <a:lnTo>
                    <a:pt x="3076" y="1071"/>
                  </a:lnTo>
                  <a:cubicBezTo>
                    <a:pt x="3076" y="1066"/>
                    <a:pt x="3069" y="1066"/>
                    <a:pt x="3069" y="1066"/>
                  </a:cubicBezTo>
                  <a:lnTo>
                    <a:pt x="3069" y="1060"/>
                  </a:lnTo>
                  <a:lnTo>
                    <a:pt x="3069" y="1055"/>
                  </a:lnTo>
                  <a:lnTo>
                    <a:pt x="3069" y="1049"/>
                  </a:lnTo>
                  <a:lnTo>
                    <a:pt x="3069" y="1044"/>
                  </a:lnTo>
                  <a:lnTo>
                    <a:pt x="3064" y="1044"/>
                  </a:lnTo>
                  <a:lnTo>
                    <a:pt x="3064" y="1037"/>
                  </a:lnTo>
                  <a:lnTo>
                    <a:pt x="3064" y="1031"/>
                  </a:lnTo>
                  <a:lnTo>
                    <a:pt x="3064" y="1026"/>
                  </a:lnTo>
                  <a:lnTo>
                    <a:pt x="3064" y="1020"/>
                  </a:lnTo>
                  <a:lnTo>
                    <a:pt x="3058" y="1020"/>
                  </a:lnTo>
                  <a:lnTo>
                    <a:pt x="3058" y="1015"/>
                  </a:lnTo>
                  <a:lnTo>
                    <a:pt x="3058" y="1009"/>
                  </a:lnTo>
                  <a:lnTo>
                    <a:pt x="3058" y="1002"/>
                  </a:lnTo>
                  <a:cubicBezTo>
                    <a:pt x="3058" y="1002"/>
                    <a:pt x="3058" y="997"/>
                    <a:pt x="3053" y="997"/>
                  </a:cubicBezTo>
                  <a:lnTo>
                    <a:pt x="3053" y="991"/>
                  </a:lnTo>
                  <a:lnTo>
                    <a:pt x="3053" y="986"/>
                  </a:lnTo>
                  <a:lnTo>
                    <a:pt x="3053" y="980"/>
                  </a:lnTo>
                  <a:lnTo>
                    <a:pt x="3047" y="980"/>
                  </a:lnTo>
                  <a:lnTo>
                    <a:pt x="3047" y="975"/>
                  </a:lnTo>
                  <a:lnTo>
                    <a:pt x="3047" y="968"/>
                  </a:lnTo>
                  <a:lnTo>
                    <a:pt x="3047" y="963"/>
                  </a:lnTo>
                  <a:lnTo>
                    <a:pt x="3042" y="957"/>
                  </a:lnTo>
                  <a:lnTo>
                    <a:pt x="3042" y="952"/>
                  </a:lnTo>
                  <a:lnTo>
                    <a:pt x="3042" y="946"/>
                  </a:lnTo>
                  <a:lnTo>
                    <a:pt x="3042" y="941"/>
                  </a:lnTo>
                  <a:lnTo>
                    <a:pt x="3035" y="941"/>
                  </a:lnTo>
                  <a:lnTo>
                    <a:pt x="3035" y="934"/>
                  </a:lnTo>
                  <a:lnTo>
                    <a:pt x="3035" y="928"/>
                  </a:lnTo>
                  <a:cubicBezTo>
                    <a:pt x="3035" y="928"/>
                    <a:pt x="3035" y="923"/>
                    <a:pt x="3029" y="923"/>
                  </a:cubicBezTo>
                  <a:lnTo>
                    <a:pt x="3029" y="917"/>
                  </a:lnTo>
                  <a:cubicBezTo>
                    <a:pt x="2835" y="357"/>
                    <a:pt x="2337" y="75"/>
                    <a:pt x="176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895" name="Google Shape;2895;p33"/>
          <p:cNvGrpSpPr/>
          <p:nvPr/>
        </p:nvGrpSpPr>
        <p:grpSpPr>
          <a:xfrm>
            <a:off x="6433067" y="4457713"/>
            <a:ext cx="253384" cy="125976"/>
            <a:chOff x="4911260" y="4825451"/>
            <a:chExt cx="253384" cy="125976"/>
          </a:xfrm>
        </p:grpSpPr>
        <p:sp>
          <p:nvSpPr>
            <p:cNvPr id="2896" name="Google Shape;2896;p33"/>
            <p:cNvSpPr/>
            <p:nvPr/>
          </p:nvSpPr>
          <p:spPr>
            <a:xfrm>
              <a:off x="4911260" y="4825451"/>
              <a:ext cx="253384" cy="125976"/>
            </a:xfrm>
            <a:custGeom>
              <a:rect b="b" l="l" r="r" t="t"/>
              <a:pathLst>
                <a:path extrusionOk="0" h="1600" w="3219">
                  <a:moveTo>
                    <a:pt x="1577" y="1"/>
                  </a:moveTo>
                  <a:cubicBezTo>
                    <a:pt x="1067" y="1"/>
                    <a:pt x="639" y="223"/>
                    <a:pt x="368" y="720"/>
                  </a:cubicBezTo>
                  <a:cubicBezTo>
                    <a:pt x="339" y="771"/>
                    <a:pt x="1" y="1498"/>
                    <a:pt x="115" y="1516"/>
                  </a:cubicBezTo>
                  <a:cubicBezTo>
                    <a:pt x="591" y="1566"/>
                    <a:pt x="1085" y="1600"/>
                    <a:pt x="1580" y="1600"/>
                  </a:cubicBezTo>
                  <a:cubicBezTo>
                    <a:pt x="2043" y="1600"/>
                    <a:pt x="2506" y="1571"/>
                    <a:pt x="2955" y="1498"/>
                  </a:cubicBezTo>
                  <a:cubicBezTo>
                    <a:pt x="3201" y="1458"/>
                    <a:pt x="3219" y="1476"/>
                    <a:pt x="3190" y="1229"/>
                  </a:cubicBezTo>
                  <a:cubicBezTo>
                    <a:pt x="3092" y="502"/>
                    <a:pt x="2537" y="124"/>
                    <a:pt x="1890" y="27"/>
                  </a:cubicBezTo>
                  <a:cubicBezTo>
                    <a:pt x="1783" y="10"/>
                    <a:pt x="1678" y="1"/>
                    <a:pt x="157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97" name="Google Shape;2897;p33"/>
            <p:cNvSpPr/>
            <p:nvPr/>
          </p:nvSpPr>
          <p:spPr>
            <a:xfrm>
              <a:off x="4921178" y="4943946"/>
              <a:ext cx="217332" cy="7165"/>
            </a:xfrm>
            <a:custGeom>
              <a:rect b="b" l="l" r="r" t="t"/>
              <a:pathLst>
                <a:path extrusionOk="0" h="91" w="2761">
                  <a:moveTo>
                    <a:pt x="0" y="12"/>
                  </a:moveTo>
                  <a:lnTo>
                    <a:pt x="0" y="12"/>
                  </a:lnTo>
                  <a:cubicBezTo>
                    <a:pt x="472" y="62"/>
                    <a:pt x="960" y="91"/>
                    <a:pt x="1449" y="91"/>
                  </a:cubicBezTo>
                  <a:cubicBezTo>
                    <a:pt x="1450" y="91"/>
                    <a:pt x="1451" y="91"/>
                    <a:pt x="1452" y="91"/>
                  </a:cubicBezTo>
                  <a:lnTo>
                    <a:pt x="1452" y="91"/>
                  </a:lnTo>
                  <a:cubicBezTo>
                    <a:pt x="958" y="91"/>
                    <a:pt x="471" y="62"/>
                    <a:pt x="0" y="12"/>
                  </a:cubicBezTo>
                  <a:close/>
                  <a:moveTo>
                    <a:pt x="2760" y="0"/>
                  </a:moveTo>
                  <a:lnTo>
                    <a:pt x="2760" y="0"/>
                  </a:lnTo>
                  <a:cubicBezTo>
                    <a:pt x="2336" y="68"/>
                    <a:pt x="1894" y="91"/>
                    <a:pt x="1452" y="91"/>
                  </a:cubicBezTo>
                  <a:lnTo>
                    <a:pt x="1452" y="91"/>
                  </a:lnTo>
                  <a:cubicBezTo>
                    <a:pt x="1453" y="91"/>
                    <a:pt x="1454" y="91"/>
                    <a:pt x="1455" y="91"/>
                  </a:cubicBezTo>
                  <a:cubicBezTo>
                    <a:pt x="1892" y="91"/>
                    <a:pt x="2335" y="68"/>
                    <a:pt x="276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98" name="Google Shape;2898;p33"/>
            <p:cNvSpPr/>
            <p:nvPr/>
          </p:nvSpPr>
          <p:spPr>
            <a:xfrm>
              <a:off x="4917557" y="4827498"/>
              <a:ext cx="247086" cy="123614"/>
            </a:xfrm>
            <a:custGeom>
              <a:rect b="b" l="l" r="r" t="t"/>
              <a:pathLst>
                <a:path extrusionOk="0" h="1570" w="3139">
                  <a:moveTo>
                    <a:pt x="1833" y="1"/>
                  </a:moveTo>
                  <a:lnTo>
                    <a:pt x="1833" y="1"/>
                  </a:lnTo>
                  <a:cubicBezTo>
                    <a:pt x="2061" y="282"/>
                    <a:pt x="2233" y="677"/>
                    <a:pt x="1987" y="946"/>
                  </a:cubicBezTo>
                  <a:cubicBezTo>
                    <a:pt x="1855" y="1089"/>
                    <a:pt x="1655" y="1118"/>
                    <a:pt x="1455" y="1118"/>
                  </a:cubicBezTo>
                  <a:cubicBezTo>
                    <a:pt x="1363" y="1118"/>
                    <a:pt x="1266" y="1112"/>
                    <a:pt x="1181" y="1107"/>
                  </a:cubicBezTo>
                  <a:lnTo>
                    <a:pt x="1036" y="1107"/>
                  </a:lnTo>
                  <a:cubicBezTo>
                    <a:pt x="716" y="1107"/>
                    <a:pt x="396" y="1118"/>
                    <a:pt x="81" y="1168"/>
                  </a:cubicBezTo>
                  <a:cubicBezTo>
                    <a:pt x="35" y="1300"/>
                    <a:pt x="0" y="1416"/>
                    <a:pt x="13" y="1461"/>
                  </a:cubicBezTo>
                  <a:lnTo>
                    <a:pt x="13" y="1467"/>
                  </a:lnTo>
                  <a:lnTo>
                    <a:pt x="13" y="1472"/>
                  </a:lnTo>
                  <a:lnTo>
                    <a:pt x="18" y="1472"/>
                  </a:lnTo>
                  <a:cubicBezTo>
                    <a:pt x="18" y="1478"/>
                    <a:pt x="24" y="1485"/>
                    <a:pt x="24" y="1485"/>
                  </a:cubicBezTo>
                  <a:lnTo>
                    <a:pt x="29" y="1485"/>
                  </a:lnTo>
                  <a:lnTo>
                    <a:pt x="29" y="1490"/>
                  </a:lnTo>
                  <a:lnTo>
                    <a:pt x="35" y="1490"/>
                  </a:lnTo>
                  <a:cubicBezTo>
                    <a:pt x="510" y="1541"/>
                    <a:pt x="1002" y="1570"/>
                    <a:pt x="1501" y="1570"/>
                  </a:cubicBezTo>
                  <a:cubicBezTo>
                    <a:pt x="1942" y="1570"/>
                    <a:pt x="2388" y="1546"/>
                    <a:pt x="2817" y="1478"/>
                  </a:cubicBezTo>
                  <a:lnTo>
                    <a:pt x="2835" y="1478"/>
                  </a:lnTo>
                  <a:cubicBezTo>
                    <a:pt x="2840" y="1478"/>
                    <a:pt x="2846" y="1472"/>
                    <a:pt x="2857" y="1472"/>
                  </a:cubicBezTo>
                  <a:lnTo>
                    <a:pt x="2875" y="1472"/>
                  </a:lnTo>
                  <a:cubicBezTo>
                    <a:pt x="3110" y="1432"/>
                    <a:pt x="3139" y="1450"/>
                    <a:pt x="3110" y="1226"/>
                  </a:cubicBezTo>
                  <a:lnTo>
                    <a:pt x="3110" y="1203"/>
                  </a:lnTo>
                  <a:cubicBezTo>
                    <a:pt x="3018" y="482"/>
                    <a:pt x="2474" y="111"/>
                    <a:pt x="183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9" name="Google Shape;319;p5"/>
          <p:cNvGrpSpPr/>
          <p:nvPr/>
        </p:nvGrpSpPr>
        <p:grpSpPr>
          <a:xfrm>
            <a:off x="7863042" y="-3097310"/>
            <a:ext cx="205214" cy="3738068"/>
            <a:chOff x="806403" y="1477939"/>
            <a:chExt cx="61436" cy="1119048"/>
          </a:xfrm>
        </p:grpSpPr>
        <p:sp>
          <p:nvSpPr>
            <p:cNvPr id="320" name="Google Shape;320;p5"/>
            <p:cNvSpPr/>
            <p:nvPr/>
          </p:nvSpPr>
          <p:spPr>
            <a:xfrm>
              <a:off x="836134" y="1477939"/>
              <a:ext cx="1975" cy="1084071"/>
            </a:xfrm>
            <a:custGeom>
              <a:rect b="b" l="l" r="r" t="t"/>
              <a:pathLst>
                <a:path extrusionOk="0" h="38432" w="70">
                  <a:moveTo>
                    <a:pt x="1" y="0"/>
                  </a:moveTo>
                  <a:lnTo>
                    <a:pt x="1" y="38431"/>
                  </a:lnTo>
                  <a:lnTo>
                    <a:pt x="69" y="38431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1" name="Google Shape;321;p5"/>
            <p:cNvSpPr/>
            <p:nvPr/>
          </p:nvSpPr>
          <p:spPr>
            <a:xfrm>
              <a:off x="806403" y="2539979"/>
              <a:ext cx="61436" cy="57007"/>
            </a:xfrm>
            <a:custGeom>
              <a:rect b="b" l="l" r="r" t="t"/>
              <a:pathLst>
                <a:path extrusionOk="0" h="2021" w="2178">
                  <a:moveTo>
                    <a:pt x="1089" y="0"/>
                  </a:moveTo>
                  <a:cubicBezTo>
                    <a:pt x="1050" y="0"/>
                    <a:pt x="1012" y="22"/>
                    <a:pt x="992" y="64"/>
                  </a:cubicBezTo>
                  <a:lnTo>
                    <a:pt x="751" y="551"/>
                  </a:lnTo>
                  <a:cubicBezTo>
                    <a:pt x="735" y="585"/>
                    <a:pt x="706" y="608"/>
                    <a:pt x="666" y="614"/>
                  </a:cubicBezTo>
                  <a:lnTo>
                    <a:pt x="127" y="688"/>
                  </a:lnTo>
                  <a:cubicBezTo>
                    <a:pt x="42" y="701"/>
                    <a:pt x="1" y="815"/>
                    <a:pt x="70" y="878"/>
                  </a:cubicBezTo>
                  <a:lnTo>
                    <a:pt x="460" y="1256"/>
                  </a:lnTo>
                  <a:cubicBezTo>
                    <a:pt x="482" y="1284"/>
                    <a:pt x="494" y="1319"/>
                    <a:pt x="489" y="1353"/>
                  </a:cubicBezTo>
                  <a:lnTo>
                    <a:pt x="397" y="1890"/>
                  </a:lnTo>
                  <a:cubicBezTo>
                    <a:pt x="383" y="1962"/>
                    <a:pt x="439" y="2020"/>
                    <a:pt x="503" y="2020"/>
                  </a:cubicBezTo>
                  <a:cubicBezTo>
                    <a:pt x="521" y="2020"/>
                    <a:pt x="540" y="2016"/>
                    <a:pt x="557" y="2006"/>
                  </a:cubicBezTo>
                  <a:lnTo>
                    <a:pt x="1038" y="1753"/>
                  </a:lnTo>
                  <a:cubicBezTo>
                    <a:pt x="1055" y="1745"/>
                    <a:pt x="1073" y="1741"/>
                    <a:pt x="1090" y="1741"/>
                  </a:cubicBezTo>
                  <a:cubicBezTo>
                    <a:pt x="1107" y="1741"/>
                    <a:pt x="1124" y="1745"/>
                    <a:pt x="1141" y="1753"/>
                  </a:cubicBezTo>
                  <a:lnTo>
                    <a:pt x="1622" y="2006"/>
                  </a:lnTo>
                  <a:cubicBezTo>
                    <a:pt x="1640" y="2016"/>
                    <a:pt x="1658" y="2020"/>
                    <a:pt x="1675" y="2020"/>
                  </a:cubicBezTo>
                  <a:cubicBezTo>
                    <a:pt x="1739" y="2020"/>
                    <a:pt x="1796" y="1962"/>
                    <a:pt x="1782" y="1890"/>
                  </a:cubicBezTo>
                  <a:lnTo>
                    <a:pt x="1691" y="1353"/>
                  </a:lnTo>
                  <a:cubicBezTo>
                    <a:pt x="1684" y="1319"/>
                    <a:pt x="1696" y="1284"/>
                    <a:pt x="1725" y="1256"/>
                  </a:cubicBezTo>
                  <a:lnTo>
                    <a:pt x="2114" y="878"/>
                  </a:lnTo>
                  <a:cubicBezTo>
                    <a:pt x="2177" y="815"/>
                    <a:pt x="2143" y="701"/>
                    <a:pt x="2051" y="688"/>
                  </a:cubicBezTo>
                  <a:lnTo>
                    <a:pt x="1512" y="614"/>
                  </a:lnTo>
                  <a:cubicBezTo>
                    <a:pt x="1478" y="608"/>
                    <a:pt x="1444" y="585"/>
                    <a:pt x="1427" y="551"/>
                  </a:cubicBezTo>
                  <a:lnTo>
                    <a:pt x="1187" y="64"/>
                  </a:lnTo>
                  <a:cubicBezTo>
                    <a:pt x="1167" y="22"/>
                    <a:pt x="1128" y="0"/>
                    <a:pt x="1089" y="0"/>
                  </a:cubicBezTo>
                  <a:close/>
                </a:path>
              </a:pathLst>
            </a:custGeom>
            <a:solidFill>
              <a:srgbClr val="FFE89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22" name="Google Shape;322;p5"/>
          <p:cNvGrpSpPr/>
          <p:nvPr/>
        </p:nvGrpSpPr>
        <p:grpSpPr>
          <a:xfrm>
            <a:off x="7863051" y="-2968174"/>
            <a:ext cx="664400" cy="4220212"/>
            <a:chOff x="1674094" y="1477939"/>
            <a:chExt cx="183151" cy="1163362"/>
          </a:xfrm>
        </p:grpSpPr>
        <p:sp>
          <p:nvSpPr>
            <p:cNvPr id="323" name="Google Shape;323;p5"/>
            <p:cNvSpPr/>
            <p:nvPr/>
          </p:nvSpPr>
          <p:spPr>
            <a:xfrm>
              <a:off x="1764668" y="1477939"/>
              <a:ext cx="1975" cy="1090192"/>
            </a:xfrm>
            <a:custGeom>
              <a:rect b="b" l="l" r="r" t="t"/>
              <a:pathLst>
                <a:path extrusionOk="0" h="38649" w="70">
                  <a:moveTo>
                    <a:pt x="1" y="0"/>
                  </a:moveTo>
                  <a:lnTo>
                    <a:pt x="1" y="38648"/>
                  </a:lnTo>
                  <a:lnTo>
                    <a:pt x="69" y="38648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4" name="Google Shape;324;p5"/>
            <p:cNvSpPr/>
            <p:nvPr/>
          </p:nvSpPr>
          <p:spPr>
            <a:xfrm>
              <a:off x="1674094" y="2560204"/>
              <a:ext cx="183151" cy="81097"/>
            </a:xfrm>
            <a:custGeom>
              <a:rect b="b" l="l" r="r" t="t"/>
              <a:pathLst>
                <a:path extrusionOk="0" h="2875" w="6493">
                  <a:moveTo>
                    <a:pt x="3184" y="0"/>
                  </a:moveTo>
                  <a:cubicBezTo>
                    <a:pt x="2525" y="0"/>
                    <a:pt x="1982" y="470"/>
                    <a:pt x="1850" y="1088"/>
                  </a:cubicBezTo>
                  <a:cubicBezTo>
                    <a:pt x="1821" y="1083"/>
                    <a:pt x="1798" y="1083"/>
                    <a:pt x="1769" y="1083"/>
                  </a:cubicBezTo>
                  <a:cubicBezTo>
                    <a:pt x="1266" y="1083"/>
                    <a:pt x="854" y="1461"/>
                    <a:pt x="796" y="1947"/>
                  </a:cubicBezTo>
                  <a:cubicBezTo>
                    <a:pt x="350" y="1976"/>
                    <a:pt x="1" y="2347"/>
                    <a:pt x="1" y="2793"/>
                  </a:cubicBezTo>
                  <a:lnTo>
                    <a:pt x="1" y="2874"/>
                  </a:lnTo>
                  <a:lnTo>
                    <a:pt x="6493" y="2874"/>
                  </a:lnTo>
                  <a:lnTo>
                    <a:pt x="6493" y="2793"/>
                  </a:lnTo>
                  <a:cubicBezTo>
                    <a:pt x="6493" y="2347"/>
                    <a:pt x="6149" y="1981"/>
                    <a:pt x="5703" y="1947"/>
                  </a:cubicBezTo>
                  <a:cubicBezTo>
                    <a:pt x="5753" y="1832"/>
                    <a:pt x="5782" y="1712"/>
                    <a:pt x="5782" y="1580"/>
                  </a:cubicBezTo>
                  <a:cubicBezTo>
                    <a:pt x="5782" y="1070"/>
                    <a:pt x="5370" y="658"/>
                    <a:pt x="4860" y="658"/>
                  </a:cubicBezTo>
                  <a:cubicBezTo>
                    <a:pt x="4695" y="658"/>
                    <a:pt x="4546" y="698"/>
                    <a:pt x="4408" y="774"/>
                  </a:cubicBezTo>
                  <a:cubicBezTo>
                    <a:pt x="4191" y="320"/>
                    <a:pt x="3727" y="0"/>
                    <a:pt x="31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25" name="Google Shape;325;p5"/>
          <p:cNvGrpSpPr/>
          <p:nvPr/>
        </p:nvGrpSpPr>
        <p:grpSpPr>
          <a:xfrm>
            <a:off x="7248250" y="-1885275"/>
            <a:ext cx="516419" cy="2932440"/>
            <a:chOff x="728607" y="1477939"/>
            <a:chExt cx="170966" cy="970846"/>
          </a:xfrm>
        </p:grpSpPr>
        <p:sp>
          <p:nvSpPr>
            <p:cNvPr id="326" name="Google Shape;326;p5"/>
            <p:cNvSpPr/>
            <p:nvPr/>
          </p:nvSpPr>
          <p:spPr>
            <a:xfrm>
              <a:off x="806911" y="1477939"/>
              <a:ext cx="1975" cy="781771"/>
            </a:xfrm>
            <a:custGeom>
              <a:rect b="b" l="l" r="r" t="t"/>
              <a:pathLst>
                <a:path extrusionOk="0" h="27715" w="70">
                  <a:moveTo>
                    <a:pt x="1" y="0"/>
                  </a:moveTo>
                  <a:lnTo>
                    <a:pt x="1" y="27714"/>
                  </a:lnTo>
                  <a:lnTo>
                    <a:pt x="70" y="27714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7" name="Google Shape;327;p5"/>
            <p:cNvSpPr/>
            <p:nvPr/>
          </p:nvSpPr>
          <p:spPr>
            <a:xfrm>
              <a:off x="728607" y="2236326"/>
              <a:ext cx="170966" cy="212459"/>
            </a:xfrm>
            <a:custGeom>
              <a:rect b="b" l="l" r="r" t="t"/>
              <a:pathLst>
                <a:path extrusionOk="0" h="7532" w="6061">
                  <a:moveTo>
                    <a:pt x="3894" y="1"/>
                  </a:moveTo>
                  <a:cubicBezTo>
                    <a:pt x="3841" y="1"/>
                    <a:pt x="3787" y="2"/>
                    <a:pt x="3733" y="4"/>
                  </a:cubicBezTo>
                  <a:cubicBezTo>
                    <a:pt x="1826" y="84"/>
                    <a:pt x="251" y="1618"/>
                    <a:pt x="137" y="3524"/>
                  </a:cubicBezTo>
                  <a:cubicBezTo>
                    <a:pt x="0" y="5711"/>
                    <a:pt x="1735" y="7532"/>
                    <a:pt x="3892" y="7532"/>
                  </a:cubicBezTo>
                  <a:cubicBezTo>
                    <a:pt x="4655" y="7532"/>
                    <a:pt x="5364" y="7302"/>
                    <a:pt x="5953" y="6914"/>
                  </a:cubicBezTo>
                  <a:cubicBezTo>
                    <a:pt x="6060" y="6850"/>
                    <a:pt x="5999" y="6699"/>
                    <a:pt x="5891" y="6699"/>
                  </a:cubicBezTo>
                  <a:cubicBezTo>
                    <a:pt x="5882" y="6699"/>
                    <a:pt x="5872" y="6700"/>
                    <a:pt x="5863" y="6702"/>
                  </a:cubicBezTo>
                  <a:cubicBezTo>
                    <a:pt x="5651" y="6747"/>
                    <a:pt x="5427" y="6776"/>
                    <a:pt x="5198" y="6776"/>
                  </a:cubicBezTo>
                  <a:cubicBezTo>
                    <a:pt x="3475" y="6776"/>
                    <a:pt x="2090" y="5323"/>
                    <a:pt x="2198" y="3576"/>
                  </a:cubicBezTo>
                  <a:cubicBezTo>
                    <a:pt x="2290" y="2081"/>
                    <a:pt x="3498" y="868"/>
                    <a:pt x="4986" y="765"/>
                  </a:cubicBezTo>
                  <a:cubicBezTo>
                    <a:pt x="5064" y="759"/>
                    <a:pt x="5140" y="756"/>
                    <a:pt x="5216" y="756"/>
                  </a:cubicBezTo>
                  <a:cubicBezTo>
                    <a:pt x="5438" y="756"/>
                    <a:pt x="5652" y="781"/>
                    <a:pt x="5857" y="828"/>
                  </a:cubicBezTo>
                  <a:cubicBezTo>
                    <a:pt x="5867" y="830"/>
                    <a:pt x="5877" y="832"/>
                    <a:pt x="5886" y="832"/>
                  </a:cubicBezTo>
                  <a:cubicBezTo>
                    <a:pt x="5998" y="832"/>
                    <a:pt x="6055" y="680"/>
                    <a:pt x="5948" y="611"/>
                  </a:cubicBezTo>
                  <a:cubicBezTo>
                    <a:pt x="5360" y="226"/>
                    <a:pt x="4652" y="1"/>
                    <a:pt x="3894" y="1"/>
                  </a:cubicBezTo>
                  <a:close/>
                </a:path>
              </a:pathLst>
            </a:custGeom>
            <a:solidFill>
              <a:srgbClr val="FFE89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28" name="Google Shape;328;p5"/>
          <p:cNvGrpSpPr/>
          <p:nvPr/>
        </p:nvGrpSpPr>
        <p:grpSpPr>
          <a:xfrm>
            <a:off x="-1544026" y="-1555275"/>
            <a:ext cx="12232039" cy="7489192"/>
            <a:chOff x="-1544026" y="-1555275"/>
            <a:chExt cx="12232039" cy="7489192"/>
          </a:xfrm>
        </p:grpSpPr>
        <p:sp>
          <p:nvSpPr>
            <p:cNvPr id="329" name="Google Shape;329;p5"/>
            <p:cNvSpPr/>
            <p:nvPr/>
          </p:nvSpPr>
          <p:spPr>
            <a:xfrm flipH="1">
              <a:off x="9591948" y="2933887"/>
              <a:ext cx="1096065" cy="3000009"/>
            </a:xfrm>
            <a:custGeom>
              <a:rect b="b" l="l" r="r" t="t"/>
              <a:pathLst>
                <a:path extrusionOk="0" h="25723" w="9398">
                  <a:moveTo>
                    <a:pt x="1" y="1"/>
                  </a:moveTo>
                  <a:lnTo>
                    <a:pt x="1" y="25722"/>
                  </a:lnTo>
                  <a:lnTo>
                    <a:pt x="9397" y="25722"/>
                  </a:lnTo>
                  <a:cubicBezTo>
                    <a:pt x="9397" y="15921"/>
                    <a:pt x="5862" y="6947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0" name="Google Shape;330;p5"/>
            <p:cNvSpPr/>
            <p:nvPr/>
          </p:nvSpPr>
          <p:spPr>
            <a:xfrm flipH="1">
              <a:off x="9891331" y="3619083"/>
              <a:ext cx="796682" cy="2314823"/>
            </a:xfrm>
            <a:custGeom>
              <a:rect b="b" l="l" r="r" t="t"/>
              <a:pathLst>
                <a:path extrusionOk="0" h="19848" w="6831">
                  <a:moveTo>
                    <a:pt x="1546" y="1"/>
                  </a:moveTo>
                  <a:cubicBezTo>
                    <a:pt x="1039" y="352"/>
                    <a:pt x="520" y="689"/>
                    <a:pt x="1" y="1015"/>
                  </a:cubicBezTo>
                  <a:lnTo>
                    <a:pt x="1" y="1885"/>
                  </a:lnTo>
                  <a:cubicBezTo>
                    <a:pt x="2724" y="7286"/>
                    <a:pt x="4263" y="13387"/>
                    <a:pt x="4263" y="19847"/>
                  </a:cubicBezTo>
                  <a:lnTo>
                    <a:pt x="6830" y="19847"/>
                  </a:lnTo>
                  <a:cubicBezTo>
                    <a:pt x="6830" y="12620"/>
                    <a:pt x="4907" y="5843"/>
                    <a:pt x="1546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1" name="Google Shape;331;p5"/>
            <p:cNvSpPr/>
            <p:nvPr/>
          </p:nvSpPr>
          <p:spPr>
            <a:xfrm flipH="1">
              <a:off x="10190713" y="3838811"/>
              <a:ext cx="497300" cy="2095096"/>
            </a:xfrm>
            <a:custGeom>
              <a:rect b="b" l="l" r="r" t="t"/>
              <a:pathLst>
                <a:path extrusionOk="0" h="17964" w="4264">
                  <a:moveTo>
                    <a:pt x="1" y="1"/>
                  </a:moveTo>
                  <a:lnTo>
                    <a:pt x="1" y="17963"/>
                  </a:lnTo>
                  <a:lnTo>
                    <a:pt x="4263" y="17963"/>
                  </a:lnTo>
                  <a:cubicBezTo>
                    <a:pt x="4263" y="11503"/>
                    <a:pt x="2724" y="5402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2" name="Google Shape;332;p5"/>
            <p:cNvSpPr/>
            <p:nvPr/>
          </p:nvSpPr>
          <p:spPr>
            <a:xfrm flipH="1">
              <a:off x="10490213" y="4586053"/>
              <a:ext cx="197800" cy="1347864"/>
            </a:xfrm>
            <a:custGeom>
              <a:rect b="b" l="l" r="r" t="t"/>
              <a:pathLst>
                <a:path extrusionOk="0" h="11557" w="1696">
                  <a:moveTo>
                    <a:pt x="1" y="1"/>
                  </a:moveTo>
                  <a:lnTo>
                    <a:pt x="1" y="11556"/>
                  </a:lnTo>
                  <a:lnTo>
                    <a:pt x="1696" y="11556"/>
                  </a:lnTo>
                  <a:cubicBezTo>
                    <a:pt x="1696" y="7540"/>
                    <a:pt x="1105" y="3660"/>
                    <a:pt x="1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3" name="Google Shape;333;p5"/>
            <p:cNvSpPr/>
            <p:nvPr/>
          </p:nvSpPr>
          <p:spPr>
            <a:xfrm flipH="1">
              <a:off x="8495999" y="-790425"/>
              <a:ext cx="2192014" cy="4527829"/>
            </a:xfrm>
            <a:custGeom>
              <a:rect b="b" l="l" r="r" t="t"/>
              <a:pathLst>
                <a:path extrusionOk="0" h="38823" w="18795">
                  <a:moveTo>
                    <a:pt x="1" y="0"/>
                  </a:moveTo>
                  <a:lnTo>
                    <a:pt x="1" y="38823"/>
                  </a:lnTo>
                  <a:cubicBezTo>
                    <a:pt x="11281" y="31778"/>
                    <a:pt x="18794" y="19243"/>
                    <a:pt x="18794" y="4958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4" name="Google Shape;334;p5"/>
            <p:cNvSpPr/>
            <p:nvPr/>
          </p:nvSpPr>
          <p:spPr>
            <a:xfrm flipH="1">
              <a:off x="8799231" y="-34086"/>
              <a:ext cx="1888782" cy="3568335"/>
            </a:xfrm>
            <a:custGeom>
              <a:rect b="b" l="l" r="r" t="t"/>
              <a:pathLst>
                <a:path extrusionOk="0" h="30596" w="16195">
                  <a:moveTo>
                    <a:pt x="16194" y="0"/>
                  </a:moveTo>
                  <a:cubicBezTo>
                    <a:pt x="15427" y="807"/>
                    <a:pt x="14518" y="1476"/>
                    <a:pt x="13510" y="1970"/>
                  </a:cubicBezTo>
                  <a:cubicBezTo>
                    <a:pt x="12588" y="12543"/>
                    <a:pt x="7545" y="21933"/>
                    <a:pt x="1" y="28529"/>
                  </a:cubicBezTo>
                  <a:lnTo>
                    <a:pt x="1" y="30596"/>
                  </a:lnTo>
                  <a:cubicBezTo>
                    <a:pt x="9461" y="23610"/>
                    <a:pt x="15726" y="12549"/>
                    <a:pt x="16194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5" name="Google Shape;335;p5"/>
            <p:cNvSpPr/>
            <p:nvPr/>
          </p:nvSpPr>
          <p:spPr>
            <a:xfrm flipH="1">
              <a:off x="9094882" y="-790425"/>
              <a:ext cx="1593132" cy="4083595"/>
            </a:xfrm>
            <a:custGeom>
              <a:rect b="b" l="l" r="r" t="t"/>
              <a:pathLst>
                <a:path extrusionOk="0" h="35014" w="13660">
                  <a:moveTo>
                    <a:pt x="1" y="0"/>
                  </a:moveTo>
                  <a:lnTo>
                    <a:pt x="1" y="35014"/>
                  </a:lnTo>
                  <a:cubicBezTo>
                    <a:pt x="8370" y="27704"/>
                    <a:pt x="13660" y="16949"/>
                    <a:pt x="13660" y="4958"/>
                  </a:cubicBezTo>
                  <a:lnTo>
                    <a:pt x="13660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6" name="Google Shape;336;p5"/>
            <p:cNvSpPr/>
            <p:nvPr/>
          </p:nvSpPr>
          <p:spPr>
            <a:xfrm flipH="1">
              <a:off x="9421555" y="292591"/>
              <a:ext cx="1266458" cy="2714855"/>
            </a:xfrm>
            <a:custGeom>
              <a:rect b="b" l="l" r="r" t="t"/>
              <a:pathLst>
                <a:path extrusionOk="0" h="23278" w="10859">
                  <a:moveTo>
                    <a:pt x="10859" y="0"/>
                  </a:moveTo>
                  <a:cubicBezTo>
                    <a:pt x="10385" y="72"/>
                    <a:pt x="9890" y="111"/>
                    <a:pt x="9397" y="111"/>
                  </a:cubicBezTo>
                  <a:cubicBezTo>
                    <a:pt x="9020" y="111"/>
                    <a:pt x="8650" y="92"/>
                    <a:pt x="8292" y="46"/>
                  </a:cubicBezTo>
                  <a:cubicBezTo>
                    <a:pt x="7460" y="7657"/>
                    <a:pt x="4491" y="14622"/>
                    <a:pt x="1" y="20329"/>
                  </a:cubicBezTo>
                  <a:lnTo>
                    <a:pt x="1" y="23278"/>
                  </a:lnTo>
                  <a:cubicBezTo>
                    <a:pt x="5933" y="17092"/>
                    <a:pt x="9890" y="8995"/>
                    <a:pt x="10859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7" name="Google Shape;337;p5"/>
            <p:cNvSpPr/>
            <p:nvPr/>
          </p:nvSpPr>
          <p:spPr>
            <a:xfrm flipH="1">
              <a:off x="9693647" y="-790425"/>
              <a:ext cx="994366" cy="3453923"/>
            </a:xfrm>
            <a:custGeom>
              <a:rect b="b" l="l" r="r" t="t"/>
              <a:pathLst>
                <a:path extrusionOk="0" h="29615" w="8526">
                  <a:moveTo>
                    <a:pt x="1" y="0"/>
                  </a:moveTo>
                  <a:lnTo>
                    <a:pt x="1" y="29615"/>
                  </a:lnTo>
                  <a:cubicBezTo>
                    <a:pt x="5342" y="22830"/>
                    <a:pt x="8526" y="14265"/>
                    <a:pt x="8526" y="4958"/>
                  </a:cubicBezTo>
                  <a:lnTo>
                    <a:pt x="8526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8" name="Google Shape;338;p5"/>
            <p:cNvSpPr/>
            <p:nvPr/>
          </p:nvSpPr>
          <p:spPr>
            <a:xfrm flipH="1">
              <a:off x="10012740" y="46971"/>
              <a:ext cx="675273" cy="2189098"/>
            </a:xfrm>
            <a:custGeom>
              <a:rect b="b" l="l" r="r" t="t"/>
              <a:pathLst>
                <a:path extrusionOk="0" h="18770" w="5790">
                  <a:moveTo>
                    <a:pt x="3334" y="1"/>
                  </a:moveTo>
                  <a:cubicBezTo>
                    <a:pt x="3061" y="4928"/>
                    <a:pt x="1897" y="9619"/>
                    <a:pt x="1" y="13908"/>
                  </a:cubicBezTo>
                  <a:lnTo>
                    <a:pt x="1" y="18769"/>
                  </a:lnTo>
                  <a:cubicBezTo>
                    <a:pt x="3165" y="13668"/>
                    <a:pt x="5205" y="7799"/>
                    <a:pt x="5790" y="1503"/>
                  </a:cubicBezTo>
                  <a:cubicBezTo>
                    <a:pt x="4893" y="1132"/>
                    <a:pt x="4068" y="619"/>
                    <a:pt x="333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9" name="Google Shape;339;p5"/>
            <p:cNvSpPr/>
            <p:nvPr/>
          </p:nvSpPr>
          <p:spPr>
            <a:xfrm flipH="1">
              <a:off x="10292296" y="-790425"/>
              <a:ext cx="395717" cy="2459557"/>
            </a:xfrm>
            <a:custGeom>
              <a:rect b="b" l="l" r="r" t="t"/>
              <a:pathLst>
                <a:path extrusionOk="0" h="21089" w="3393">
                  <a:moveTo>
                    <a:pt x="1" y="0"/>
                  </a:moveTo>
                  <a:lnTo>
                    <a:pt x="1" y="21088"/>
                  </a:lnTo>
                  <a:cubicBezTo>
                    <a:pt x="2184" y="16155"/>
                    <a:pt x="3393" y="10696"/>
                    <a:pt x="3393" y="4958"/>
                  </a:cubicBezTo>
                  <a:lnTo>
                    <a:pt x="3393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0" name="Google Shape;340;p5"/>
            <p:cNvSpPr/>
            <p:nvPr/>
          </p:nvSpPr>
          <p:spPr>
            <a:xfrm>
              <a:off x="-1544026" y="2933887"/>
              <a:ext cx="1096065" cy="3000009"/>
            </a:xfrm>
            <a:custGeom>
              <a:rect b="b" l="l" r="r" t="t"/>
              <a:pathLst>
                <a:path extrusionOk="0" h="25723" w="9398">
                  <a:moveTo>
                    <a:pt x="1" y="1"/>
                  </a:moveTo>
                  <a:lnTo>
                    <a:pt x="1" y="25722"/>
                  </a:lnTo>
                  <a:lnTo>
                    <a:pt x="9397" y="25722"/>
                  </a:lnTo>
                  <a:cubicBezTo>
                    <a:pt x="9397" y="15921"/>
                    <a:pt x="5862" y="6947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1" name="Google Shape;341;p5"/>
            <p:cNvSpPr/>
            <p:nvPr/>
          </p:nvSpPr>
          <p:spPr>
            <a:xfrm>
              <a:off x="-1544026" y="3619083"/>
              <a:ext cx="796682" cy="2314823"/>
            </a:xfrm>
            <a:custGeom>
              <a:rect b="b" l="l" r="r" t="t"/>
              <a:pathLst>
                <a:path extrusionOk="0" h="19848" w="6831">
                  <a:moveTo>
                    <a:pt x="1546" y="1"/>
                  </a:moveTo>
                  <a:cubicBezTo>
                    <a:pt x="1039" y="352"/>
                    <a:pt x="520" y="689"/>
                    <a:pt x="1" y="1015"/>
                  </a:cubicBezTo>
                  <a:lnTo>
                    <a:pt x="1" y="1885"/>
                  </a:lnTo>
                  <a:cubicBezTo>
                    <a:pt x="2724" y="7286"/>
                    <a:pt x="4263" y="13387"/>
                    <a:pt x="4263" y="19847"/>
                  </a:cubicBezTo>
                  <a:lnTo>
                    <a:pt x="6830" y="19847"/>
                  </a:lnTo>
                  <a:cubicBezTo>
                    <a:pt x="6830" y="12620"/>
                    <a:pt x="4907" y="5843"/>
                    <a:pt x="1546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2" name="Google Shape;342;p5"/>
            <p:cNvSpPr/>
            <p:nvPr/>
          </p:nvSpPr>
          <p:spPr>
            <a:xfrm>
              <a:off x="-1544026" y="3838811"/>
              <a:ext cx="497300" cy="2095096"/>
            </a:xfrm>
            <a:custGeom>
              <a:rect b="b" l="l" r="r" t="t"/>
              <a:pathLst>
                <a:path extrusionOk="0" h="17964" w="4264">
                  <a:moveTo>
                    <a:pt x="1" y="1"/>
                  </a:moveTo>
                  <a:lnTo>
                    <a:pt x="1" y="17963"/>
                  </a:lnTo>
                  <a:lnTo>
                    <a:pt x="4263" y="17963"/>
                  </a:lnTo>
                  <a:cubicBezTo>
                    <a:pt x="4263" y="11503"/>
                    <a:pt x="2724" y="5402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3" name="Google Shape;343;p5"/>
            <p:cNvSpPr/>
            <p:nvPr/>
          </p:nvSpPr>
          <p:spPr>
            <a:xfrm>
              <a:off x="-1544026" y="4586053"/>
              <a:ext cx="197800" cy="1347864"/>
            </a:xfrm>
            <a:custGeom>
              <a:rect b="b" l="l" r="r" t="t"/>
              <a:pathLst>
                <a:path extrusionOk="0" h="11557" w="1696">
                  <a:moveTo>
                    <a:pt x="1" y="1"/>
                  </a:moveTo>
                  <a:lnTo>
                    <a:pt x="1" y="11556"/>
                  </a:lnTo>
                  <a:lnTo>
                    <a:pt x="1696" y="11556"/>
                  </a:lnTo>
                  <a:cubicBezTo>
                    <a:pt x="1696" y="7540"/>
                    <a:pt x="1105" y="3660"/>
                    <a:pt x="1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4" name="Google Shape;344;p5"/>
            <p:cNvSpPr/>
            <p:nvPr/>
          </p:nvSpPr>
          <p:spPr>
            <a:xfrm>
              <a:off x="-1544026" y="-790425"/>
              <a:ext cx="2192014" cy="4527829"/>
            </a:xfrm>
            <a:custGeom>
              <a:rect b="b" l="l" r="r" t="t"/>
              <a:pathLst>
                <a:path extrusionOk="0" h="38823" w="18795">
                  <a:moveTo>
                    <a:pt x="1" y="0"/>
                  </a:moveTo>
                  <a:lnTo>
                    <a:pt x="1" y="38823"/>
                  </a:lnTo>
                  <a:cubicBezTo>
                    <a:pt x="11281" y="31778"/>
                    <a:pt x="18794" y="19243"/>
                    <a:pt x="18794" y="4958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5" name="Google Shape;345;p5"/>
            <p:cNvSpPr/>
            <p:nvPr/>
          </p:nvSpPr>
          <p:spPr>
            <a:xfrm>
              <a:off x="-1544026" y="-34086"/>
              <a:ext cx="1888782" cy="3568335"/>
            </a:xfrm>
            <a:custGeom>
              <a:rect b="b" l="l" r="r" t="t"/>
              <a:pathLst>
                <a:path extrusionOk="0" h="30596" w="16195">
                  <a:moveTo>
                    <a:pt x="16194" y="0"/>
                  </a:moveTo>
                  <a:cubicBezTo>
                    <a:pt x="15427" y="807"/>
                    <a:pt x="14518" y="1476"/>
                    <a:pt x="13510" y="1970"/>
                  </a:cubicBezTo>
                  <a:cubicBezTo>
                    <a:pt x="12588" y="12543"/>
                    <a:pt x="7545" y="21933"/>
                    <a:pt x="1" y="28529"/>
                  </a:cubicBezTo>
                  <a:lnTo>
                    <a:pt x="1" y="30596"/>
                  </a:lnTo>
                  <a:cubicBezTo>
                    <a:pt x="9461" y="23610"/>
                    <a:pt x="15726" y="12549"/>
                    <a:pt x="16194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6" name="Google Shape;346;p5"/>
            <p:cNvSpPr/>
            <p:nvPr/>
          </p:nvSpPr>
          <p:spPr>
            <a:xfrm>
              <a:off x="-1544026" y="-790425"/>
              <a:ext cx="1593132" cy="4083595"/>
            </a:xfrm>
            <a:custGeom>
              <a:rect b="b" l="l" r="r" t="t"/>
              <a:pathLst>
                <a:path extrusionOk="0" h="35014" w="13660">
                  <a:moveTo>
                    <a:pt x="1" y="0"/>
                  </a:moveTo>
                  <a:lnTo>
                    <a:pt x="1" y="35014"/>
                  </a:lnTo>
                  <a:cubicBezTo>
                    <a:pt x="8370" y="27704"/>
                    <a:pt x="13660" y="16949"/>
                    <a:pt x="13660" y="4958"/>
                  </a:cubicBezTo>
                  <a:lnTo>
                    <a:pt x="13660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7" name="Google Shape;347;p5"/>
            <p:cNvSpPr/>
            <p:nvPr/>
          </p:nvSpPr>
          <p:spPr>
            <a:xfrm>
              <a:off x="-1544026" y="292591"/>
              <a:ext cx="1266458" cy="2714855"/>
            </a:xfrm>
            <a:custGeom>
              <a:rect b="b" l="l" r="r" t="t"/>
              <a:pathLst>
                <a:path extrusionOk="0" h="23278" w="10859">
                  <a:moveTo>
                    <a:pt x="10859" y="0"/>
                  </a:moveTo>
                  <a:cubicBezTo>
                    <a:pt x="10385" y="72"/>
                    <a:pt x="9890" y="111"/>
                    <a:pt x="9397" y="111"/>
                  </a:cubicBezTo>
                  <a:cubicBezTo>
                    <a:pt x="9020" y="111"/>
                    <a:pt x="8650" y="92"/>
                    <a:pt x="8292" y="46"/>
                  </a:cubicBezTo>
                  <a:cubicBezTo>
                    <a:pt x="7460" y="7657"/>
                    <a:pt x="4491" y="14622"/>
                    <a:pt x="1" y="20329"/>
                  </a:cubicBezTo>
                  <a:lnTo>
                    <a:pt x="1" y="23278"/>
                  </a:lnTo>
                  <a:cubicBezTo>
                    <a:pt x="5933" y="17092"/>
                    <a:pt x="9890" y="8995"/>
                    <a:pt x="10859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8" name="Google Shape;348;p5"/>
            <p:cNvSpPr/>
            <p:nvPr/>
          </p:nvSpPr>
          <p:spPr>
            <a:xfrm>
              <a:off x="-1544026" y="-790425"/>
              <a:ext cx="994366" cy="3453923"/>
            </a:xfrm>
            <a:custGeom>
              <a:rect b="b" l="l" r="r" t="t"/>
              <a:pathLst>
                <a:path extrusionOk="0" h="29615" w="8526">
                  <a:moveTo>
                    <a:pt x="1" y="0"/>
                  </a:moveTo>
                  <a:lnTo>
                    <a:pt x="1" y="29615"/>
                  </a:lnTo>
                  <a:cubicBezTo>
                    <a:pt x="5342" y="22830"/>
                    <a:pt x="8526" y="14265"/>
                    <a:pt x="8526" y="4958"/>
                  </a:cubicBezTo>
                  <a:lnTo>
                    <a:pt x="8526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9" name="Google Shape;349;p5"/>
            <p:cNvSpPr/>
            <p:nvPr/>
          </p:nvSpPr>
          <p:spPr>
            <a:xfrm>
              <a:off x="-1544026" y="46971"/>
              <a:ext cx="675273" cy="2189098"/>
            </a:xfrm>
            <a:custGeom>
              <a:rect b="b" l="l" r="r" t="t"/>
              <a:pathLst>
                <a:path extrusionOk="0" h="18770" w="5790">
                  <a:moveTo>
                    <a:pt x="3334" y="1"/>
                  </a:moveTo>
                  <a:cubicBezTo>
                    <a:pt x="3061" y="4928"/>
                    <a:pt x="1897" y="9619"/>
                    <a:pt x="1" y="13908"/>
                  </a:cubicBezTo>
                  <a:lnTo>
                    <a:pt x="1" y="18769"/>
                  </a:lnTo>
                  <a:cubicBezTo>
                    <a:pt x="3165" y="13668"/>
                    <a:pt x="5205" y="7799"/>
                    <a:pt x="5790" y="1503"/>
                  </a:cubicBezTo>
                  <a:cubicBezTo>
                    <a:pt x="4893" y="1132"/>
                    <a:pt x="4068" y="619"/>
                    <a:pt x="333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0" name="Google Shape;350;p5"/>
            <p:cNvSpPr/>
            <p:nvPr/>
          </p:nvSpPr>
          <p:spPr>
            <a:xfrm>
              <a:off x="-1544026" y="-790425"/>
              <a:ext cx="395717" cy="2459557"/>
            </a:xfrm>
            <a:custGeom>
              <a:rect b="b" l="l" r="r" t="t"/>
              <a:pathLst>
                <a:path extrusionOk="0" h="21089" w="3393">
                  <a:moveTo>
                    <a:pt x="1" y="0"/>
                  </a:moveTo>
                  <a:lnTo>
                    <a:pt x="1" y="21088"/>
                  </a:lnTo>
                  <a:cubicBezTo>
                    <a:pt x="2184" y="16155"/>
                    <a:pt x="3393" y="10696"/>
                    <a:pt x="3393" y="4958"/>
                  </a:cubicBezTo>
                  <a:lnTo>
                    <a:pt x="3393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1" name="Google Shape;351;p5"/>
            <p:cNvSpPr/>
            <p:nvPr/>
          </p:nvSpPr>
          <p:spPr>
            <a:xfrm>
              <a:off x="-13700" y="4625101"/>
              <a:ext cx="9172746" cy="689603"/>
            </a:xfrm>
            <a:custGeom>
              <a:rect b="b" l="l" r="r" t="t"/>
              <a:pathLst>
                <a:path extrusionOk="0" h="5526" w="99739">
                  <a:moveTo>
                    <a:pt x="1" y="1"/>
                  </a:moveTo>
                  <a:lnTo>
                    <a:pt x="1" y="5525"/>
                  </a:lnTo>
                  <a:lnTo>
                    <a:pt x="99739" y="5525"/>
                  </a:lnTo>
                  <a:lnTo>
                    <a:pt x="99739" y="1"/>
                  </a:lnTo>
                  <a:close/>
                </a:path>
              </a:pathLst>
            </a:custGeom>
            <a:solidFill>
              <a:srgbClr val="F8A96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52" name="Google Shape;352;p5"/>
            <p:cNvGrpSpPr/>
            <p:nvPr/>
          </p:nvGrpSpPr>
          <p:grpSpPr>
            <a:xfrm>
              <a:off x="-1075563" y="-1555275"/>
              <a:ext cx="11295126" cy="1861672"/>
              <a:chOff x="-1075563" y="-1326675"/>
              <a:chExt cx="11295126" cy="1861672"/>
            </a:xfrm>
          </p:grpSpPr>
          <p:sp>
            <p:nvSpPr>
              <p:cNvPr id="353" name="Google Shape;353;p5"/>
              <p:cNvSpPr/>
              <p:nvPr/>
            </p:nvSpPr>
            <p:spPr>
              <a:xfrm>
                <a:off x="7920728" y="-657050"/>
                <a:ext cx="2298835" cy="1149540"/>
              </a:xfrm>
              <a:custGeom>
                <a:rect b="b" l="l" r="r" t="t"/>
                <a:pathLst>
                  <a:path extrusionOk="0" h="9398" w="18794">
                    <a:moveTo>
                      <a:pt x="0" y="0"/>
                    </a:moveTo>
                    <a:cubicBezTo>
                      <a:pt x="0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4" name="Google Shape;354;p5"/>
              <p:cNvSpPr/>
              <p:nvPr/>
            </p:nvSpPr>
            <p:spPr>
              <a:xfrm>
                <a:off x="10032687" y="-657050"/>
                <a:ext cx="143234" cy="122"/>
              </a:xfrm>
              <a:custGeom>
                <a:rect b="b" l="l" r="r" t="t"/>
                <a:pathLst>
                  <a:path extrusionOk="0" h="1" w="1171">
                    <a:moveTo>
                      <a:pt x="1171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17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5" name="Google Shape;355;p5"/>
              <p:cNvSpPr/>
              <p:nvPr/>
            </p:nvSpPr>
            <p:spPr>
              <a:xfrm>
                <a:off x="8056502" y="-657050"/>
                <a:ext cx="50272" cy="122"/>
              </a:xfrm>
              <a:custGeom>
                <a:rect b="b" l="l" r="r" t="t"/>
                <a:pathLst>
                  <a:path extrusionOk="0" h="1" w="411">
                    <a:moveTo>
                      <a:pt x="411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358" y="0"/>
                    </a:lnTo>
                    <a:lnTo>
                      <a:pt x="358" y="0"/>
                    </a:lnTo>
                    <a:lnTo>
                      <a:pt x="358" y="0"/>
                    </a:lnTo>
                    <a:lnTo>
                      <a:pt x="41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6" name="Google Shape;356;p5"/>
              <p:cNvSpPr/>
              <p:nvPr/>
            </p:nvSpPr>
            <p:spPr>
              <a:xfrm>
                <a:off x="8071547" y="-657050"/>
                <a:ext cx="2104350" cy="835551"/>
              </a:xfrm>
              <a:custGeom>
                <a:rect b="b" l="l" r="r" t="t"/>
                <a:pathLst>
                  <a:path extrusionOk="0" h="6831" w="17204">
                    <a:moveTo>
                      <a:pt x="235" y="0"/>
                    </a:moveTo>
                    <a:cubicBezTo>
                      <a:pt x="235" y="723"/>
                      <a:pt x="151" y="1424"/>
                      <a:pt x="1" y="2093"/>
                    </a:cubicBezTo>
                    <a:cubicBezTo>
                      <a:pt x="1620" y="4926"/>
                      <a:pt x="4667" y="6830"/>
                      <a:pt x="8164" y="6830"/>
                    </a:cubicBezTo>
                    <a:cubicBezTo>
                      <a:pt x="12459" y="6830"/>
                      <a:pt x="16085" y="3945"/>
                      <a:pt x="17204" y="0"/>
                    </a:cubicBezTo>
                    <a:lnTo>
                      <a:pt x="16034" y="0"/>
                    </a:lnTo>
                    <a:cubicBezTo>
                      <a:pt x="14357" y="2568"/>
                      <a:pt x="11458" y="4271"/>
                      <a:pt x="8164" y="4271"/>
                    </a:cubicBezTo>
                    <a:cubicBezTo>
                      <a:pt x="4862" y="4271"/>
                      <a:pt x="1964" y="2568"/>
                      <a:pt x="288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7" name="Google Shape;357;p5"/>
              <p:cNvSpPr/>
              <p:nvPr/>
            </p:nvSpPr>
            <p:spPr>
              <a:xfrm>
                <a:off x="8106653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77" y="2568"/>
                      <a:pt x="4575" y="4271"/>
                      <a:pt x="7877" y="4271"/>
                    </a:cubicBezTo>
                    <a:cubicBezTo>
                      <a:pt x="11171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8" name="Google Shape;358;p5"/>
              <p:cNvSpPr/>
              <p:nvPr/>
            </p:nvSpPr>
            <p:spPr>
              <a:xfrm>
                <a:off x="8410248" y="-657050"/>
                <a:ext cx="1318827" cy="208429"/>
              </a:xfrm>
              <a:custGeom>
                <a:rect b="b" l="l" r="r" t="t"/>
                <a:pathLst>
                  <a:path extrusionOk="0" h="1704" w="10782">
                    <a:moveTo>
                      <a:pt x="0" y="0"/>
                    </a:moveTo>
                    <a:cubicBezTo>
                      <a:pt x="1529" y="1073"/>
                      <a:pt x="3386" y="1704"/>
                      <a:pt x="5395" y="1704"/>
                    </a:cubicBezTo>
                    <a:cubicBezTo>
                      <a:pt x="7396" y="1704"/>
                      <a:pt x="9255" y="1073"/>
                      <a:pt x="10782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9" name="Google Shape;359;p5"/>
              <p:cNvSpPr/>
              <p:nvPr/>
            </p:nvSpPr>
            <p:spPr>
              <a:xfrm>
                <a:off x="5801429" y="-657050"/>
                <a:ext cx="2298835" cy="1149540"/>
              </a:xfrm>
              <a:custGeom>
                <a:rect b="b" l="l" r="r" t="t"/>
                <a:pathLst>
                  <a:path extrusionOk="0" h="9398" w="18794">
                    <a:moveTo>
                      <a:pt x="0" y="0"/>
                    </a:moveTo>
                    <a:cubicBezTo>
                      <a:pt x="0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0" name="Google Shape;360;p5"/>
              <p:cNvSpPr/>
              <p:nvPr/>
            </p:nvSpPr>
            <p:spPr>
              <a:xfrm>
                <a:off x="7913389" y="-657050"/>
                <a:ext cx="7461" cy="122"/>
              </a:xfrm>
              <a:custGeom>
                <a:rect b="b" l="l" r="r" t="t"/>
                <a:pathLst>
                  <a:path extrusionOk="0" h="1" w="61">
                    <a:moveTo>
                      <a:pt x="60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1" name="Google Shape;361;p5"/>
              <p:cNvSpPr/>
              <p:nvPr/>
            </p:nvSpPr>
            <p:spPr>
              <a:xfrm>
                <a:off x="7920728" y="-657050"/>
                <a:ext cx="43056" cy="122"/>
              </a:xfrm>
              <a:custGeom>
                <a:rect b="b" l="l" r="r" t="t"/>
                <a:pathLst>
                  <a:path extrusionOk="0" h="1" w="352">
                    <a:moveTo>
                      <a:pt x="351" y="0"/>
                    </a:moveTo>
                    <a:lnTo>
                      <a:pt x="0" y="0"/>
                    </a:lnTo>
                    <a:lnTo>
                      <a:pt x="35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2" name="Google Shape;362;p5"/>
              <p:cNvSpPr/>
              <p:nvPr/>
            </p:nvSpPr>
            <p:spPr>
              <a:xfrm>
                <a:off x="7963662" y="-657050"/>
                <a:ext cx="92961" cy="122"/>
              </a:xfrm>
              <a:custGeom>
                <a:rect b="b" l="l" r="r" t="t"/>
                <a:pathLst>
                  <a:path extrusionOk="0" h="1" w="760">
                    <a:moveTo>
                      <a:pt x="76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760" y="0"/>
                    </a:lnTo>
                    <a:close/>
                  </a:path>
                </a:pathLst>
              </a:custGeom>
              <a:solidFill>
                <a:srgbClr val="A1121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3" name="Google Shape;363;p5"/>
              <p:cNvSpPr/>
              <p:nvPr/>
            </p:nvSpPr>
            <p:spPr>
              <a:xfrm>
                <a:off x="6431911" y="-657050"/>
                <a:ext cx="6361" cy="122"/>
              </a:xfrm>
              <a:custGeom>
                <a:rect b="b" l="l" r="r" t="t"/>
                <a:pathLst>
                  <a:path extrusionOk="0" h="1" w="52">
                    <a:moveTo>
                      <a:pt x="52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4" name="Google Shape;364;p5"/>
              <p:cNvSpPr/>
              <p:nvPr/>
            </p:nvSpPr>
            <p:spPr>
              <a:xfrm>
                <a:off x="5961300" y="-657050"/>
                <a:ext cx="2095299" cy="835551"/>
              </a:xfrm>
              <a:custGeom>
                <a:rect b="b" l="l" r="r" t="t"/>
                <a:pathLst>
                  <a:path extrusionOk="0" h="6831" w="17130">
                    <a:moveTo>
                      <a:pt x="162" y="0"/>
                    </a:moveTo>
                    <a:cubicBezTo>
                      <a:pt x="162" y="754"/>
                      <a:pt x="105" y="1495"/>
                      <a:pt x="0" y="2223"/>
                    </a:cubicBezTo>
                    <a:cubicBezTo>
                      <a:pt x="1638" y="4985"/>
                      <a:pt x="4646" y="6830"/>
                      <a:pt x="8090" y="6830"/>
                    </a:cubicBezTo>
                    <a:cubicBezTo>
                      <a:pt x="12387" y="6830"/>
                      <a:pt x="16013" y="3945"/>
                      <a:pt x="17130" y="0"/>
                    </a:cubicBezTo>
                    <a:lnTo>
                      <a:pt x="15960" y="0"/>
                    </a:lnTo>
                    <a:cubicBezTo>
                      <a:pt x="14283" y="2568"/>
                      <a:pt x="11386" y="4271"/>
                      <a:pt x="8090" y="4271"/>
                    </a:cubicBezTo>
                    <a:cubicBezTo>
                      <a:pt x="4796" y="4271"/>
                      <a:pt x="1898" y="2568"/>
                      <a:pt x="214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5" name="Google Shape;365;p5"/>
              <p:cNvSpPr/>
              <p:nvPr/>
            </p:nvSpPr>
            <p:spPr>
              <a:xfrm>
                <a:off x="5987354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85" y="2568"/>
                      <a:pt x="4583" y="4271"/>
                      <a:pt x="7877" y="4271"/>
                    </a:cubicBezTo>
                    <a:cubicBezTo>
                      <a:pt x="11173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6" name="Google Shape;366;p5"/>
              <p:cNvSpPr/>
              <p:nvPr/>
            </p:nvSpPr>
            <p:spPr>
              <a:xfrm>
                <a:off x="6291928" y="-657050"/>
                <a:ext cx="1318093" cy="208429"/>
              </a:xfrm>
              <a:custGeom>
                <a:rect b="b" l="l" r="r" t="t"/>
                <a:pathLst>
                  <a:path extrusionOk="0" h="1704" w="10776">
                    <a:moveTo>
                      <a:pt x="0" y="0"/>
                    </a:moveTo>
                    <a:cubicBezTo>
                      <a:pt x="1521" y="1073"/>
                      <a:pt x="3380" y="1704"/>
                      <a:pt x="5387" y="1704"/>
                    </a:cubicBezTo>
                    <a:cubicBezTo>
                      <a:pt x="7390" y="1704"/>
                      <a:pt x="9247" y="1073"/>
                      <a:pt x="10776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7" name="Google Shape;367;p5"/>
              <p:cNvSpPr/>
              <p:nvPr/>
            </p:nvSpPr>
            <p:spPr>
              <a:xfrm>
                <a:off x="-1075563" y="-657050"/>
                <a:ext cx="2298957" cy="1149540"/>
              </a:xfrm>
              <a:custGeom>
                <a:rect b="b" l="l" r="r" t="t"/>
                <a:pathLst>
                  <a:path extrusionOk="0" h="9398" w="18795">
                    <a:moveTo>
                      <a:pt x="1" y="0"/>
                    </a:moveTo>
                    <a:cubicBezTo>
                      <a:pt x="1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8" name="Google Shape;368;p5"/>
              <p:cNvSpPr/>
              <p:nvPr/>
            </p:nvSpPr>
            <p:spPr>
              <a:xfrm>
                <a:off x="1036519" y="-657050"/>
                <a:ext cx="50028" cy="122"/>
              </a:xfrm>
              <a:custGeom>
                <a:rect b="b" l="l" r="r" t="t"/>
                <a:pathLst>
                  <a:path extrusionOk="0" h="1" w="409">
                    <a:moveTo>
                      <a:pt x="409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58" y="0"/>
                    </a:lnTo>
                    <a:lnTo>
                      <a:pt x="58" y="0"/>
                    </a:lnTo>
                    <a:lnTo>
                      <a:pt x="409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9" name="Google Shape;369;p5"/>
              <p:cNvSpPr/>
              <p:nvPr/>
            </p:nvSpPr>
            <p:spPr>
              <a:xfrm>
                <a:off x="-1032629" y="-657050"/>
                <a:ext cx="143234" cy="122"/>
              </a:xfrm>
              <a:custGeom>
                <a:rect b="b" l="l" r="r" t="t"/>
                <a:pathLst>
                  <a:path extrusionOk="0" h="1" w="1171">
                    <a:moveTo>
                      <a:pt x="1170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0" name="Google Shape;370;p5"/>
              <p:cNvSpPr/>
              <p:nvPr/>
            </p:nvSpPr>
            <p:spPr>
              <a:xfrm>
                <a:off x="-1032629" y="-657050"/>
                <a:ext cx="2104840" cy="835551"/>
              </a:xfrm>
              <a:custGeom>
                <a:rect b="b" l="l" r="r" t="t"/>
                <a:pathLst>
                  <a:path extrusionOk="0" h="6831" w="17208">
                    <a:moveTo>
                      <a:pt x="1" y="0"/>
                    </a:moveTo>
                    <a:cubicBezTo>
                      <a:pt x="1117" y="3945"/>
                      <a:pt x="4743" y="6830"/>
                      <a:pt x="9046" y="6830"/>
                    </a:cubicBezTo>
                    <a:cubicBezTo>
                      <a:pt x="12535" y="6830"/>
                      <a:pt x="15583" y="4926"/>
                      <a:pt x="17208" y="2093"/>
                    </a:cubicBezTo>
                    <a:cubicBezTo>
                      <a:pt x="17052" y="1424"/>
                      <a:pt x="16974" y="723"/>
                      <a:pt x="16974" y="0"/>
                    </a:cubicBezTo>
                    <a:lnTo>
                      <a:pt x="16916" y="0"/>
                    </a:lnTo>
                    <a:cubicBezTo>
                      <a:pt x="15240" y="2568"/>
                      <a:pt x="12340" y="4271"/>
                      <a:pt x="9046" y="4271"/>
                    </a:cubicBezTo>
                    <a:cubicBezTo>
                      <a:pt x="5751" y="4271"/>
                      <a:pt x="2847" y="2568"/>
                      <a:pt x="117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1" name="Google Shape;371;p5"/>
              <p:cNvSpPr/>
              <p:nvPr/>
            </p:nvSpPr>
            <p:spPr>
              <a:xfrm>
                <a:off x="-889516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0" y="0"/>
                    </a:moveTo>
                    <a:cubicBezTo>
                      <a:pt x="1677" y="2568"/>
                      <a:pt x="4581" y="4271"/>
                      <a:pt x="7876" y="4271"/>
                    </a:cubicBezTo>
                    <a:cubicBezTo>
                      <a:pt x="11170" y="4271"/>
                      <a:pt x="14070" y="2568"/>
                      <a:pt x="15746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2" name="Google Shape;372;p5"/>
              <p:cNvSpPr/>
              <p:nvPr/>
            </p:nvSpPr>
            <p:spPr>
              <a:xfrm>
                <a:off x="-586042" y="-657050"/>
                <a:ext cx="1318950" cy="208429"/>
              </a:xfrm>
              <a:custGeom>
                <a:rect b="b" l="l" r="r" t="t"/>
                <a:pathLst>
                  <a:path extrusionOk="0" h="1704" w="10783">
                    <a:moveTo>
                      <a:pt x="1" y="0"/>
                    </a:moveTo>
                    <a:cubicBezTo>
                      <a:pt x="1529" y="1073"/>
                      <a:pt x="3387" y="1704"/>
                      <a:pt x="5395" y="1704"/>
                    </a:cubicBezTo>
                    <a:cubicBezTo>
                      <a:pt x="7396" y="1704"/>
                      <a:pt x="9255" y="1073"/>
                      <a:pt x="10782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3" name="Google Shape;373;p5"/>
              <p:cNvSpPr/>
              <p:nvPr/>
            </p:nvSpPr>
            <p:spPr>
              <a:xfrm>
                <a:off x="1043491" y="-657050"/>
                <a:ext cx="2298957" cy="1149540"/>
              </a:xfrm>
              <a:custGeom>
                <a:rect b="b" l="l" r="r" t="t"/>
                <a:pathLst>
                  <a:path extrusionOk="0" h="9398" w="18795">
                    <a:moveTo>
                      <a:pt x="1" y="0"/>
                    </a:moveTo>
                    <a:cubicBezTo>
                      <a:pt x="1" y="5192"/>
                      <a:pt x="4206" y="9397"/>
                      <a:pt x="9398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4" name="Google Shape;374;p5"/>
              <p:cNvSpPr/>
              <p:nvPr/>
            </p:nvSpPr>
            <p:spPr>
              <a:xfrm>
                <a:off x="2701549" y="-657050"/>
                <a:ext cx="7217" cy="122"/>
              </a:xfrm>
              <a:custGeom>
                <a:rect b="b" l="l" r="r" t="t"/>
                <a:pathLst>
                  <a:path extrusionOk="0" h="1" w="59">
                    <a:moveTo>
                      <a:pt x="58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5" name="Google Shape;375;p5"/>
              <p:cNvSpPr/>
              <p:nvPr/>
            </p:nvSpPr>
            <p:spPr>
              <a:xfrm>
                <a:off x="1223300" y="-657050"/>
                <a:ext cx="6361" cy="122"/>
              </a:xfrm>
              <a:custGeom>
                <a:rect b="b" l="l" r="r" t="t"/>
                <a:pathLst>
                  <a:path extrusionOk="0" h="1" w="52">
                    <a:moveTo>
                      <a:pt x="52" y="0"/>
                    </a:moveTo>
                    <a:lnTo>
                      <a:pt x="0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6" name="Google Shape;376;p5"/>
              <p:cNvSpPr/>
              <p:nvPr/>
            </p:nvSpPr>
            <p:spPr>
              <a:xfrm>
                <a:off x="1179510" y="-657050"/>
                <a:ext cx="43912" cy="122"/>
              </a:xfrm>
              <a:custGeom>
                <a:rect b="b" l="l" r="r" t="t"/>
                <a:pathLst>
                  <a:path extrusionOk="0" h="1" w="359">
                    <a:moveTo>
                      <a:pt x="358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7" name="Google Shape;377;p5"/>
              <p:cNvSpPr/>
              <p:nvPr/>
            </p:nvSpPr>
            <p:spPr>
              <a:xfrm>
                <a:off x="1086425" y="-657050"/>
                <a:ext cx="93206" cy="122"/>
              </a:xfrm>
              <a:custGeom>
                <a:rect b="b" l="l" r="r" t="t"/>
                <a:pathLst>
                  <a:path extrusionOk="0" h="1" w="762">
                    <a:moveTo>
                      <a:pt x="762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762" y="0"/>
                    </a:lnTo>
                    <a:close/>
                  </a:path>
                </a:pathLst>
              </a:custGeom>
              <a:solidFill>
                <a:srgbClr val="A1121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8" name="Google Shape;378;p5"/>
              <p:cNvSpPr/>
              <p:nvPr/>
            </p:nvSpPr>
            <p:spPr>
              <a:xfrm>
                <a:off x="1086425" y="-657050"/>
                <a:ext cx="2095421" cy="835551"/>
              </a:xfrm>
              <a:custGeom>
                <a:rect b="b" l="l" r="r" t="t"/>
                <a:pathLst>
                  <a:path extrusionOk="0" h="6831" w="17131">
                    <a:moveTo>
                      <a:pt x="1" y="0"/>
                    </a:moveTo>
                    <a:cubicBezTo>
                      <a:pt x="1119" y="3945"/>
                      <a:pt x="4745" y="6830"/>
                      <a:pt x="9047" y="6830"/>
                    </a:cubicBezTo>
                    <a:cubicBezTo>
                      <a:pt x="12484" y="6830"/>
                      <a:pt x="15493" y="4985"/>
                      <a:pt x="17130" y="2223"/>
                    </a:cubicBezTo>
                    <a:cubicBezTo>
                      <a:pt x="17027" y="1495"/>
                      <a:pt x="16974" y="754"/>
                      <a:pt x="16974" y="0"/>
                    </a:cubicBezTo>
                    <a:lnTo>
                      <a:pt x="16917" y="0"/>
                    </a:lnTo>
                    <a:cubicBezTo>
                      <a:pt x="15240" y="2568"/>
                      <a:pt x="12342" y="4271"/>
                      <a:pt x="9047" y="4271"/>
                    </a:cubicBezTo>
                    <a:cubicBezTo>
                      <a:pt x="5745" y="4271"/>
                      <a:pt x="2847" y="2568"/>
                      <a:pt x="1171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9" name="Google Shape;379;p5"/>
              <p:cNvSpPr/>
              <p:nvPr/>
            </p:nvSpPr>
            <p:spPr>
              <a:xfrm>
                <a:off x="1229539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77" y="2568"/>
                      <a:pt x="4575" y="4271"/>
                      <a:pt x="7877" y="4271"/>
                    </a:cubicBezTo>
                    <a:cubicBezTo>
                      <a:pt x="11172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0" name="Google Shape;380;p5"/>
              <p:cNvSpPr/>
              <p:nvPr/>
            </p:nvSpPr>
            <p:spPr>
              <a:xfrm>
                <a:off x="1533257" y="-657050"/>
                <a:ext cx="1318705" cy="208429"/>
              </a:xfrm>
              <a:custGeom>
                <a:rect b="b" l="l" r="r" t="t"/>
                <a:pathLst>
                  <a:path extrusionOk="0" h="1704" w="10781">
                    <a:moveTo>
                      <a:pt x="0" y="0"/>
                    </a:moveTo>
                    <a:cubicBezTo>
                      <a:pt x="1527" y="1073"/>
                      <a:pt x="3386" y="1704"/>
                      <a:pt x="5394" y="1704"/>
                    </a:cubicBezTo>
                    <a:cubicBezTo>
                      <a:pt x="7395" y="1704"/>
                      <a:pt x="9254" y="1073"/>
                      <a:pt x="10781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1" name="Google Shape;381;p5"/>
              <p:cNvSpPr/>
              <p:nvPr/>
            </p:nvSpPr>
            <p:spPr>
              <a:xfrm>
                <a:off x="2708643" y="-1326675"/>
                <a:ext cx="3723345" cy="1861672"/>
              </a:xfrm>
              <a:custGeom>
                <a:rect b="b" l="l" r="r" t="t"/>
                <a:pathLst>
                  <a:path extrusionOk="0" h="15220" w="30440">
                    <a:moveTo>
                      <a:pt x="0" y="0"/>
                    </a:moveTo>
                    <a:cubicBezTo>
                      <a:pt x="0" y="8410"/>
                      <a:pt x="6811" y="15219"/>
                      <a:pt x="15221" y="15219"/>
                    </a:cubicBezTo>
                    <a:cubicBezTo>
                      <a:pt x="23622" y="15219"/>
                      <a:pt x="30439" y="8410"/>
                      <a:pt x="30439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2" name="Google Shape;382;p5"/>
              <p:cNvSpPr/>
              <p:nvPr/>
            </p:nvSpPr>
            <p:spPr>
              <a:xfrm>
                <a:off x="2734942" y="-1326675"/>
                <a:ext cx="3669892" cy="1548540"/>
              </a:xfrm>
              <a:custGeom>
                <a:rect b="b" l="l" r="r" t="t"/>
                <a:pathLst>
                  <a:path extrusionOk="0" h="12660" w="30003">
                    <a:moveTo>
                      <a:pt x="0" y="0"/>
                    </a:moveTo>
                    <a:cubicBezTo>
                      <a:pt x="1222" y="7187"/>
                      <a:pt x="7474" y="12660"/>
                      <a:pt x="15006" y="12660"/>
                    </a:cubicBezTo>
                    <a:cubicBezTo>
                      <a:pt x="22537" y="12660"/>
                      <a:pt x="28788" y="7187"/>
                      <a:pt x="30003" y="0"/>
                    </a:cubicBezTo>
                    <a:lnTo>
                      <a:pt x="29334" y="0"/>
                    </a:lnTo>
                    <a:cubicBezTo>
                      <a:pt x="27228" y="5882"/>
                      <a:pt x="21608" y="10093"/>
                      <a:pt x="15006" y="10093"/>
                    </a:cubicBezTo>
                    <a:cubicBezTo>
                      <a:pt x="8396" y="10093"/>
                      <a:pt x="2775" y="5882"/>
                      <a:pt x="67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3" name="Google Shape;383;p5"/>
              <p:cNvSpPr/>
              <p:nvPr/>
            </p:nvSpPr>
            <p:spPr>
              <a:xfrm>
                <a:off x="2816773" y="-1326675"/>
                <a:ext cx="3506231" cy="1234551"/>
              </a:xfrm>
              <a:custGeom>
                <a:rect b="b" l="l" r="r" t="t"/>
                <a:pathLst>
                  <a:path extrusionOk="0" h="10093" w="28665">
                    <a:moveTo>
                      <a:pt x="1" y="0"/>
                    </a:moveTo>
                    <a:cubicBezTo>
                      <a:pt x="2106" y="5882"/>
                      <a:pt x="7727" y="10093"/>
                      <a:pt x="14337" y="10093"/>
                    </a:cubicBezTo>
                    <a:cubicBezTo>
                      <a:pt x="20939" y="10093"/>
                      <a:pt x="26559" y="5882"/>
                      <a:pt x="28665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4" name="Google Shape;384;p5"/>
              <p:cNvSpPr/>
              <p:nvPr/>
            </p:nvSpPr>
            <p:spPr>
              <a:xfrm>
                <a:off x="2963923" y="-1326675"/>
                <a:ext cx="3212058" cy="920562"/>
              </a:xfrm>
              <a:custGeom>
                <a:rect b="b" l="l" r="r" t="t"/>
                <a:pathLst>
                  <a:path extrusionOk="0" h="7526" w="26260">
                    <a:moveTo>
                      <a:pt x="0" y="0"/>
                    </a:moveTo>
                    <a:cubicBezTo>
                      <a:pt x="2645" y="4505"/>
                      <a:pt x="7531" y="7526"/>
                      <a:pt x="13134" y="7526"/>
                    </a:cubicBezTo>
                    <a:cubicBezTo>
                      <a:pt x="18728" y="7526"/>
                      <a:pt x="23616" y="4505"/>
                      <a:pt x="26259" y="0"/>
                    </a:cubicBezTo>
                    <a:lnTo>
                      <a:pt x="24369" y="0"/>
                    </a:lnTo>
                    <a:cubicBezTo>
                      <a:pt x="21588" y="3048"/>
                      <a:pt x="17579" y="4958"/>
                      <a:pt x="13134" y="4958"/>
                    </a:cubicBezTo>
                    <a:cubicBezTo>
                      <a:pt x="8682" y="4958"/>
                      <a:pt x="4679" y="3048"/>
                      <a:pt x="189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5" name="Google Shape;385;p5"/>
              <p:cNvSpPr/>
              <p:nvPr/>
            </p:nvSpPr>
            <p:spPr>
              <a:xfrm>
                <a:off x="3195106" y="-1326675"/>
                <a:ext cx="2749697" cy="606572"/>
              </a:xfrm>
              <a:custGeom>
                <a:rect b="b" l="l" r="r" t="t"/>
                <a:pathLst>
                  <a:path extrusionOk="0" h="4959" w="22480">
                    <a:moveTo>
                      <a:pt x="0" y="0"/>
                    </a:moveTo>
                    <a:cubicBezTo>
                      <a:pt x="2789" y="3048"/>
                      <a:pt x="6792" y="4958"/>
                      <a:pt x="11244" y="4958"/>
                    </a:cubicBezTo>
                    <a:cubicBezTo>
                      <a:pt x="15689" y="4958"/>
                      <a:pt x="19698" y="3048"/>
                      <a:pt x="22479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6" name="Google Shape;386;p5"/>
              <p:cNvSpPr/>
              <p:nvPr/>
            </p:nvSpPr>
            <p:spPr>
              <a:xfrm>
                <a:off x="3568056" y="-1326675"/>
                <a:ext cx="2003928" cy="292583"/>
              </a:xfrm>
              <a:custGeom>
                <a:rect b="b" l="l" r="r" t="t"/>
                <a:pathLst>
                  <a:path extrusionOk="0" h="2392" w="16383">
                    <a:moveTo>
                      <a:pt x="0" y="0"/>
                    </a:moveTo>
                    <a:cubicBezTo>
                      <a:pt x="2365" y="1515"/>
                      <a:pt x="5178" y="2391"/>
                      <a:pt x="8195" y="2391"/>
                    </a:cubicBezTo>
                    <a:cubicBezTo>
                      <a:pt x="11209" y="2391"/>
                      <a:pt x="14017" y="1515"/>
                      <a:pt x="16383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387" name="Google Shape;387;p5"/>
          <p:cNvSpPr txBox="1"/>
          <p:nvPr>
            <p:ph idx="1" type="subTitle"/>
          </p:nvPr>
        </p:nvSpPr>
        <p:spPr>
          <a:xfrm>
            <a:off x="1127613" y="2852611"/>
            <a:ext cx="2907600" cy="34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solidFill>
                  <a:schemeClr val="accent6"/>
                </a:solidFill>
                <a:latin typeface="Chewy"/>
                <a:ea typeface="Chewy"/>
                <a:cs typeface="Chewy"/>
                <a:sym typeface="Chewy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388" name="Google Shape;388;p5"/>
          <p:cNvSpPr txBox="1"/>
          <p:nvPr>
            <p:ph idx="2" type="subTitle"/>
          </p:nvPr>
        </p:nvSpPr>
        <p:spPr>
          <a:xfrm>
            <a:off x="1127613" y="3202875"/>
            <a:ext cx="2907600" cy="85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9" name="Google Shape;389;p5"/>
          <p:cNvSpPr txBox="1"/>
          <p:nvPr>
            <p:ph type="title"/>
          </p:nvPr>
        </p:nvSpPr>
        <p:spPr>
          <a:xfrm>
            <a:off x="720000" y="521225"/>
            <a:ext cx="77040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90" name="Google Shape;390;p5"/>
          <p:cNvSpPr txBox="1"/>
          <p:nvPr>
            <p:ph idx="3" type="subTitle"/>
          </p:nvPr>
        </p:nvSpPr>
        <p:spPr>
          <a:xfrm>
            <a:off x="5108788" y="2852611"/>
            <a:ext cx="2907600" cy="34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solidFill>
                  <a:schemeClr val="accent6"/>
                </a:solidFill>
                <a:latin typeface="Chewy"/>
                <a:ea typeface="Chewy"/>
                <a:cs typeface="Chewy"/>
                <a:sym typeface="Chewy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391" name="Google Shape;391;p5"/>
          <p:cNvSpPr txBox="1"/>
          <p:nvPr>
            <p:ph idx="4" type="subTitle"/>
          </p:nvPr>
        </p:nvSpPr>
        <p:spPr>
          <a:xfrm>
            <a:off x="5108788" y="3202875"/>
            <a:ext cx="2907600" cy="85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92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6"/>
          <p:cNvSpPr txBox="1"/>
          <p:nvPr>
            <p:ph type="title"/>
          </p:nvPr>
        </p:nvSpPr>
        <p:spPr>
          <a:xfrm>
            <a:off x="720000" y="521225"/>
            <a:ext cx="77040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grpSp>
        <p:nvGrpSpPr>
          <p:cNvPr id="394" name="Google Shape;394;p6"/>
          <p:cNvGrpSpPr/>
          <p:nvPr/>
        </p:nvGrpSpPr>
        <p:grpSpPr>
          <a:xfrm>
            <a:off x="-1544026" y="-1555275"/>
            <a:ext cx="12232039" cy="7489192"/>
            <a:chOff x="-1544026" y="-1555275"/>
            <a:chExt cx="12232039" cy="7489192"/>
          </a:xfrm>
        </p:grpSpPr>
        <p:sp>
          <p:nvSpPr>
            <p:cNvPr id="395" name="Google Shape;395;p6"/>
            <p:cNvSpPr/>
            <p:nvPr/>
          </p:nvSpPr>
          <p:spPr>
            <a:xfrm flipH="1">
              <a:off x="9591948" y="2933887"/>
              <a:ext cx="1096065" cy="3000009"/>
            </a:xfrm>
            <a:custGeom>
              <a:rect b="b" l="l" r="r" t="t"/>
              <a:pathLst>
                <a:path extrusionOk="0" h="25723" w="9398">
                  <a:moveTo>
                    <a:pt x="1" y="1"/>
                  </a:moveTo>
                  <a:lnTo>
                    <a:pt x="1" y="25722"/>
                  </a:lnTo>
                  <a:lnTo>
                    <a:pt x="9397" y="25722"/>
                  </a:lnTo>
                  <a:cubicBezTo>
                    <a:pt x="9397" y="15921"/>
                    <a:pt x="5862" y="6947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6" name="Google Shape;396;p6"/>
            <p:cNvSpPr/>
            <p:nvPr/>
          </p:nvSpPr>
          <p:spPr>
            <a:xfrm flipH="1">
              <a:off x="9891331" y="3619083"/>
              <a:ext cx="796682" cy="2314823"/>
            </a:xfrm>
            <a:custGeom>
              <a:rect b="b" l="l" r="r" t="t"/>
              <a:pathLst>
                <a:path extrusionOk="0" h="19848" w="6831">
                  <a:moveTo>
                    <a:pt x="1546" y="1"/>
                  </a:moveTo>
                  <a:cubicBezTo>
                    <a:pt x="1039" y="352"/>
                    <a:pt x="520" y="689"/>
                    <a:pt x="1" y="1015"/>
                  </a:cubicBezTo>
                  <a:lnTo>
                    <a:pt x="1" y="1885"/>
                  </a:lnTo>
                  <a:cubicBezTo>
                    <a:pt x="2724" y="7286"/>
                    <a:pt x="4263" y="13387"/>
                    <a:pt x="4263" y="19847"/>
                  </a:cubicBezTo>
                  <a:lnTo>
                    <a:pt x="6830" y="19847"/>
                  </a:lnTo>
                  <a:cubicBezTo>
                    <a:pt x="6830" y="12620"/>
                    <a:pt x="4907" y="5843"/>
                    <a:pt x="1546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7" name="Google Shape;397;p6"/>
            <p:cNvSpPr/>
            <p:nvPr/>
          </p:nvSpPr>
          <p:spPr>
            <a:xfrm flipH="1">
              <a:off x="10190713" y="3838811"/>
              <a:ext cx="497300" cy="2095096"/>
            </a:xfrm>
            <a:custGeom>
              <a:rect b="b" l="l" r="r" t="t"/>
              <a:pathLst>
                <a:path extrusionOk="0" h="17964" w="4264">
                  <a:moveTo>
                    <a:pt x="1" y="1"/>
                  </a:moveTo>
                  <a:lnTo>
                    <a:pt x="1" y="17963"/>
                  </a:lnTo>
                  <a:lnTo>
                    <a:pt x="4263" y="17963"/>
                  </a:lnTo>
                  <a:cubicBezTo>
                    <a:pt x="4263" y="11503"/>
                    <a:pt x="2724" y="5402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8" name="Google Shape;398;p6"/>
            <p:cNvSpPr/>
            <p:nvPr/>
          </p:nvSpPr>
          <p:spPr>
            <a:xfrm flipH="1">
              <a:off x="10490213" y="4586053"/>
              <a:ext cx="197800" cy="1347864"/>
            </a:xfrm>
            <a:custGeom>
              <a:rect b="b" l="l" r="r" t="t"/>
              <a:pathLst>
                <a:path extrusionOk="0" h="11557" w="1696">
                  <a:moveTo>
                    <a:pt x="1" y="1"/>
                  </a:moveTo>
                  <a:lnTo>
                    <a:pt x="1" y="11556"/>
                  </a:lnTo>
                  <a:lnTo>
                    <a:pt x="1696" y="11556"/>
                  </a:lnTo>
                  <a:cubicBezTo>
                    <a:pt x="1696" y="7540"/>
                    <a:pt x="1105" y="3660"/>
                    <a:pt x="1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9" name="Google Shape;399;p6"/>
            <p:cNvSpPr/>
            <p:nvPr/>
          </p:nvSpPr>
          <p:spPr>
            <a:xfrm flipH="1">
              <a:off x="8495999" y="-790425"/>
              <a:ext cx="2192014" cy="4527829"/>
            </a:xfrm>
            <a:custGeom>
              <a:rect b="b" l="l" r="r" t="t"/>
              <a:pathLst>
                <a:path extrusionOk="0" h="38823" w="18795">
                  <a:moveTo>
                    <a:pt x="1" y="0"/>
                  </a:moveTo>
                  <a:lnTo>
                    <a:pt x="1" y="38823"/>
                  </a:lnTo>
                  <a:cubicBezTo>
                    <a:pt x="11281" y="31778"/>
                    <a:pt x="18794" y="19243"/>
                    <a:pt x="18794" y="4958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0" name="Google Shape;400;p6"/>
            <p:cNvSpPr/>
            <p:nvPr/>
          </p:nvSpPr>
          <p:spPr>
            <a:xfrm flipH="1">
              <a:off x="8799231" y="-34086"/>
              <a:ext cx="1888782" cy="3568335"/>
            </a:xfrm>
            <a:custGeom>
              <a:rect b="b" l="l" r="r" t="t"/>
              <a:pathLst>
                <a:path extrusionOk="0" h="30596" w="16195">
                  <a:moveTo>
                    <a:pt x="16194" y="0"/>
                  </a:moveTo>
                  <a:cubicBezTo>
                    <a:pt x="15427" y="807"/>
                    <a:pt x="14518" y="1476"/>
                    <a:pt x="13510" y="1970"/>
                  </a:cubicBezTo>
                  <a:cubicBezTo>
                    <a:pt x="12588" y="12543"/>
                    <a:pt x="7545" y="21933"/>
                    <a:pt x="1" y="28529"/>
                  </a:cubicBezTo>
                  <a:lnTo>
                    <a:pt x="1" y="30596"/>
                  </a:lnTo>
                  <a:cubicBezTo>
                    <a:pt x="9461" y="23610"/>
                    <a:pt x="15726" y="12549"/>
                    <a:pt x="16194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1" name="Google Shape;401;p6"/>
            <p:cNvSpPr/>
            <p:nvPr/>
          </p:nvSpPr>
          <p:spPr>
            <a:xfrm flipH="1">
              <a:off x="9094882" y="-790425"/>
              <a:ext cx="1593132" cy="4083595"/>
            </a:xfrm>
            <a:custGeom>
              <a:rect b="b" l="l" r="r" t="t"/>
              <a:pathLst>
                <a:path extrusionOk="0" h="35014" w="13660">
                  <a:moveTo>
                    <a:pt x="1" y="0"/>
                  </a:moveTo>
                  <a:lnTo>
                    <a:pt x="1" y="35014"/>
                  </a:lnTo>
                  <a:cubicBezTo>
                    <a:pt x="8370" y="27704"/>
                    <a:pt x="13660" y="16949"/>
                    <a:pt x="13660" y="4958"/>
                  </a:cubicBezTo>
                  <a:lnTo>
                    <a:pt x="13660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2" name="Google Shape;402;p6"/>
            <p:cNvSpPr/>
            <p:nvPr/>
          </p:nvSpPr>
          <p:spPr>
            <a:xfrm flipH="1">
              <a:off x="9421555" y="292591"/>
              <a:ext cx="1266458" cy="2714855"/>
            </a:xfrm>
            <a:custGeom>
              <a:rect b="b" l="l" r="r" t="t"/>
              <a:pathLst>
                <a:path extrusionOk="0" h="23278" w="10859">
                  <a:moveTo>
                    <a:pt x="10859" y="0"/>
                  </a:moveTo>
                  <a:cubicBezTo>
                    <a:pt x="10385" y="72"/>
                    <a:pt x="9890" y="111"/>
                    <a:pt x="9397" y="111"/>
                  </a:cubicBezTo>
                  <a:cubicBezTo>
                    <a:pt x="9020" y="111"/>
                    <a:pt x="8650" y="92"/>
                    <a:pt x="8292" y="46"/>
                  </a:cubicBezTo>
                  <a:cubicBezTo>
                    <a:pt x="7460" y="7657"/>
                    <a:pt x="4491" y="14622"/>
                    <a:pt x="1" y="20329"/>
                  </a:cubicBezTo>
                  <a:lnTo>
                    <a:pt x="1" y="23278"/>
                  </a:lnTo>
                  <a:cubicBezTo>
                    <a:pt x="5933" y="17092"/>
                    <a:pt x="9890" y="8995"/>
                    <a:pt x="10859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3" name="Google Shape;403;p6"/>
            <p:cNvSpPr/>
            <p:nvPr/>
          </p:nvSpPr>
          <p:spPr>
            <a:xfrm flipH="1">
              <a:off x="9693647" y="-790425"/>
              <a:ext cx="994366" cy="3453923"/>
            </a:xfrm>
            <a:custGeom>
              <a:rect b="b" l="l" r="r" t="t"/>
              <a:pathLst>
                <a:path extrusionOk="0" h="29615" w="8526">
                  <a:moveTo>
                    <a:pt x="1" y="0"/>
                  </a:moveTo>
                  <a:lnTo>
                    <a:pt x="1" y="29615"/>
                  </a:lnTo>
                  <a:cubicBezTo>
                    <a:pt x="5342" y="22830"/>
                    <a:pt x="8526" y="14265"/>
                    <a:pt x="8526" y="4958"/>
                  </a:cubicBezTo>
                  <a:lnTo>
                    <a:pt x="8526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4" name="Google Shape;404;p6"/>
            <p:cNvSpPr/>
            <p:nvPr/>
          </p:nvSpPr>
          <p:spPr>
            <a:xfrm flipH="1">
              <a:off x="10012740" y="46971"/>
              <a:ext cx="675273" cy="2189098"/>
            </a:xfrm>
            <a:custGeom>
              <a:rect b="b" l="l" r="r" t="t"/>
              <a:pathLst>
                <a:path extrusionOk="0" h="18770" w="5790">
                  <a:moveTo>
                    <a:pt x="3334" y="1"/>
                  </a:moveTo>
                  <a:cubicBezTo>
                    <a:pt x="3061" y="4928"/>
                    <a:pt x="1897" y="9619"/>
                    <a:pt x="1" y="13908"/>
                  </a:cubicBezTo>
                  <a:lnTo>
                    <a:pt x="1" y="18769"/>
                  </a:lnTo>
                  <a:cubicBezTo>
                    <a:pt x="3165" y="13668"/>
                    <a:pt x="5205" y="7799"/>
                    <a:pt x="5790" y="1503"/>
                  </a:cubicBezTo>
                  <a:cubicBezTo>
                    <a:pt x="4893" y="1132"/>
                    <a:pt x="4068" y="619"/>
                    <a:pt x="333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5" name="Google Shape;405;p6"/>
            <p:cNvSpPr/>
            <p:nvPr/>
          </p:nvSpPr>
          <p:spPr>
            <a:xfrm flipH="1">
              <a:off x="10292296" y="-790425"/>
              <a:ext cx="395717" cy="2459557"/>
            </a:xfrm>
            <a:custGeom>
              <a:rect b="b" l="l" r="r" t="t"/>
              <a:pathLst>
                <a:path extrusionOk="0" h="21089" w="3393">
                  <a:moveTo>
                    <a:pt x="1" y="0"/>
                  </a:moveTo>
                  <a:lnTo>
                    <a:pt x="1" y="21088"/>
                  </a:lnTo>
                  <a:cubicBezTo>
                    <a:pt x="2184" y="16155"/>
                    <a:pt x="3393" y="10696"/>
                    <a:pt x="3393" y="4958"/>
                  </a:cubicBezTo>
                  <a:lnTo>
                    <a:pt x="3393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6" name="Google Shape;406;p6"/>
            <p:cNvSpPr/>
            <p:nvPr/>
          </p:nvSpPr>
          <p:spPr>
            <a:xfrm>
              <a:off x="-1544026" y="2933887"/>
              <a:ext cx="1096065" cy="3000009"/>
            </a:xfrm>
            <a:custGeom>
              <a:rect b="b" l="l" r="r" t="t"/>
              <a:pathLst>
                <a:path extrusionOk="0" h="25723" w="9398">
                  <a:moveTo>
                    <a:pt x="1" y="1"/>
                  </a:moveTo>
                  <a:lnTo>
                    <a:pt x="1" y="25722"/>
                  </a:lnTo>
                  <a:lnTo>
                    <a:pt x="9397" y="25722"/>
                  </a:lnTo>
                  <a:cubicBezTo>
                    <a:pt x="9397" y="15921"/>
                    <a:pt x="5862" y="6947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7" name="Google Shape;407;p6"/>
            <p:cNvSpPr/>
            <p:nvPr/>
          </p:nvSpPr>
          <p:spPr>
            <a:xfrm>
              <a:off x="-1544026" y="3619083"/>
              <a:ext cx="796682" cy="2314823"/>
            </a:xfrm>
            <a:custGeom>
              <a:rect b="b" l="l" r="r" t="t"/>
              <a:pathLst>
                <a:path extrusionOk="0" h="19848" w="6831">
                  <a:moveTo>
                    <a:pt x="1546" y="1"/>
                  </a:moveTo>
                  <a:cubicBezTo>
                    <a:pt x="1039" y="352"/>
                    <a:pt x="520" y="689"/>
                    <a:pt x="1" y="1015"/>
                  </a:cubicBezTo>
                  <a:lnTo>
                    <a:pt x="1" y="1885"/>
                  </a:lnTo>
                  <a:cubicBezTo>
                    <a:pt x="2724" y="7286"/>
                    <a:pt x="4263" y="13387"/>
                    <a:pt x="4263" y="19847"/>
                  </a:cubicBezTo>
                  <a:lnTo>
                    <a:pt x="6830" y="19847"/>
                  </a:lnTo>
                  <a:cubicBezTo>
                    <a:pt x="6830" y="12620"/>
                    <a:pt x="4907" y="5843"/>
                    <a:pt x="1546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8" name="Google Shape;408;p6"/>
            <p:cNvSpPr/>
            <p:nvPr/>
          </p:nvSpPr>
          <p:spPr>
            <a:xfrm>
              <a:off x="-1544026" y="3838811"/>
              <a:ext cx="497300" cy="2095096"/>
            </a:xfrm>
            <a:custGeom>
              <a:rect b="b" l="l" r="r" t="t"/>
              <a:pathLst>
                <a:path extrusionOk="0" h="17964" w="4264">
                  <a:moveTo>
                    <a:pt x="1" y="1"/>
                  </a:moveTo>
                  <a:lnTo>
                    <a:pt x="1" y="17963"/>
                  </a:lnTo>
                  <a:lnTo>
                    <a:pt x="4263" y="17963"/>
                  </a:lnTo>
                  <a:cubicBezTo>
                    <a:pt x="4263" y="11503"/>
                    <a:pt x="2724" y="5402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9" name="Google Shape;409;p6"/>
            <p:cNvSpPr/>
            <p:nvPr/>
          </p:nvSpPr>
          <p:spPr>
            <a:xfrm>
              <a:off x="-1544026" y="4586053"/>
              <a:ext cx="197800" cy="1347864"/>
            </a:xfrm>
            <a:custGeom>
              <a:rect b="b" l="l" r="r" t="t"/>
              <a:pathLst>
                <a:path extrusionOk="0" h="11557" w="1696">
                  <a:moveTo>
                    <a:pt x="1" y="1"/>
                  </a:moveTo>
                  <a:lnTo>
                    <a:pt x="1" y="11556"/>
                  </a:lnTo>
                  <a:lnTo>
                    <a:pt x="1696" y="11556"/>
                  </a:lnTo>
                  <a:cubicBezTo>
                    <a:pt x="1696" y="7540"/>
                    <a:pt x="1105" y="3660"/>
                    <a:pt x="1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0" name="Google Shape;410;p6"/>
            <p:cNvSpPr/>
            <p:nvPr/>
          </p:nvSpPr>
          <p:spPr>
            <a:xfrm>
              <a:off x="-1544026" y="-790425"/>
              <a:ext cx="2192014" cy="4527829"/>
            </a:xfrm>
            <a:custGeom>
              <a:rect b="b" l="l" r="r" t="t"/>
              <a:pathLst>
                <a:path extrusionOk="0" h="38823" w="18795">
                  <a:moveTo>
                    <a:pt x="1" y="0"/>
                  </a:moveTo>
                  <a:lnTo>
                    <a:pt x="1" y="38823"/>
                  </a:lnTo>
                  <a:cubicBezTo>
                    <a:pt x="11281" y="31778"/>
                    <a:pt x="18794" y="19243"/>
                    <a:pt x="18794" y="4958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1" name="Google Shape;411;p6"/>
            <p:cNvSpPr/>
            <p:nvPr/>
          </p:nvSpPr>
          <p:spPr>
            <a:xfrm>
              <a:off x="-1544026" y="-34086"/>
              <a:ext cx="1888782" cy="3568335"/>
            </a:xfrm>
            <a:custGeom>
              <a:rect b="b" l="l" r="r" t="t"/>
              <a:pathLst>
                <a:path extrusionOk="0" h="30596" w="16195">
                  <a:moveTo>
                    <a:pt x="16194" y="0"/>
                  </a:moveTo>
                  <a:cubicBezTo>
                    <a:pt x="15427" y="807"/>
                    <a:pt x="14518" y="1476"/>
                    <a:pt x="13510" y="1970"/>
                  </a:cubicBezTo>
                  <a:cubicBezTo>
                    <a:pt x="12588" y="12543"/>
                    <a:pt x="7545" y="21933"/>
                    <a:pt x="1" y="28529"/>
                  </a:cubicBezTo>
                  <a:lnTo>
                    <a:pt x="1" y="30596"/>
                  </a:lnTo>
                  <a:cubicBezTo>
                    <a:pt x="9461" y="23610"/>
                    <a:pt x="15726" y="12549"/>
                    <a:pt x="16194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2" name="Google Shape;412;p6"/>
            <p:cNvSpPr/>
            <p:nvPr/>
          </p:nvSpPr>
          <p:spPr>
            <a:xfrm>
              <a:off x="-1544026" y="-790425"/>
              <a:ext cx="1593132" cy="4083595"/>
            </a:xfrm>
            <a:custGeom>
              <a:rect b="b" l="l" r="r" t="t"/>
              <a:pathLst>
                <a:path extrusionOk="0" h="35014" w="13660">
                  <a:moveTo>
                    <a:pt x="1" y="0"/>
                  </a:moveTo>
                  <a:lnTo>
                    <a:pt x="1" y="35014"/>
                  </a:lnTo>
                  <a:cubicBezTo>
                    <a:pt x="8370" y="27704"/>
                    <a:pt x="13660" y="16949"/>
                    <a:pt x="13660" y="4958"/>
                  </a:cubicBezTo>
                  <a:lnTo>
                    <a:pt x="13660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3" name="Google Shape;413;p6"/>
            <p:cNvSpPr/>
            <p:nvPr/>
          </p:nvSpPr>
          <p:spPr>
            <a:xfrm>
              <a:off x="-1544026" y="292591"/>
              <a:ext cx="1266458" cy="2714855"/>
            </a:xfrm>
            <a:custGeom>
              <a:rect b="b" l="l" r="r" t="t"/>
              <a:pathLst>
                <a:path extrusionOk="0" h="23278" w="10859">
                  <a:moveTo>
                    <a:pt x="10859" y="0"/>
                  </a:moveTo>
                  <a:cubicBezTo>
                    <a:pt x="10385" y="72"/>
                    <a:pt x="9890" y="111"/>
                    <a:pt x="9397" y="111"/>
                  </a:cubicBezTo>
                  <a:cubicBezTo>
                    <a:pt x="9020" y="111"/>
                    <a:pt x="8650" y="92"/>
                    <a:pt x="8292" y="46"/>
                  </a:cubicBezTo>
                  <a:cubicBezTo>
                    <a:pt x="7460" y="7657"/>
                    <a:pt x="4491" y="14622"/>
                    <a:pt x="1" y="20329"/>
                  </a:cubicBezTo>
                  <a:lnTo>
                    <a:pt x="1" y="23278"/>
                  </a:lnTo>
                  <a:cubicBezTo>
                    <a:pt x="5933" y="17092"/>
                    <a:pt x="9890" y="8995"/>
                    <a:pt x="10859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4" name="Google Shape;414;p6"/>
            <p:cNvSpPr/>
            <p:nvPr/>
          </p:nvSpPr>
          <p:spPr>
            <a:xfrm>
              <a:off x="-1544026" y="-790425"/>
              <a:ext cx="994366" cy="3453923"/>
            </a:xfrm>
            <a:custGeom>
              <a:rect b="b" l="l" r="r" t="t"/>
              <a:pathLst>
                <a:path extrusionOk="0" h="29615" w="8526">
                  <a:moveTo>
                    <a:pt x="1" y="0"/>
                  </a:moveTo>
                  <a:lnTo>
                    <a:pt x="1" y="29615"/>
                  </a:lnTo>
                  <a:cubicBezTo>
                    <a:pt x="5342" y="22830"/>
                    <a:pt x="8526" y="14265"/>
                    <a:pt x="8526" y="4958"/>
                  </a:cubicBezTo>
                  <a:lnTo>
                    <a:pt x="8526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5" name="Google Shape;415;p6"/>
            <p:cNvSpPr/>
            <p:nvPr/>
          </p:nvSpPr>
          <p:spPr>
            <a:xfrm>
              <a:off x="-1544026" y="46971"/>
              <a:ext cx="675273" cy="2189098"/>
            </a:xfrm>
            <a:custGeom>
              <a:rect b="b" l="l" r="r" t="t"/>
              <a:pathLst>
                <a:path extrusionOk="0" h="18770" w="5790">
                  <a:moveTo>
                    <a:pt x="3334" y="1"/>
                  </a:moveTo>
                  <a:cubicBezTo>
                    <a:pt x="3061" y="4928"/>
                    <a:pt x="1897" y="9619"/>
                    <a:pt x="1" y="13908"/>
                  </a:cubicBezTo>
                  <a:lnTo>
                    <a:pt x="1" y="18769"/>
                  </a:lnTo>
                  <a:cubicBezTo>
                    <a:pt x="3165" y="13668"/>
                    <a:pt x="5205" y="7799"/>
                    <a:pt x="5790" y="1503"/>
                  </a:cubicBezTo>
                  <a:cubicBezTo>
                    <a:pt x="4893" y="1132"/>
                    <a:pt x="4068" y="619"/>
                    <a:pt x="333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6" name="Google Shape;416;p6"/>
            <p:cNvSpPr/>
            <p:nvPr/>
          </p:nvSpPr>
          <p:spPr>
            <a:xfrm>
              <a:off x="-1544026" y="-790425"/>
              <a:ext cx="395717" cy="2459557"/>
            </a:xfrm>
            <a:custGeom>
              <a:rect b="b" l="l" r="r" t="t"/>
              <a:pathLst>
                <a:path extrusionOk="0" h="21089" w="3393">
                  <a:moveTo>
                    <a:pt x="1" y="0"/>
                  </a:moveTo>
                  <a:lnTo>
                    <a:pt x="1" y="21088"/>
                  </a:lnTo>
                  <a:cubicBezTo>
                    <a:pt x="2184" y="16155"/>
                    <a:pt x="3393" y="10696"/>
                    <a:pt x="3393" y="4958"/>
                  </a:cubicBezTo>
                  <a:lnTo>
                    <a:pt x="3393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7" name="Google Shape;417;p6"/>
            <p:cNvSpPr/>
            <p:nvPr/>
          </p:nvSpPr>
          <p:spPr>
            <a:xfrm>
              <a:off x="-13700" y="4625101"/>
              <a:ext cx="9172746" cy="606575"/>
            </a:xfrm>
            <a:custGeom>
              <a:rect b="b" l="l" r="r" t="t"/>
              <a:pathLst>
                <a:path extrusionOk="0" h="5526" w="99739">
                  <a:moveTo>
                    <a:pt x="1" y="1"/>
                  </a:moveTo>
                  <a:lnTo>
                    <a:pt x="1" y="5525"/>
                  </a:lnTo>
                  <a:lnTo>
                    <a:pt x="99739" y="5525"/>
                  </a:lnTo>
                  <a:lnTo>
                    <a:pt x="99739" y="1"/>
                  </a:lnTo>
                  <a:close/>
                </a:path>
              </a:pathLst>
            </a:custGeom>
            <a:solidFill>
              <a:srgbClr val="F8A96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418" name="Google Shape;418;p6"/>
            <p:cNvGrpSpPr/>
            <p:nvPr/>
          </p:nvGrpSpPr>
          <p:grpSpPr>
            <a:xfrm>
              <a:off x="-1075563" y="-1555275"/>
              <a:ext cx="11295126" cy="1861672"/>
              <a:chOff x="-1075563" y="-1326675"/>
              <a:chExt cx="11295126" cy="1861672"/>
            </a:xfrm>
          </p:grpSpPr>
          <p:sp>
            <p:nvSpPr>
              <p:cNvPr id="419" name="Google Shape;419;p6"/>
              <p:cNvSpPr/>
              <p:nvPr/>
            </p:nvSpPr>
            <p:spPr>
              <a:xfrm>
                <a:off x="7920728" y="-657050"/>
                <a:ext cx="2298835" cy="1149540"/>
              </a:xfrm>
              <a:custGeom>
                <a:rect b="b" l="l" r="r" t="t"/>
                <a:pathLst>
                  <a:path extrusionOk="0" h="9398" w="18794">
                    <a:moveTo>
                      <a:pt x="0" y="0"/>
                    </a:moveTo>
                    <a:cubicBezTo>
                      <a:pt x="0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0" name="Google Shape;420;p6"/>
              <p:cNvSpPr/>
              <p:nvPr/>
            </p:nvSpPr>
            <p:spPr>
              <a:xfrm>
                <a:off x="10032687" y="-657050"/>
                <a:ext cx="143234" cy="122"/>
              </a:xfrm>
              <a:custGeom>
                <a:rect b="b" l="l" r="r" t="t"/>
                <a:pathLst>
                  <a:path extrusionOk="0" h="1" w="1171">
                    <a:moveTo>
                      <a:pt x="1171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17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1" name="Google Shape;421;p6"/>
              <p:cNvSpPr/>
              <p:nvPr/>
            </p:nvSpPr>
            <p:spPr>
              <a:xfrm>
                <a:off x="8056502" y="-657050"/>
                <a:ext cx="50272" cy="122"/>
              </a:xfrm>
              <a:custGeom>
                <a:rect b="b" l="l" r="r" t="t"/>
                <a:pathLst>
                  <a:path extrusionOk="0" h="1" w="411">
                    <a:moveTo>
                      <a:pt x="411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358" y="0"/>
                    </a:lnTo>
                    <a:lnTo>
                      <a:pt x="358" y="0"/>
                    </a:lnTo>
                    <a:lnTo>
                      <a:pt x="358" y="0"/>
                    </a:lnTo>
                    <a:lnTo>
                      <a:pt x="41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2" name="Google Shape;422;p6"/>
              <p:cNvSpPr/>
              <p:nvPr/>
            </p:nvSpPr>
            <p:spPr>
              <a:xfrm>
                <a:off x="8071547" y="-657050"/>
                <a:ext cx="2104350" cy="835551"/>
              </a:xfrm>
              <a:custGeom>
                <a:rect b="b" l="l" r="r" t="t"/>
                <a:pathLst>
                  <a:path extrusionOk="0" h="6831" w="17204">
                    <a:moveTo>
                      <a:pt x="235" y="0"/>
                    </a:moveTo>
                    <a:cubicBezTo>
                      <a:pt x="235" y="723"/>
                      <a:pt x="151" y="1424"/>
                      <a:pt x="1" y="2093"/>
                    </a:cubicBezTo>
                    <a:cubicBezTo>
                      <a:pt x="1620" y="4926"/>
                      <a:pt x="4667" y="6830"/>
                      <a:pt x="8164" y="6830"/>
                    </a:cubicBezTo>
                    <a:cubicBezTo>
                      <a:pt x="12459" y="6830"/>
                      <a:pt x="16085" y="3945"/>
                      <a:pt x="17204" y="0"/>
                    </a:cubicBezTo>
                    <a:lnTo>
                      <a:pt x="16034" y="0"/>
                    </a:lnTo>
                    <a:cubicBezTo>
                      <a:pt x="14357" y="2568"/>
                      <a:pt x="11458" y="4271"/>
                      <a:pt x="8164" y="4271"/>
                    </a:cubicBezTo>
                    <a:cubicBezTo>
                      <a:pt x="4862" y="4271"/>
                      <a:pt x="1964" y="2568"/>
                      <a:pt x="288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3" name="Google Shape;423;p6"/>
              <p:cNvSpPr/>
              <p:nvPr/>
            </p:nvSpPr>
            <p:spPr>
              <a:xfrm>
                <a:off x="8106653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77" y="2568"/>
                      <a:pt x="4575" y="4271"/>
                      <a:pt x="7877" y="4271"/>
                    </a:cubicBezTo>
                    <a:cubicBezTo>
                      <a:pt x="11171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4" name="Google Shape;424;p6"/>
              <p:cNvSpPr/>
              <p:nvPr/>
            </p:nvSpPr>
            <p:spPr>
              <a:xfrm>
                <a:off x="8410248" y="-657050"/>
                <a:ext cx="1318827" cy="208429"/>
              </a:xfrm>
              <a:custGeom>
                <a:rect b="b" l="l" r="r" t="t"/>
                <a:pathLst>
                  <a:path extrusionOk="0" h="1704" w="10782">
                    <a:moveTo>
                      <a:pt x="0" y="0"/>
                    </a:moveTo>
                    <a:cubicBezTo>
                      <a:pt x="1529" y="1073"/>
                      <a:pt x="3386" y="1704"/>
                      <a:pt x="5395" y="1704"/>
                    </a:cubicBezTo>
                    <a:cubicBezTo>
                      <a:pt x="7396" y="1704"/>
                      <a:pt x="9255" y="1073"/>
                      <a:pt x="10782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5" name="Google Shape;425;p6"/>
              <p:cNvSpPr/>
              <p:nvPr/>
            </p:nvSpPr>
            <p:spPr>
              <a:xfrm>
                <a:off x="5801429" y="-657050"/>
                <a:ext cx="2298835" cy="1149540"/>
              </a:xfrm>
              <a:custGeom>
                <a:rect b="b" l="l" r="r" t="t"/>
                <a:pathLst>
                  <a:path extrusionOk="0" h="9398" w="18794">
                    <a:moveTo>
                      <a:pt x="0" y="0"/>
                    </a:moveTo>
                    <a:cubicBezTo>
                      <a:pt x="0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6" name="Google Shape;426;p6"/>
              <p:cNvSpPr/>
              <p:nvPr/>
            </p:nvSpPr>
            <p:spPr>
              <a:xfrm>
                <a:off x="7913389" y="-657050"/>
                <a:ext cx="7461" cy="122"/>
              </a:xfrm>
              <a:custGeom>
                <a:rect b="b" l="l" r="r" t="t"/>
                <a:pathLst>
                  <a:path extrusionOk="0" h="1" w="61">
                    <a:moveTo>
                      <a:pt x="60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7" name="Google Shape;427;p6"/>
              <p:cNvSpPr/>
              <p:nvPr/>
            </p:nvSpPr>
            <p:spPr>
              <a:xfrm>
                <a:off x="7920728" y="-657050"/>
                <a:ext cx="43056" cy="122"/>
              </a:xfrm>
              <a:custGeom>
                <a:rect b="b" l="l" r="r" t="t"/>
                <a:pathLst>
                  <a:path extrusionOk="0" h="1" w="352">
                    <a:moveTo>
                      <a:pt x="351" y="0"/>
                    </a:moveTo>
                    <a:lnTo>
                      <a:pt x="0" y="0"/>
                    </a:lnTo>
                    <a:lnTo>
                      <a:pt x="35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8" name="Google Shape;428;p6"/>
              <p:cNvSpPr/>
              <p:nvPr/>
            </p:nvSpPr>
            <p:spPr>
              <a:xfrm>
                <a:off x="7963662" y="-657050"/>
                <a:ext cx="92961" cy="122"/>
              </a:xfrm>
              <a:custGeom>
                <a:rect b="b" l="l" r="r" t="t"/>
                <a:pathLst>
                  <a:path extrusionOk="0" h="1" w="760">
                    <a:moveTo>
                      <a:pt x="76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760" y="0"/>
                    </a:lnTo>
                    <a:close/>
                  </a:path>
                </a:pathLst>
              </a:custGeom>
              <a:solidFill>
                <a:srgbClr val="A1121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9" name="Google Shape;429;p6"/>
              <p:cNvSpPr/>
              <p:nvPr/>
            </p:nvSpPr>
            <p:spPr>
              <a:xfrm>
                <a:off x="6431911" y="-657050"/>
                <a:ext cx="6361" cy="122"/>
              </a:xfrm>
              <a:custGeom>
                <a:rect b="b" l="l" r="r" t="t"/>
                <a:pathLst>
                  <a:path extrusionOk="0" h="1" w="52">
                    <a:moveTo>
                      <a:pt x="52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0" name="Google Shape;430;p6"/>
              <p:cNvSpPr/>
              <p:nvPr/>
            </p:nvSpPr>
            <p:spPr>
              <a:xfrm>
                <a:off x="5961300" y="-657050"/>
                <a:ext cx="2095299" cy="835551"/>
              </a:xfrm>
              <a:custGeom>
                <a:rect b="b" l="l" r="r" t="t"/>
                <a:pathLst>
                  <a:path extrusionOk="0" h="6831" w="17130">
                    <a:moveTo>
                      <a:pt x="162" y="0"/>
                    </a:moveTo>
                    <a:cubicBezTo>
                      <a:pt x="162" y="754"/>
                      <a:pt x="105" y="1495"/>
                      <a:pt x="0" y="2223"/>
                    </a:cubicBezTo>
                    <a:cubicBezTo>
                      <a:pt x="1638" y="4985"/>
                      <a:pt x="4646" y="6830"/>
                      <a:pt x="8090" y="6830"/>
                    </a:cubicBezTo>
                    <a:cubicBezTo>
                      <a:pt x="12387" y="6830"/>
                      <a:pt x="16013" y="3945"/>
                      <a:pt x="17130" y="0"/>
                    </a:cubicBezTo>
                    <a:lnTo>
                      <a:pt x="15960" y="0"/>
                    </a:lnTo>
                    <a:cubicBezTo>
                      <a:pt x="14283" y="2568"/>
                      <a:pt x="11386" y="4271"/>
                      <a:pt x="8090" y="4271"/>
                    </a:cubicBezTo>
                    <a:cubicBezTo>
                      <a:pt x="4796" y="4271"/>
                      <a:pt x="1898" y="2568"/>
                      <a:pt x="214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1" name="Google Shape;431;p6"/>
              <p:cNvSpPr/>
              <p:nvPr/>
            </p:nvSpPr>
            <p:spPr>
              <a:xfrm>
                <a:off x="5987354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85" y="2568"/>
                      <a:pt x="4583" y="4271"/>
                      <a:pt x="7877" y="4271"/>
                    </a:cubicBezTo>
                    <a:cubicBezTo>
                      <a:pt x="11173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2" name="Google Shape;432;p6"/>
              <p:cNvSpPr/>
              <p:nvPr/>
            </p:nvSpPr>
            <p:spPr>
              <a:xfrm>
                <a:off x="6291928" y="-657050"/>
                <a:ext cx="1318093" cy="208429"/>
              </a:xfrm>
              <a:custGeom>
                <a:rect b="b" l="l" r="r" t="t"/>
                <a:pathLst>
                  <a:path extrusionOk="0" h="1704" w="10776">
                    <a:moveTo>
                      <a:pt x="0" y="0"/>
                    </a:moveTo>
                    <a:cubicBezTo>
                      <a:pt x="1521" y="1073"/>
                      <a:pt x="3380" y="1704"/>
                      <a:pt x="5387" y="1704"/>
                    </a:cubicBezTo>
                    <a:cubicBezTo>
                      <a:pt x="7390" y="1704"/>
                      <a:pt x="9247" y="1073"/>
                      <a:pt x="10776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3" name="Google Shape;433;p6"/>
              <p:cNvSpPr/>
              <p:nvPr/>
            </p:nvSpPr>
            <p:spPr>
              <a:xfrm>
                <a:off x="-1075563" y="-657050"/>
                <a:ext cx="2298957" cy="1149540"/>
              </a:xfrm>
              <a:custGeom>
                <a:rect b="b" l="l" r="r" t="t"/>
                <a:pathLst>
                  <a:path extrusionOk="0" h="9398" w="18795">
                    <a:moveTo>
                      <a:pt x="1" y="0"/>
                    </a:moveTo>
                    <a:cubicBezTo>
                      <a:pt x="1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4" name="Google Shape;434;p6"/>
              <p:cNvSpPr/>
              <p:nvPr/>
            </p:nvSpPr>
            <p:spPr>
              <a:xfrm>
                <a:off x="1036519" y="-657050"/>
                <a:ext cx="50028" cy="122"/>
              </a:xfrm>
              <a:custGeom>
                <a:rect b="b" l="l" r="r" t="t"/>
                <a:pathLst>
                  <a:path extrusionOk="0" h="1" w="409">
                    <a:moveTo>
                      <a:pt x="409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58" y="0"/>
                    </a:lnTo>
                    <a:lnTo>
                      <a:pt x="58" y="0"/>
                    </a:lnTo>
                    <a:lnTo>
                      <a:pt x="409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5" name="Google Shape;435;p6"/>
              <p:cNvSpPr/>
              <p:nvPr/>
            </p:nvSpPr>
            <p:spPr>
              <a:xfrm>
                <a:off x="-1032629" y="-657050"/>
                <a:ext cx="143234" cy="122"/>
              </a:xfrm>
              <a:custGeom>
                <a:rect b="b" l="l" r="r" t="t"/>
                <a:pathLst>
                  <a:path extrusionOk="0" h="1" w="1171">
                    <a:moveTo>
                      <a:pt x="1170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6" name="Google Shape;436;p6"/>
              <p:cNvSpPr/>
              <p:nvPr/>
            </p:nvSpPr>
            <p:spPr>
              <a:xfrm>
                <a:off x="-1032629" y="-657050"/>
                <a:ext cx="2104840" cy="835551"/>
              </a:xfrm>
              <a:custGeom>
                <a:rect b="b" l="l" r="r" t="t"/>
                <a:pathLst>
                  <a:path extrusionOk="0" h="6831" w="17208">
                    <a:moveTo>
                      <a:pt x="1" y="0"/>
                    </a:moveTo>
                    <a:cubicBezTo>
                      <a:pt x="1117" y="3945"/>
                      <a:pt x="4743" y="6830"/>
                      <a:pt x="9046" y="6830"/>
                    </a:cubicBezTo>
                    <a:cubicBezTo>
                      <a:pt x="12535" y="6830"/>
                      <a:pt x="15583" y="4926"/>
                      <a:pt x="17208" y="2093"/>
                    </a:cubicBezTo>
                    <a:cubicBezTo>
                      <a:pt x="17052" y="1424"/>
                      <a:pt x="16974" y="723"/>
                      <a:pt x="16974" y="0"/>
                    </a:cubicBezTo>
                    <a:lnTo>
                      <a:pt x="16916" y="0"/>
                    </a:lnTo>
                    <a:cubicBezTo>
                      <a:pt x="15240" y="2568"/>
                      <a:pt x="12340" y="4271"/>
                      <a:pt x="9046" y="4271"/>
                    </a:cubicBezTo>
                    <a:cubicBezTo>
                      <a:pt x="5751" y="4271"/>
                      <a:pt x="2847" y="2568"/>
                      <a:pt x="117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7" name="Google Shape;437;p6"/>
              <p:cNvSpPr/>
              <p:nvPr/>
            </p:nvSpPr>
            <p:spPr>
              <a:xfrm>
                <a:off x="-889516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0" y="0"/>
                    </a:moveTo>
                    <a:cubicBezTo>
                      <a:pt x="1677" y="2568"/>
                      <a:pt x="4581" y="4271"/>
                      <a:pt x="7876" y="4271"/>
                    </a:cubicBezTo>
                    <a:cubicBezTo>
                      <a:pt x="11170" y="4271"/>
                      <a:pt x="14070" y="2568"/>
                      <a:pt x="15746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8" name="Google Shape;438;p6"/>
              <p:cNvSpPr/>
              <p:nvPr/>
            </p:nvSpPr>
            <p:spPr>
              <a:xfrm>
                <a:off x="-586042" y="-657050"/>
                <a:ext cx="1318950" cy="208429"/>
              </a:xfrm>
              <a:custGeom>
                <a:rect b="b" l="l" r="r" t="t"/>
                <a:pathLst>
                  <a:path extrusionOk="0" h="1704" w="10783">
                    <a:moveTo>
                      <a:pt x="1" y="0"/>
                    </a:moveTo>
                    <a:cubicBezTo>
                      <a:pt x="1529" y="1073"/>
                      <a:pt x="3387" y="1704"/>
                      <a:pt x="5395" y="1704"/>
                    </a:cubicBezTo>
                    <a:cubicBezTo>
                      <a:pt x="7396" y="1704"/>
                      <a:pt x="9255" y="1073"/>
                      <a:pt x="10782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9" name="Google Shape;439;p6"/>
              <p:cNvSpPr/>
              <p:nvPr/>
            </p:nvSpPr>
            <p:spPr>
              <a:xfrm>
                <a:off x="1043491" y="-657050"/>
                <a:ext cx="2298957" cy="1149540"/>
              </a:xfrm>
              <a:custGeom>
                <a:rect b="b" l="l" r="r" t="t"/>
                <a:pathLst>
                  <a:path extrusionOk="0" h="9398" w="18795">
                    <a:moveTo>
                      <a:pt x="1" y="0"/>
                    </a:moveTo>
                    <a:cubicBezTo>
                      <a:pt x="1" y="5192"/>
                      <a:pt x="4206" y="9397"/>
                      <a:pt x="9398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0" name="Google Shape;440;p6"/>
              <p:cNvSpPr/>
              <p:nvPr/>
            </p:nvSpPr>
            <p:spPr>
              <a:xfrm>
                <a:off x="2701549" y="-657050"/>
                <a:ext cx="7217" cy="122"/>
              </a:xfrm>
              <a:custGeom>
                <a:rect b="b" l="l" r="r" t="t"/>
                <a:pathLst>
                  <a:path extrusionOk="0" h="1" w="59">
                    <a:moveTo>
                      <a:pt x="58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1" name="Google Shape;441;p6"/>
              <p:cNvSpPr/>
              <p:nvPr/>
            </p:nvSpPr>
            <p:spPr>
              <a:xfrm>
                <a:off x="1223300" y="-657050"/>
                <a:ext cx="6361" cy="122"/>
              </a:xfrm>
              <a:custGeom>
                <a:rect b="b" l="l" r="r" t="t"/>
                <a:pathLst>
                  <a:path extrusionOk="0" h="1" w="52">
                    <a:moveTo>
                      <a:pt x="52" y="0"/>
                    </a:moveTo>
                    <a:lnTo>
                      <a:pt x="0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2" name="Google Shape;442;p6"/>
              <p:cNvSpPr/>
              <p:nvPr/>
            </p:nvSpPr>
            <p:spPr>
              <a:xfrm>
                <a:off x="1179510" y="-657050"/>
                <a:ext cx="43912" cy="122"/>
              </a:xfrm>
              <a:custGeom>
                <a:rect b="b" l="l" r="r" t="t"/>
                <a:pathLst>
                  <a:path extrusionOk="0" h="1" w="359">
                    <a:moveTo>
                      <a:pt x="358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3" name="Google Shape;443;p6"/>
              <p:cNvSpPr/>
              <p:nvPr/>
            </p:nvSpPr>
            <p:spPr>
              <a:xfrm>
                <a:off x="1086425" y="-657050"/>
                <a:ext cx="93206" cy="122"/>
              </a:xfrm>
              <a:custGeom>
                <a:rect b="b" l="l" r="r" t="t"/>
                <a:pathLst>
                  <a:path extrusionOk="0" h="1" w="762">
                    <a:moveTo>
                      <a:pt x="762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762" y="0"/>
                    </a:lnTo>
                    <a:close/>
                  </a:path>
                </a:pathLst>
              </a:custGeom>
              <a:solidFill>
                <a:srgbClr val="A1121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4" name="Google Shape;444;p6"/>
              <p:cNvSpPr/>
              <p:nvPr/>
            </p:nvSpPr>
            <p:spPr>
              <a:xfrm>
                <a:off x="1086425" y="-657050"/>
                <a:ext cx="2095421" cy="835551"/>
              </a:xfrm>
              <a:custGeom>
                <a:rect b="b" l="l" r="r" t="t"/>
                <a:pathLst>
                  <a:path extrusionOk="0" h="6831" w="17131">
                    <a:moveTo>
                      <a:pt x="1" y="0"/>
                    </a:moveTo>
                    <a:cubicBezTo>
                      <a:pt x="1119" y="3945"/>
                      <a:pt x="4745" y="6830"/>
                      <a:pt x="9047" y="6830"/>
                    </a:cubicBezTo>
                    <a:cubicBezTo>
                      <a:pt x="12484" y="6830"/>
                      <a:pt x="15493" y="4985"/>
                      <a:pt x="17130" y="2223"/>
                    </a:cubicBezTo>
                    <a:cubicBezTo>
                      <a:pt x="17027" y="1495"/>
                      <a:pt x="16974" y="754"/>
                      <a:pt x="16974" y="0"/>
                    </a:cubicBezTo>
                    <a:lnTo>
                      <a:pt x="16917" y="0"/>
                    </a:lnTo>
                    <a:cubicBezTo>
                      <a:pt x="15240" y="2568"/>
                      <a:pt x="12342" y="4271"/>
                      <a:pt x="9047" y="4271"/>
                    </a:cubicBezTo>
                    <a:cubicBezTo>
                      <a:pt x="5745" y="4271"/>
                      <a:pt x="2847" y="2568"/>
                      <a:pt x="1171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5" name="Google Shape;445;p6"/>
              <p:cNvSpPr/>
              <p:nvPr/>
            </p:nvSpPr>
            <p:spPr>
              <a:xfrm>
                <a:off x="1229539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77" y="2568"/>
                      <a:pt x="4575" y="4271"/>
                      <a:pt x="7877" y="4271"/>
                    </a:cubicBezTo>
                    <a:cubicBezTo>
                      <a:pt x="11172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6" name="Google Shape;446;p6"/>
              <p:cNvSpPr/>
              <p:nvPr/>
            </p:nvSpPr>
            <p:spPr>
              <a:xfrm>
                <a:off x="1533257" y="-657050"/>
                <a:ext cx="1318705" cy="208429"/>
              </a:xfrm>
              <a:custGeom>
                <a:rect b="b" l="l" r="r" t="t"/>
                <a:pathLst>
                  <a:path extrusionOk="0" h="1704" w="10781">
                    <a:moveTo>
                      <a:pt x="0" y="0"/>
                    </a:moveTo>
                    <a:cubicBezTo>
                      <a:pt x="1527" y="1073"/>
                      <a:pt x="3386" y="1704"/>
                      <a:pt x="5394" y="1704"/>
                    </a:cubicBezTo>
                    <a:cubicBezTo>
                      <a:pt x="7395" y="1704"/>
                      <a:pt x="9254" y="1073"/>
                      <a:pt x="10781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7" name="Google Shape;447;p6"/>
              <p:cNvSpPr/>
              <p:nvPr/>
            </p:nvSpPr>
            <p:spPr>
              <a:xfrm>
                <a:off x="2708643" y="-1326675"/>
                <a:ext cx="3723345" cy="1861672"/>
              </a:xfrm>
              <a:custGeom>
                <a:rect b="b" l="l" r="r" t="t"/>
                <a:pathLst>
                  <a:path extrusionOk="0" h="15220" w="30440">
                    <a:moveTo>
                      <a:pt x="0" y="0"/>
                    </a:moveTo>
                    <a:cubicBezTo>
                      <a:pt x="0" y="8410"/>
                      <a:pt x="6811" y="15219"/>
                      <a:pt x="15221" y="15219"/>
                    </a:cubicBezTo>
                    <a:cubicBezTo>
                      <a:pt x="23622" y="15219"/>
                      <a:pt x="30439" y="8410"/>
                      <a:pt x="30439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8" name="Google Shape;448;p6"/>
              <p:cNvSpPr/>
              <p:nvPr/>
            </p:nvSpPr>
            <p:spPr>
              <a:xfrm>
                <a:off x="2734942" y="-1326675"/>
                <a:ext cx="3669892" cy="1548540"/>
              </a:xfrm>
              <a:custGeom>
                <a:rect b="b" l="l" r="r" t="t"/>
                <a:pathLst>
                  <a:path extrusionOk="0" h="12660" w="30003">
                    <a:moveTo>
                      <a:pt x="0" y="0"/>
                    </a:moveTo>
                    <a:cubicBezTo>
                      <a:pt x="1222" y="7187"/>
                      <a:pt x="7474" y="12660"/>
                      <a:pt x="15006" y="12660"/>
                    </a:cubicBezTo>
                    <a:cubicBezTo>
                      <a:pt x="22537" y="12660"/>
                      <a:pt x="28788" y="7187"/>
                      <a:pt x="30003" y="0"/>
                    </a:cubicBezTo>
                    <a:lnTo>
                      <a:pt x="29334" y="0"/>
                    </a:lnTo>
                    <a:cubicBezTo>
                      <a:pt x="27228" y="5882"/>
                      <a:pt x="21608" y="10093"/>
                      <a:pt x="15006" y="10093"/>
                    </a:cubicBezTo>
                    <a:cubicBezTo>
                      <a:pt x="8396" y="10093"/>
                      <a:pt x="2775" y="5882"/>
                      <a:pt x="67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9" name="Google Shape;449;p6"/>
              <p:cNvSpPr/>
              <p:nvPr/>
            </p:nvSpPr>
            <p:spPr>
              <a:xfrm>
                <a:off x="2816773" y="-1326675"/>
                <a:ext cx="3506231" cy="1234551"/>
              </a:xfrm>
              <a:custGeom>
                <a:rect b="b" l="l" r="r" t="t"/>
                <a:pathLst>
                  <a:path extrusionOk="0" h="10093" w="28665">
                    <a:moveTo>
                      <a:pt x="1" y="0"/>
                    </a:moveTo>
                    <a:cubicBezTo>
                      <a:pt x="2106" y="5882"/>
                      <a:pt x="7727" y="10093"/>
                      <a:pt x="14337" y="10093"/>
                    </a:cubicBezTo>
                    <a:cubicBezTo>
                      <a:pt x="20939" y="10093"/>
                      <a:pt x="26559" y="5882"/>
                      <a:pt x="28665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0" name="Google Shape;450;p6"/>
              <p:cNvSpPr/>
              <p:nvPr/>
            </p:nvSpPr>
            <p:spPr>
              <a:xfrm>
                <a:off x="2963923" y="-1326675"/>
                <a:ext cx="3212058" cy="920562"/>
              </a:xfrm>
              <a:custGeom>
                <a:rect b="b" l="l" r="r" t="t"/>
                <a:pathLst>
                  <a:path extrusionOk="0" h="7526" w="26260">
                    <a:moveTo>
                      <a:pt x="0" y="0"/>
                    </a:moveTo>
                    <a:cubicBezTo>
                      <a:pt x="2645" y="4505"/>
                      <a:pt x="7531" y="7526"/>
                      <a:pt x="13134" y="7526"/>
                    </a:cubicBezTo>
                    <a:cubicBezTo>
                      <a:pt x="18728" y="7526"/>
                      <a:pt x="23616" y="4505"/>
                      <a:pt x="26259" y="0"/>
                    </a:cubicBezTo>
                    <a:lnTo>
                      <a:pt x="24369" y="0"/>
                    </a:lnTo>
                    <a:cubicBezTo>
                      <a:pt x="21588" y="3048"/>
                      <a:pt x="17579" y="4958"/>
                      <a:pt x="13134" y="4958"/>
                    </a:cubicBezTo>
                    <a:cubicBezTo>
                      <a:pt x="8682" y="4958"/>
                      <a:pt x="4679" y="3048"/>
                      <a:pt x="189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1" name="Google Shape;451;p6"/>
              <p:cNvSpPr/>
              <p:nvPr/>
            </p:nvSpPr>
            <p:spPr>
              <a:xfrm>
                <a:off x="3195106" y="-1326675"/>
                <a:ext cx="2749697" cy="606572"/>
              </a:xfrm>
              <a:custGeom>
                <a:rect b="b" l="l" r="r" t="t"/>
                <a:pathLst>
                  <a:path extrusionOk="0" h="4959" w="22480">
                    <a:moveTo>
                      <a:pt x="0" y="0"/>
                    </a:moveTo>
                    <a:cubicBezTo>
                      <a:pt x="2789" y="3048"/>
                      <a:pt x="6792" y="4958"/>
                      <a:pt x="11244" y="4958"/>
                    </a:cubicBezTo>
                    <a:cubicBezTo>
                      <a:pt x="15689" y="4958"/>
                      <a:pt x="19698" y="3048"/>
                      <a:pt x="22479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2" name="Google Shape;452;p6"/>
              <p:cNvSpPr/>
              <p:nvPr/>
            </p:nvSpPr>
            <p:spPr>
              <a:xfrm>
                <a:off x="3568056" y="-1326675"/>
                <a:ext cx="2003928" cy="292583"/>
              </a:xfrm>
              <a:custGeom>
                <a:rect b="b" l="l" r="r" t="t"/>
                <a:pathLst>
                  <a:path extrusionOk="0" h="2392" w="16383">
                    <a:moveTo>
                      <a:pt x="0" y="0"/>
                    </a:moveTo>
                    <a:cubicBezTo>
                      <a:pt x="2365" y="1515"/>
                      <a:pt x="5178" y="2391"/>
                      <a:pt x="8195" y="2391"/>
                    </a:cubicBezTo>
                    <a:cubicBezTo>
                      <a:pt x="11209" y="2391"/>
                      <a:pt x="14017" y="1515"/>
                      <a:pt x="16383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453" name="Google Shape;453;p6"/>
          <p:cNvGrpSpPr/>
          <p:nvPr/>
        </p:nvGrpSpPr>
        <p:grpSpPr>
          <a:xfrm>
            <a:off x="1005923" y="4833275"/>
            <a:ext cx="252990" cy="126527"/>
            <a:chOff x="3895900" y="4823325"/>
            <a:chExt cx="252990" cy="126527"/>
          </a:xfrm>
        </p:grpSpPr>
        <p:sp>
          <p:nvSpPr>
            <p:cNvPr id="454" name="Google Shape;454;p6"/>
            <p:cNvSpPr/>
            <p:nvPr/>
          </p:nvSpPr>
          <p:spPr>
            <a:xfrm>
              <a:off x="3895900" y="4823325"/>
              <a:ext cx="252990" cy="126448"/>
            </a:xfrm>
            <a:custGeom>
              <a:rect b="b" l="l" r="r" t="t"/>
              <a:pathLst>
                <a:path extrusionOk="0" h="1606" w="3214">
                  <a:moveTo>
                    <a:pt x="1621" y="0"/>
                  </a:moveTo>
                  <a:cubicBezTo>
                    <a:pt x="1545" y="0"/>
                    <a:pt x="1467" y="5"/>
                    <a:pt x="1387" y="14"/>
                  </a:cubicBezTo>
                  <a:cubicBezTo>
                    <a:pt x="734" y="88"/>
                    <a:pt x="162" y="438"/>
                    <a:pt x="42" y="1165"/>
                  </a:cubicBezTo>
                  <a:cubicBezTo>
                    <a:pt x="1" y="1406"/>
                    <a:pt x="19" y="1393"/>
                    <a:pt x="265" y="1440"/>
                  </a:cubicBezTo>
                  <a:cubicBezTo>
                    <a:pt x="866" y="1560"/>
                    <a:pt x="1499" y="1606"/>
                    <a:pt x="2126" y="1606"/>
                  </a:cubicBezTo>
                  <a:cubicBezTo>
                    <a:pt x="2456" y="1606"/>
                    <a:pt x="2784" y="1593"/>
                    <a:pt x="3105" y="1572"/>
                  </a:cubicBezTo>
                  <a:cubicBezTo>
                    <a:pt x="3213" y="1565"/>
                    <a:pt x="2909" y="822"/>
                    <a:pt x="2881" y="769"/>
                  </a:cubicBezTo>
                  <a:cubicBezTo>
                    <a:pt x="2620" y="238"/>
                    <a:pt x="2169" y="0"/>
                    <a:pt x="162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5" name="Google Shape;455;p6"/>
            <p:cNvSpPr/>
            <p:nvPr/>
          </p:nvSpPr>
          <p:spPr>
            <a:xfrm>
              <a:off x="3897789" y="4898359"/>
              <a:ext cx="242521" cy="48737"/>
            </a:xfrm>
            <a:custGeom>
              <a:rect b="b" l="l" r="r" t="t"/>
              <a:pathLst>
                <a:path extrusionOk="0" h="619" w="3081">
                  <a:moveTo>
                    <a:pt x="3081" y="619"/>
                  </a:moveTo>
                  <a:lnTo>
                    <a:pt x="3081" y="619"/>
                  </a:lnTo>
                  <a:lnTo>
                    <a:pt x="3081" y="619"/>
                  </a:lnTo>
                  <a:close/>
                  <a:moveTo>
                    <a:pt x="3081" y="619"/>
                  </a:moveTo>
                  <a:lnTo>
                    <a:pt x="3081" y="619"/>
                  </a:lnTo>
                  <a:lnTo>
                    <a:pt x="3081" y="619"/>
                  </a:lnTo>
                  <a:close/>
                  <a:moveTo>
                    <a:pt x="3081" y="619"/>
                  </a:moveTo>
                  <a:lnTo>
                    <a:pt x="3081" y="619"/>
                  </a:lnTo>
                  <a:lnTo>
                    <a:pt x="3081" y="619"/>
                  </a:lnTo>
                  <a:close/>
                  <a:moveTo>
                    <a:pt x="3081" y="619"/>
                  </a:moveTo>
                  <a:lnTo>
                    <a:pt x="3081" y="619"/>
                  </a:lnTo>
                  <a:lnTo>
                    <a:pt x="3081" y="619"/>
                  </a:lnTo>
                  <a:close/>
                  <a:moveTo>
                    <a:pt x="3081" y="619"/>
                  </a:moveTo>
                  <a:lnTo>
                    <a:pt x="3081" y="619"/>
                  </a:lnTo>
                  <a:lnTo>
                    <a:pt x="3081" y="619"/>
                  </a:lnTo>
                  <a:close/>
                  <a:moveTo>
                    <a:pt x="3081" y="619"/>
                  </a:moveTo>
                  <a:lnTo>
                    <a:pt x="3081" y="619"/>
                  </a:lnTo>
                  <a:lnTo>
                    <a:pt x="3081" y="619"/>
                  </a:lnTo>
                  <a:close/>
                  <a:moveTo>
                    <a:pt x="23" y="194"/>
                  </a:moveTo>
                  <a:cubicBezTo>
                    <a:pt x="18" y="200"/>
                    <a:pt x="18" y="207"/>
                    <a:pt x="18" y="212"/>
                  </a:cubicBezTo>
                  <a:cubicBezTo>
                    <a:pt x="6" y="268"/>
                    <a:pt x="0" y="315"/>
                    <a:pt x="0" y="350"/>
                  </a:cubicBezTo>
                  <a:cubicBezTo>
                    <a:pt x="0" y="315"/>
                    <a:pt x="6" y="268"/>
                    <a:pt x="18" y="212"/>
                  </a:cubicBezTo>
                  <a:cubicBezTo>
                    <a:pt x="18" y="207"/>
                    <a:pt x="18" y="200"/>
                    <a:pt x="23" y="194"/>
                  </a:cubicBezTo>
                  <a:close/>
                  <a:moveTo>
                    <a:pt x="23" y="189"/>
                  </a:moveTo>
                  <a:lnTo>
                    <a:pt x="23" y="189"/>
                  </a:lnTo>
                  <a:lnTo>
                    <a:pt x="23" y="189"/>
                  </a:lnTo>
                  <a:close/>
                  <a:moveTo>
                    <a:pt x="23" y="183"/>
                  </a:moveTo>
                  <a:lnTo>
                    <a:pt x="23" y="189"/>
                  </a:lnTo>
                  <a:lnTo>
                    <a:pt x="23" y="183"/>
                  </a:lnTo>
                  <a:close/>
                  <a:moveTo>
                    <a:pt x="23" y="178"/>
                  </a:moveTo>
                  <a:lnTo>
                    <a:pt x="23" y="183"/>
                  </a:lnTo>
                  <a:lnTo>
                    <a:pt x="23" y="178"/>
                  </a:lnTo>
                  <a:close/>
                  <a:moveTo>
                    <a:pt x="29" y="160"/>
                  </a:moveTo>
                  <a:cubicBezTo>
                    <a:pt x="29" y="165"/>
                    <a:pt x="23" y="172"/>
                    <a:pt x="23" y="178"/>
                  </a:cubicBezTo>
                  <a:cubicBezTo>
                    <a:pt x="23" y="172"/>
                    <a:pt x="29" y="165"/>
                    <a:pt x="29" y="160"/>
                  </a:cubicBezTo>
                  <a:close/>
                  <a:moveTo>
                    <a:pt x="29" y="154"/>
                  </a:moveTo>
                  <a:lnTo>
                    <a:pt x="29" y="160"/>
                  </a:lnTo>
                  <a:lnTo>
                    <a:pt x="29" y="154"/>
                  </a:lnTo>
                  <a:close/>
                  <a:moveTo>
                    <a:pt x="29" y="149"/>
                  </a:moveTo>
                  <a:lnTo>
                    <a:pt x="29" y="154"/>
                  </a:lnTo>
                  <a:lnTo>
                    <a:pt x="29" y="149"/>
                  </a:lnTo>
                  <a:close/>
                  <a:moveTo>
                    <a:pt x="29" y="149"/>
                  </a:moveTo>
                  <a:lnTo>
                    <a:pt x="29" y="149"/>
                  </a:lnTo>
                  <a:lnTo>
                    <a:pt x="29" y="149"/>
                  </a:lnTo>
                  <a:close/>
                  <a:moveTo>
                    <a:pt x="29" y="143"/>
                  </a:moveTo>
                  <a:lnTo>
                    <a:pt x="29" y="149"/>
                  </a:lnTo>
                  <a:lnTo>
                    <a:pt x="29" y="143"/>
                  </a:lnTo>
                  <a:close/>
                  <a:moveTo>
                    <a:pt x="29" y="138"/>
                  </a:moveTo>
                  <a:lnTo>
                    <a:pt x="29" y="143"/>
                  </a:lnTo>
                  <a:lnTo>
                    <a:pt x="29" y="138"/>
                  </a:lnTo>
                  <a:close/>
                  <a:moveTo>
                    <a:pt x="34" y="131"/>
                  </a:moveTo>
                  <a:cubicBezTo>
                    <a:pt x="34" y="138"/>
                    <a:pt x="34" y="138"/>
                    <a:pt x="29" y="138"/>
                  </a:cubicBezTo>
                  <a:cubicBezTo>
                    <a:pt x="34" y="138"/>
                    <a:pt x="34" y="138"/>
                    <a:pt x="34" y="131"/>
                  </a:cubicBezTo>
                  <a:close/>
                  <a:moveTo>
                    <a:pt x="34" y="131"/>
                  </a:moveTo>
                  <a:lnTo>
                    <a:pt x="34" y="131"/>
                  </a:lnTo>
                  <a:lnTo>
                    <a:pt x="34" y="131"/>
                  </a:lnTo>
                  <a:close/>
                  <a:moveTo>
                    <a:pt x="34" y="126"/>
                  </a:moveTo>
                  <a:lnTo>
                    <a:pt x="34" y="131"/>
                  </a:lnTo>
                  <a:lnTo>
                    <a:pt x="34" y="126"/>
                  </a:lnTo>
                  <a:close/>
                  <a:moveTo>
                    <a:pt x="34" y="120"/>
                  </a:moveTo>
                  <a:lnTo>
                    <a:pt x="34" y="126"/>
                  </a:lnTo>
                  <a:lnTo>
                    <a:pt x="34" y="120"/>
                  </a:lnTo>
                  <a:close/>
                  <a:moveTo>
                    <a:pt x="34" y="120"/>
                  </a:moveTo>
                  <a:lnTo>
                    <a:pt x="34" y="120"/>
                  </a:lnTo>
                  <a:lnTo>
                    <a:pt x="34" y="120"/>
                  </a:lnTo>
                  <a:close/>
                  <a:moveTo>
                    <a:pt x="34" y="115"/>
                  </a:moveTo>
                  <a:lnTo>
                    <a:pt x="34" y="120"/>
                  </a:lnTo>
                  <a:lnTo>
                    <a:pt x="34" y="115"/>
                  </a:lnTo>
                  <a:close/>
                  <a:moveTo>
                    <a:pt x="40" y="109"/>
                  </a:moveTo>
                  <a:cubicBezTo>
                    <a:pt x="40" y="109"/>
                    <a:pt x="40" y="115"/>
                    <a:pt x="34" y="115"/>
                  </a:cubicBezTo>
                  <a:cubicBezTo>
                    <a:pt x="40" y="115"/>
                    <a:pt x="40" y="109"/>
                    <a:pt x="40" y="109"/>
                  </a:cubicBezTo>
                  <a:close/>
                  <a:moveTo>
                    <a:pt x="40" y="109"/>
                  </a:moveTo>
                  <a:lnTo>
                    <a:pt x="40" y="109"/>
                  </a:lnTo>
                  <a:lnTo>
                    <a:pt x="40" y="109"/>
                  </a:lnTo>
                  <a:close/>
                  <a:moveTo>
                    <a:pt x="40" y="104"/>
                  </a:moveTo>
                  <a:lnTo>
                    <a:pt x="40" y="104"/>
                  </a:lnTo>
                  <a:lnTo>
                    <a:pt x="40" y="104"/>
                  </a:lnTo>
                  <a:close/>
                  <a:moveTo>
                    <a:pt x="40" y="97"/>
                  </a:moveTo>
                  <a:lnTo>
                    <a:pt x="40" y="104"/>
                  </a:lnTo>
                  <a:lnTo>
                    <a:pt x="40" y="97"/>
                  </a:lnTo>
                  <a:close/>
                  <a:moveTo>
                    <a:pt x="40" y="91"/>
                  </a:moveTo>
                  <a:lnTo>
                    <a:pt x="40" y="97"/>
                  </a:lnTo>
                  <a:lnTo>
                    <a:pt x="40" y="91"/>
                  </a:lnTo>
                  <a:close/>
                  <a:moveTo>
                    <a:pt x="40" y="91"/>
                  </a:moveTo>
                  <a:lnTo>
                    <a:pt x="40" y="91"/>
                  </a:lnTo>
                  <a:lnTo>
                    <a:pt x="40" y="91"/>
                  </a:lnTo>
                  <a:close/>
                  <a:moveTo>
                    <a:pt x="45" y="86"/>
                  </a:moveTo>
                  <a:lnTo>
                    <a:pt x="40" y="91"/>
                  </a:lnTo>
                  <a:lnTo>
                    <a:pt x="45" y="86"/>
                  </a:lnTo>
                  <a:close/>
                  <a:moveTo>
                    <a:pt x="45" y="80"/>
                  </a:moveTo>
                  <a:lnTo>
                    <a:pt x="45" y="86"/>
                  </a:lnTo>
                  <a:lnTo>
                    <a:pt x="45" y="80"/>
                  </a:lnTo>
                  <a:close/>
                  <a:moveTo>
                    <a:pt x="45" y="80"/>
                  </a:moveTo>
                  <a:lnTo>
                    <a:pt x="45" y="80"/>
                  </a:lnTo>
                  <a:lnTo>
                    <a:pt x="45" y="80"/>
                  </a:lnTo>
                  <a:close/>
                  <a:moveTo>
                    <a:pt x="45" y="75"/>
                  </a:moveTo>
                  <a:lnTo>
                    <a:pt x="45" y="75"/>
                  </a:lnTo>
                  <a:lnTo>
                    <a:pt x="45" y="75"/>
                  </a:lnTo>
                  <a:close/>
                  <a:moveTo>
                    <a:pt x="45" y="69"/>
                  </a:moveTo>
                  <a:lnTo>
                    <a:pt x="45" y="75"/>
                  </a:lnTo>
                  <a:lnTo>
                    <a:pt x="45" y="69"/>
                  </a:lnTo>
                  <a:close/>
                  <a:moveTo>
                    <a:pt x="52" y="69"/>
                  </a:moveTo>
                  <a:lnTo>
                    <a:pt x="45" y="69"/>
                  </a:lnTo>
                  <a:lnTo>
                    <a:pt x="52" y="69"/>
                  </a:lnTo>
                  <a:close/>
                  <a:moveTo>
                    <a:pt x="52" y="62"/>
                  </a:moveTo>
                  <a:lnTo>
                    <a:pt x="52" y="62"/>
                  </a:lnTo>
                  <a:lnTo>
                    <a:pt x="52" y="62"/>
                  </a:lnTo>
                  <a:close/>
                  <a:moveTo>
                    <a:pt x="52" y="57"/>
                  </a:moveTo>
                  <a:lnTo>
                    <a:pt x="52" y="62"/>
                  </a:lnTo>
                  <a:lnTo>
                    <a:pt x="52" y="57"/>
                  </a:lnTo>
                  <a:close/>
                  <a:moveTo>
                    <a:pt x="52" y="57"/>
                  </a:moveTo>
                  <a:lnTo>
                    <a:pt x="52" y="57"/>
                  </a:lnTo>
                  <a:lnTo>
                    <a:pt x="52" y="57"/>
                  </a:lnTo>
                  <a:close/>
                  <a:moveTo>
                    <a:pt x="52" y="51"/>
                  </a:moveTo>
                  <a:lnTo>
                    <a:pt x="52" y="51"/>
                  </a:lnTo>
                  <a:lnTo>
                    <a:pt x="52" y="51"/>
                  </a:lnTo>
                  <a:close/>
                  <a:moveTo>
                    <a:pt x="52" y="46"/>
                  </a:moveTo>
                  <a:lnTo>
                    <a:pt x="52" y="51"/>
                  </a:lnTo>
                  <a:lnTo>
                    <a:pt x="52" y="46"/>
                  </a:lnTo>
                  <a:close/>
                  <a:moveTo>
                    <a:pt x="58" y="46"/>
                  </a:moveTo>
                  <a:lnTo>
                    <a:pt x="58" y="46"/>
                  </a:lnTo>
                  <a:lnTo>
                    <a:pt x="58" y="46"/>
                  </a:lnTo>
                  <a:close/>
                  <a:moveTo>
                    <a:pt x="58" y="40"/>
                  </a:moveTo>
                  <a:lnTo>
                    <a:pt x="58" y="40"/>
                  </a:lnTo>
                  <a:lnTo>
                    <a:pt x="58" y="40"/>
                  </a:lnTo>
                  <a:close/>
                  <a:moveTo>
                    <a:pt x="58" y="35"/>
                  </a:moveTo>
                  <a:lnTo>
                    <a:pt x="58" y="40"/>
                  </a:lnTo>
                  <a:lnTo>
                    <a:pt x="58" y="35"/>
                  </a:lnTo>
                  <a:close/>
                  <a:moveTo>
                    <a:pt x="58" y="35"/>
                  </a:moveTo>
                  <a:lnTo>
                    <a:pt x="58" y="35"/>
                  </a:lnTo>
                  <a:lnTo>
                    <a:pt x="58" y="35"/>
                  </a:lnTo>
                  <a:close/>
                  <a:moveTo>
                    <a:pt x="58" y="28"/>
                  </a:moveTo>
                  <a:lnTo>
                    <a:pt x="58" y="28"/>
                  </a:lnTo>
                  <a:lnTo>
                    <a:pt x="58" y="28"/>
                  </a:lnTo>
                  <a:close/>
                  <a:moveTo>
                    <a:pt x="63" y="23"/>
                  </a:moveTo>
                  <a:lnTo>
                    <a:pt x="63" y="28"/>
                  </a:lnTo>
                  <a:lnTo>
                    <a:pt x="63" y="23"/>
                  </a:lnTo>
                  <a:close/>
                  <a:moveTo>
                    <a:pt x="63" y="23"/>
                  </a:moveTo>
                  <a:lnTo>
                    <a:pt x="63" y="23"/>
                  </a:lnTo>
                  <a:lnTo>
                    <a:pt x="63" y="23"/>
                  </a:lnTo>
                  <a:close/>
                  <a:moveTo>
                    <a:pt x="63" y="17"/>
                  </a:moveTo>
                  <a:lnTo>
                    <a:pt x="63" y="17"/>
                  </a:lnTo>
                  <a:lnTo>
                    <a:pt x="63" y="17"/>
                  </a:lnTo>
                  <a:close/>
                  <a:moveTo>
                    <a:pt x="63" y="12"/>
                  </a:moveTo>
                  <a:lnTo>
                    <a:pt x="63" y="12"/>
                  </a:lnTo>
                  <a:lnTo>
                    <a:pt x="63" y="12"/>
                  </a:lnTo>
                  <a:close/>
                  <a:moveTo>
                    <a:pt x="63" y="12"/>
                  </a:moveTo>
                  <a:lnTo>
                    <a:pt x="63" y="12"/>
                  </a:lnTo>
                  <a:lnTo>
                    <a:pt x="63" y="12"/>
                  </a:lnTo>
                  <a:close/>
                  <a:moveTo>
                    <a:pt x="69" y="1"/>
                  </a:moveTo>
                  <a:lnTo>
                    <a:pt x="69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6" name="Google Shape;456;p6"/>
            <p:cNvSpPr/>
            <p:nvPr/>
          </p:nvSpPr>
          <p:spPr>
            <a:xfrm>
              <a:off x="3897789" y="4824349"/>
              <a:ext cx="246063" cy="125504"/>
            </a:xfrm>
            <a:custGeom>
              <a:rect b="b" l="l" r="r" t="t"/>
              <a:pathLst>
                <a:path extrusionOk="0" h="1594" w="3126">
                  <a:moveTo>
                    <a:pt x="1340" y="1"/>
                  </a:moveTo>
                  <a:lnTo>
                    <a:pt x="1340" y="1"/>
                  </a:lnTo>
                  <a:cubicBezTo>
                    <a:pt x="761" y="75"/>
                    <a:pt x="252" y="368"/>
                    <a:pt x="69" y="941"/>
                  </a:cubicBezTo>
                  <a:cubicBezTo>
                    <a:pt x="69" y="946"/>
                    <a:pt x="69" y="946"/>
                    <a:pt x="63" y="952"/>
                  </a:cubicBezTo>
                  <a:lnTo>
                    <a:pt x="63" y="957"/>
                  </a:lnTo>
                  <a:lnTo>
                    <a:pt x="63" y="963"/>
                  </a:lnTo>
                  <a:lnTo>
                    <a:pt x="63" y="968"/>
                  </a:lnTo>
                  <a:lnTo>
                    <a:pt x="58" y="968"/>
                  </a:lnTo>
                  <a:lnTo>
                    <a:pt x="58" y="975"/>
                  </a:lnTo>
                  <a:lnTo>
                    <a:pt x="58" y="980"/>
                  </a:lnTo>
                  <a:lnTo>
                    <a:pt x="58" y="986"/>
                  </a:lnTo>
                  <a:lnTo>
                    <a:pt x="52" y="986"/>
                  </a:lnTo>
                  <a:lnTo>
                    <a:pt x="52" y="991"/>
                  </a:lnTo>
                  <a:lnTo>
                    <a:pt x="52" y="997"/>
                  </a:lnTo>
                  <a:lnTo>
                    <a:pt x="52" y="1002"/>
                  </a:lnTo>
                  <a:lnTo>
                    <a:pt x="52" y="1009"/>
                  </a:lnTo>
                  <a:lnTo>
                    <a:pt x="45" y="1009"/>
                  </a:lnTo>
                  <a:lnTo>
                    <a:pt x="45" y="1015"/>
                  </a:lnTo>
                  <a:lnTo>
                    <a:pt x="45" y="1020"/>
                  </a:lnTo>
                  <a:lnTo>
                    <a:pt x="45" y="1026"/>
                  </a:lnTo>
                  <a:lnTo>
                    <a:pt x="40" y="1031"/>
                  </a:lnTo>
                  <a:lnTo>
                    <a:pt x="40" y="1037"/>
                  </a:lnTo>
                  <a:lnTo>
                    <a:pt x="40" y="1044"/>
                  </a:lnTo>
                  <a:lnTo>
                    <a:pt x="40" y="1049"/>
                  </a:lnTo>
                  <a:cubicBezTo>
                    <a:pt x="40" y="1049"/>
                    <a:pt x="40" y="1055"/>
                    <a:pt x="34" y="1055"/>
                  </a:cubicBezTo>
                  <a:lnTo>
                    <a:pt x="34" y="1060"/>
                  </a:lnTo>
                  <a:lnTo>
                    <a:pt x="34" y="1066"/>
                  </a:lnTo>
                  <a:lnTo>
                    <a:pt x="34" y="1071"/>
                  </a:lnTo>
                  <a:cubicBezTo>
                    <a:pt x="34" y="1078"/>
                    <a:pt x="34" y="1078"/>
                    <a:pt x="29" y="1078"/>
                  </a:cubicBezTo>
                  <a:lnTo>
                    <a:pt x="29" y="1083"/>
                  </a:lnTo>
                  <a:lnTo>
                    <a:pt x="29" y="1089"/>
                  </a:lnTo>
                  <a:lnTo>
                    <a:pt x="29" y="1094"/>
                  </a:lnTo>
                  <a:lnTo>
                    <a:pt x="29" y="1100"/>
                  </a:lnTo>
                  <a:cubicBezTo>
                    <a:pt x="29" y="1105"/>
                    <a:pt x="23" y="1112"/>
                    <a:pt x="23" y="1118"/>
                  </a:cubicBezTo>
                  <a:lnTo>
                    <a:pt x="23" y="1123"/>
                  </a:lnTo>
                  <a:lnTo>
                    <a:pt x="23" y="1129"/>
                  </a:lnTo>
                  <a:lnTo>
                    <a:pt x="23" y="1134"/>
                  </a:lnTo>
                  <a:cubicBezTo>
                    <a:pt x="18" y="1140"/>
                    <a:pt x="18" y="1147"/>
                    <a:pt x="18" y="1152"/>
                  </a:cubicBezTo>
                  <a:cubicBezTo>
                    <a:pt x="6" y="1208"/>
                    <a:pt x="0" y="1255"/>
                    <a:pt x="0" y="1290"/>
                  </a:cubicBezTo>
                  <a:cubicBezTo>
                    <a:pt x="0" y="1393"/>
                    <a:pt x="58" y="1393"/>
                    <a:pt x="241" y="1427"/>
                  </a:cubicBezTo>
                  <a:cubicBezTo>
                    <a:pt x="836" y="1546"/>
                    <a:pt x="1466" y="1593"/>
                    <a:pt x="2090" y="1593"/>
                  </a:cubicBezTo>
                  <a:cubicBezTo>
                    <a:pt x="2422" y="1593"/>
                    <a:pt x="2754" y="1581"/>
                    <a:pt x="3081" y="1559"/>
                  </a:cubicBezTo>
                  <a:cubicBezTo>
                    <a:pt x="3126" y="1546"/>
                    <a:pt x="3092" y="1404"/>
                    <a:pt x="3041" y="1243"/>
                  </a:cubicBezTo>
                  <a:cubicBezTo>
                    <a:pt x="2679" y="1169"/>
                    <a:pt x="2319" y="1147"/>
                    <a:pt x="1947" y="1134"/>
                  </a:cubicBezTo>
                  <a:cubicBezTo>
                    <a:pt x="1689" y="1123"/>
                    <a:pt x="1334" y="1163"/>
                    <a:pt x="1145" y="941"/>
                  </a:cubicBezTo>
                  <a:cubicBezTo>
                    <a:pt x="911" y="659"/>
                    <a:pt x="1099" y="270"/>
                    <a:pt x="134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57" name="Google Shape;457;p6"/>
          <p:cNvGrpSpPr/>
          <p:nvPr/>
        </p:nvGrpSpPr>
        <p:grpSpPr>
          <a:xfrm>
            <a:off x="2457550" y="4834613"/>
            <a:ext cx="253384" cy="125976"/>
            <a:chOff x="4305618" y="4825451"/>
            <a:chExt cx="253384" cy="125976"/>
          </a:xfrm>
        </p:grpSpPr>
        <p:sp>
          <p:nvSpPr>
            <p:cNvPr id="458" name="Google Shape;458;p6"/>
            <p:cNvSpPr/>
            <p:nvPr/>
          </p:nvSpPr>
          <p:spPr>
            <a:xfrm>
              <a:off x="4305618" y="4825451"/>
              <a:ext cx="253384" cy="125976"/>
            </a:xfrm>
            <a:custGeom>
              <a:rect b="b" l="l" r="r" t="t"/>
              <a:pathLst>
                <a:path extrusionOk="0" h="1600" w="3219">
                  <a:moveTo>
                    <a:pt x="1647" y="1"/>
                  </a:moveTo>
                  <a:cubicBezTo>
                    <a:pt x="1546" y="1"/>
                    <a:pt x="1442" y="10"/>
                    <a:pt x="1335" y="27"/>
                  </a:cubicBezTo>
                  <a:cubicBezTo>
                    <a:pt x="682" y="124"/>
                    <a:pt x="127" y="502"/>
                    <a:pt x="35" y="1229"/>
                  </a:cubicBezTo>
                  <a:cubicBezTo>
                    <a:pt x="0" y="1476"/>
                    <a:pt x="24" y="1458"/>
                    <a:pt x="270" y="1498"/>
                  </a:cubicBezTo>
                  <a:cubicBezTo>
                    <a:pt x="715" y="1571"/>
                    <a:pt x="1177" y="1600"/>
                    <a:pt x="1639" y="1600"/>
                  </a:cubicBezTo>
                  <a:cubicBezTo>
                    <a:pt x="2134" y="1600"/>
                    <a:pt x="2629" y="1566"/>
                    <a:pt x="3108" y="1516"/>
                  </a:cubicBezTo>
                  <a:cubicBezTo>
                    <a:pt x="3218" y="1498"/>
                    <a:pt x="2886" y="771"/>
                    <a:pt x="2857" y="720"/>
                  </a:cubicBezTo>
                  <a:cubicBezTo>
                    <a:pt x="2585" y="223"/>
                    <a:pt x="2157" y="1"/>
                    <a:pt x="164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9" name="Google Shape;459;p6"/>
            <p:cNvSpPr/>
            <p:nvPr/>
          </p:nvSpPr>
          <p:spPr>
            <a:xfrm>
              <a:off x="4328130" y="4942529"/>
              <a:ext cx="223629" cy="8582"/>
            </a:xfrm>
            <a:custGeom>
              <a:rect b="b" l="l" r="r" t="t"/>
              <a:pathLst>
                <a:path extrusionOk="0" h="109" w="2841">
                  <a:moveTo>
                    <a:pt x="2822" y="29"/>
                  </a:moveTo>
                  <a:lnTo>
                    <a:pt x="2822" y="29"/>
                  </a:lnTo>
                  <a:lnTo>
                    <a:pt x="2822" y="29"/>
                  </a:lnTo>
                  <a:close/>
                  <a:moveTo>
                    <a:pt x="2822" y="29"/>
                  </a:moveTo>
                  <a:lnTo>
                    <a:pt x="2822" y="29"/>
                  </a:lnTo>
                  <a:lnTo>
                    <a:pt x="2822" y="29"/>
                  </a:lnTo>
                  <a:close/>
                  <a:moveTo>
                    <a:pt x="2822" y="29"/>
                  </a:moveTo>
                  <a:lnTo>
                    <a:pt x="2822" y="29"/>
                  </a:lnTo>
                  <a:lnTo>
                    <a:pt x="2822" y="29"/>
                  </a:lnTo>
                  <a:close/>
                  <a:moveTo>
                    <a:pt x="2822" y="29"/>
                  </a:moveTo>
                  <a:lnTo>
                    <a:pt x="2822" y="29"/>
                  </a:lnTo>
                  <a:lnTo>
                    <a:pt x="2822" y="29"/>
                  </a:lnTo>
                  <a:close/>
                  <a:moveTo>
                    <a:pt x="2822" y="24"/>
                  </a:moveTo>
                  <a:lnTo>
                    <a:pt x="2822" y="29"/>
                  </a:lnTo>
                  <a:lnTo>
                    <a:pt x="2822" y="24"/>
                  </a:lnTo>
                  <a:close/>
                  <a:moveTo>
                    <a:pt x="2822" y="24"/>
                  </a:moveTo>
                  <a:lnTo>
                    <a:pt x="2822" y="24"/>
                  </a:lnTo>
                  <a:lnTo>
                    <a:pt x="2822" y="24"/>
                  </a:lnTo>
                  <a:close/>
                  <a:moveTo>
                    <a:pt x="2829" y="24"/>
                  </a:moveTo>
                  <a:lnTo>
                    <a:pt x="2822" y="24"/>
                  </a:lnTo>
                  <a:lnTo>
                    <a:pt x="2829" y="24"/>
                  </a:lnTo>
                  <a:close/>
                  <a:moveTo>
                    <a:pt x="2829" y="24"/>
                  </a:moveTo>
                  <a:lnTo>
                    <a:pt x="2829" y="24"/>
                  </a:lnTo>
                  <a:lnTo>
                    <a:pt x="2829" y="24"/>
                  </a:lnTo>
                  <a:close/>
                  <a:moveTo>
                    <a:pt x="2829" y="24"/>
                  </a:moveTo>
                  <a:lnTo>
                    <a:pt x="2829" y="24"/>
                  </a:lnTo>
                  <a:lnTo>
                    <a:pt x="2829" y="24"/>
                  </a:lnTo>
                  <a:close/>
                  <a:moveTo>
                    <a:pt x="2829" y="24"/>
                  </a:moveTo>
                  <a:lnTo>
                    <a:pt x="2829" y="24"/>
                  </a:lnTo>
                  <a:lnTo>
                    <a:pt x="2829" y="24"/>
                  </a:lnTo>
                  <a:close/>
                  <a:moveTo>
                    <a:pt x="2829" y="24"/>
                  </a:moveTo>
                  <a:lnTo>
                    <a:pt x="2829" y="24"/>
                  </a:lnTo>
                  <a:lnTo>
                    <a:pt x="2829" y="24"/>
                  </a:lnTo>
                  <a:close/>
                  <a:moveTo>
                    <a:pt x="2829" y="24"/>
                  </a:moveTo>
                  <a:lnTo>
                    <a:pt x="2829" y="24"/>
                  </a:lnTo>
                  <a:lnTo>
                    <a:pt x="2829" y="24"/>
                  </a:lnTo>
                  <a:close/>
                  <a:moveTo>
                    <a:pt x="40" y="17"/>
                  </a:moveTo>
                  <a:cubicBezTo>
                    <a:pt x="470" y="85"/>
                    <a:pt x="911" y="109"/>
                    <a:pt x="1358" y="109"/>
                  </a:cubicBezTo>
                  <a:cubicBezTo>
                    <a:pt x="1850" y="109"/>
                    <a:pt x="2341" y="80"/>
                    <a:pt x="2822" y="29"/>
                  </a:cubicBezTo>
                  <a:cubicBezTo>
                    <a:pt x="2341" y="80"/>
                    <a:pt x="1850" y="109"/>
                    <a:pt x="1358" y="109"/>
                  </a:cubicBezTo>
                  <a:cubicBezTo>
                    <a:pt x="911" y="109"/>
                    <a:pt x="470" y="85"/>
                    <a:pt x="40" y="17"/>
                  </a:cubicBezTo>
                  <a:close/>
                  <a:moveTo>
                    <a:pt x="0" y="11"/>
                  </a:moveTo>
                  <a:cubicBezTo>
                    <a:pt x="6" y="11"/>
                    <a:pt x="13" y="17"/>
                    <a:pt x="24" y="17"/>
                  </a:cubicBezTo>
                  <a:cubicBezTo>
                    <a:pt x="13" y="17"/>
                    <a:pt x="6" y="11"/>
                    <a:pt x="0" y="11"/>
                  </a:cubicBezTo>
                  <a:close/>
                  <a:moveTo>
                    <a:pt x="2840" y="11"/>
                  </a:moveTo>
                  <a:cubicBezTo>
                    <a:pt x="2840" y="17"/>
                    <a:pt x="2835" y="24"/>
                    <a:pt x="2829" y="24"/>
                  </a:cubicBezTo>
                  <a:cubicBezTo>
                    <a:pt x="2835" y="24"/>
                    <a:pt x="2840" y="17"/>
                    <a:pt x="2840" y="11"/>
                  </a:cubicBezTo>
                  <a:close/>
                  <a:moveTo>
                    <a:pt x="2840" y="11"/>
                  </a:moveTo>
                  <a:lnTo>
                    <a:pt x="2840" y="11"/>
                  </a:lnTo>
                  <a:lnTo>
                    <a:pt x="2840" y="11"/>
                  </a:lnTo>
                  <a:close/>
                  <a:moveTo>
                    <a:pt x="2840" y="11"/>
                  </a:moveTo>
                  <a:lnTo>
                    <a:pt x="2840" y="11"/>
                  </a:lnTo>
                  <a:lnTo>
                    <a:pt x="2840" y="11"/>
                  </a:lnTo>
                  <a:close/>
                  <a:moveTo>
                    <a:pt x="2840" y="6"/>
                  </a:moveTo>
                  <a:lnTo>
                    <a:pt x="2840" y="11"/>
                  </a:lnTo>
                  <a:lnTo>
                    <a:pt x="2840" y="6"/>
                  </a:lnTo>
                  <a:close/>
                  <a:moveTo>
                    <a:pt x="2840" y="6"/>
                  </a:moveTo>
                  <a:lnTo>
                    <a:pt x="2840" y="6"/>
                  </a:lnTo>
                  <a:lnTo>
                    <a:pt x="2840" y="6"/>
                  </a:lnTo>
                  <a:close/>
                  <a:moveTo>
                    <a:pt x="2840" y="6"/>
                  </a:moveTo>
                  <a:lnTo>
                    <a:pt x="2840" y="6"/>
                  </a:lnTo>
                  <a:lnTo>
                    <a:pt x="2840" y="6"/>
                  </a:lnTo>
                  <a:close/>
                  <a:moveTo>
                    <a:pt x="2840" y="6"/>
                  </a:moveTo>
                  <a:lnTo>
                    <a:pt x="2840" y="6"/>
                  </a:lnTo>
                  <a:lnTo>
                    <a:pt x="2840" y="6"/>
                  </a:lnTo>
                  <a:close/>
                  <a:moveTo>
                    <a:pt x="2840" y="6"/>
                  </a:moveTo>
                  <a:lnTo>
                    <a:pt x="2840" y="6"/>
                  </a:lnTo>
                  <a:lnTo>
                    <a:pt x="2840" y="6"/>
                  </a:lnTo>
                  <a:close/>
                  <a:moveTo>
                    <a:pt x="2840" y="6"/>
                  </a:moveTo>
                  <a:lnTo>
                    <a:pt x="2840" y="6"/>
                  </a:lnTo>
                  <a:lnTo>
                    <a:pt x="2840" y="6"/>
                  </a:lnTo>
                  <a:close/>
                  <a:moveTo>
                    <a:pt x="2840" y="0"/>
                  </a:moveTo>
                  <a:lnTo>
                    <a:pt x="2840" y="6"/>
                  </a:lnTo>
                  <a:lnTo>
                    <a:pt x="2840" y="0"/>
                  </a:lnTo>
                  <a:close/>
                  <a:moveTo>
                    <a:pt x="2840" y="0"/>
                  </a:moveTo>
                  <a:lnTo>
                    <a:pt x="2840" y="0"/>
                  </a:lnTo>
                  <a:lnTo>
                    <a:pt x="2840" y="0"/>
                  </a:lnTo>
                  <a:close/>
                  <a:moveTo>
                    <a:pt x="2840" y="0"/>
                  </a:moveTo>
                  <a:lnTo>
                    <a:pt x="284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0" name="Google Shape;460;p6"/>
            <p:cNvSpPr/>
            <p:nvPr/>
          </p:nvSpPr>
          <p:spPr>
            <a:xfrm>
              <a:off x="4305618" y="4827498"/>
              <a:ext cx="247008" cy="123614"/>
            </a:xfrm>
            <a:custGeom>
              <a:rect b="b" l="l" r="r" t="t"/>
              <a:pathLst>
                <a:path extrusionOk="0" h="1570" w="3138">
                  <a:moveTo>
                    <a:pt x="1306" y="1"/>
                  </a:moveTo>
                  <a:lnTo>
                    <a:pt x="1306" y="1"/>
                  </a:lnTo>
                  <a:cubicBezTo>
                    <a:pt x="670" y="111"/>
                    <a:pt x="127" y="482"/>
                    <a:pt x="35" y="1203"/>
                  </a:cubicBezTo>
                  <a:cubicBezTo>
                    <a:pt x="0" y="1450"/>
                    <a:pt x="24" y="1432"/>
                    <a:pt x="270" y="1472"/>
                  </a:cubicBezTo>
                  <a:lnTo>
                    <a:pt x="286" y="1472"/>
                  </a:lnTo>
                  <a:cubicBezTo>
                    <a:pt x="292" y="1472"/>
                    <a:pt x="299" y="1478"/>
                    <a:pt x="310" y="1478"/>
                  </a:cubicBezTo>
                  <a:lnTo>
                    <a:pt x="326" y="1478"/>
                  </a:lnTo>
                  <a:cubicBezTo>
                    <a:pt x="756" y="1546"/>
                    <a:pt x="1197" y="1570"/>
                    <a:pt x="1644" y="1570"/>
                  </a:cubicBezTo>
                  <a:cubicBezTo>
                    <a:pt x="2136" y="1570"/>
                    <a:pt x="2627" y="1541"/>
                    <a:pt x="3108" y="1490"/>
                  </a:cubicBezTo>
                  <a:lnTo>
                    <a:pt x="3108" y="1485"/>
                  </a:lnTo>
                  <a:lnTo>
                    <a:pt x="3115" y="1485"/>
                  </a:lnTo>
                  <a:cubicBezTo>
                    <a:pt x="3121" y="1485"/>
                    <a:pt x="3126" y="1478"/>
                    <a:pt x="3126" y="1472"/>
                  </a:cubicBezTo>
                  <a:lnTo>
                    <a:pt x="3126" y="1467"/>
                  </a:lnTo>
                  <a:lnTo>
                    <a:pt x="3126" y="1461"/>
                  </a:lnTo>
                  <a:cubicBezTo>
                    <a:pt x="3137" y="1416"/>
                    <a:pt x="3103" y="1295"/>
                    <a:pt x="3057" y="1168"/>
                  </a:cubicBezTo>
                  <a:cubicBezTo>
                    <a:pt x="2743" y="1118"/>
                    <a:pt x="2428" y="1107"/>
                    <a:pt x="2107" y="1107"/>
                  </a:cubicBezTo>
                  <a:lnTo>
                    <a:pt x="1958" y="1107"/>
                  </a:lnTo>
                  <a:cubicBezTo>
                    <a:pt x="1872" y="1112"/>
                    <a:pt x="1781" y="1118"/>
                    <a:pt x="1684" y="1118"/>
                  </a:cubicBezTo>
                  <a:cubicBezTo>
                    <a:pt x="1488" y="1118"/>
                    <a:pt x="1288" y="1089"/>
                    <a:pt x="1150" y="946"/>
                  </a:cubicBezTo>
                  <a:cubicBezTo>
                    <a:pt x="904" y="677"/>
                    <a:pt x="1076" y="282"/>
                    <a:pt x="130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61" name="Google Shape;461;p6"/>
          <p:cNvGrpSpPr/>
          <p:nvPr/>
        </p:nvGrpSpPr>
        <p:grpSpPr>
          <a:xfrm>
            <a:off x="7885244" y="4832488"/>
            <a:ext cx="252833" cy="126527"/>
            <a:chOff x="5321371" y="4823325"/>
            <a:chExt cx="252833" cy="126527"/>
          </a:xfrm>
        </p:grpSpPr>
        <p:sp>
          <p:nvSpPr>
            <p:cNvPr id="462" name="Google Shape;462;p6"/>
            <p:cNvSpPr/>
            <p:nvPr/>
          </p:nvSpPr>
          <p:spPr>
            <a:xfrm>
              <a:off x="5321371" y="4823325"/>
              <a:ext cx="252833" cy="126448"/>
            </a:xfrm>
            <a:custGeom>
              <a:rect b="b" l="l" r="r" t="t"/>
              <a:pathLst>
                <a:path extrusionOk="0" h="1606" w="3212">
                  <a:moveTo>
                    <a:pt x="1593" y="0"/>
                  </a:moveTo>
                  <a:cubicBezTo>
                    <a:pt x="1046" y="0"/>
                    <a:pt x="598" y="238"/>
                    <a:pt x="332" y="769"/>
                  </a:cubicBezTo>
                  <a:cubicBezTo>
                    <a:pt x="310" y="822"/>
                    <a:pt x="1" y="1565"/>
                    <a:pt x="115" y="1572"/>
                  </a:cubicBezTo>
                  <a:cubicBezTo>
                    <a:pt x="434" y="1593"/>
                    <a:pt x="761" y="1606"/>
                    <a:pt x="1089" y="1606"/>
                  </a:cubicBezTo>
                  <a:cubicBezTo>
                    <a:pt x="1715" y="1606"/>
                    <a:pt x="2348" y="1560"/>
                    <a:pt x="2948" y="1440"/>
                  </a:cubicBezTo>
                  <a:cubicBezTo>
                    <a:pt x="3195" y="1393"/>
                    <a:pt x="3212" y="1406"/>
                    <a:pt x="3172" y="1165"/>
                  </a:cubicBezTo>
                  <a:cubicBezTo>
                    <a:pt x="3051" y="438"/>
                    <a:pt x="2479" y="88"/>
                    <a:pt x="1827" y="14"/>
                  </a:cubicBezTo>
                  <a:cubicBezTo>
                    <a:pt x="1747" y="5"/>
                    <a:pt x="1669" y="0"/>
                    <a:pt x="159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3" name="Google Shape;463;p6"/>
            <p:cNvSpPr/>
            <p:nvPr/>
          </p:nvSpPr>
          <p:spPr>
            <a:xfrm>
              <a:off x="5328062" y="4896548"/>
              <a:ext cx="244331" cy="50548"/>
            </a:xfrm>
            <a:custGeom>
              <a:rect b="b" l="l" r="r" t="t"/>
              <a:pathLst>
                <a:path extrusionOk="0" h="642" w="3104">
                  <a:moveTo>
                    <a:pt x="30" y="642"/>
                  </a:moveTo>
                  <a:lnTo>
                    <a:pt x="30" y="642"/>
                  </a:lnTo>
                  <a:lnTo>
                    <a:pt x="30" y="642"/>
                  </a:lnTo>
                  <a:close/>
                  <a:moveTo>
                    <a:pt x="30" y="642"/>
                  </a:moveTo>
                  <a:lnTo>
                    <a:pt x="30" y="642"/>
                  </a:lnTo>
                  <a:lnTo>
                    <a:pt x="30" y="642"/>
                  </a:lnTo>
                  <a:close/>
                  <a:moveTo>
                    <a:pt x="24" y="642"/>
                  </a:moveTo>
                  <a:lnTo>
                    <a:pt x="24" y="642"/>
                  </a:lnTo>
                  <a:lnTo>
                    <a:pt x="24" y="642"/>
                  </a:lnTo>
                  <a:close/>
                  <a:moveTo>
                    <a:pt x="24" y="642"/>
                  </a:moveTo>
                  <a:lnTo>
                    <a:pt x="24" y="642"/>
                  </a:lnTo>
                  <a:lnTo>
                    <a:pt x="24" y="642"/>
                  </a:lnTo>
                  <a:close/>
                  <a:moveTo>
                    <a:pt x="24" y="642"/>
                  </a:moveTo>
                  <a:lnTo>
                    <a:pt x="24" y="642"/>
                  </a:lnTo>
                  <a:lnTo>
                    <a:pt x="24" y="642"/>
                  </a:lnTo>
                  <a:close/>
                  <a:moveTo>
                    <a:pt x="24" y="642"/>
                  </a:moveTo>
                  <a:lnTo>
                    <a:pt x="24" y="642"/>
                  </a:lnTo>
                  <a:lnTo>
                    <a:pt x="24" y="642"/>
                  </a:lnTo>
                  <a:close/>
                  <a:moveTo>
                    <a:pt x="1" y="579"/>
                  </a:moveTo>
                  <a:lnTo>
                    <a:pt x="1" y="579"/>
                  </a:lnTo>
                  <a:lnTo>
                    <a:pt x="1" y="579"/>
                  </a:lnTo>
                  <a:close/>
                  <a:moveTo>
                    <a:pt x="6" y="579"/>
                  </a:moveTo>
                  <a:lnTo>
                    <a:pt x="6" y="579"/>
                  </a:lnTo>
                  <a:lnTo>
                    <a:pt x="6" y="579"/>
                  </a:lnTo>
                  <a:close/>
                  <a:moveTo>
                    <a:pt x="6" y="579"/>
                  </a:moveTo>
                  <a:lnTo>
                    <a:pt x="6" y="579"/>
                  </a:lnTo>
                  <a:lnTo>
                    <a:pt x="6" y="579"/>
                  </a:lnTo>
                  <a:close/>
                  <a:moveTo>
                    <a:pt x="6" y="579"/>
                  </a:moveTo>
                  <a:lnTo>
                    <a:pt x="6" y="579"/>
                  </a:lnTo>
                  <a:lnTo>
                    <a:pt x="6" y="579"/>
                  </a:lnTo>
                  <a:close/>
                  <a:moveTo>
                    <a:pt x="6" y="573"/>
                  </a:moveTo>
                  <a:lnTo>
                    <a:pt x="6" y="579"/>
                  </a:lnTo>
                  <a:lnTo>
                    <a:pt x="6" y="573"/>
                  </a:lnTo>
                  <a:close/>
                  <a:moveTo>
                    <a:pt x="6" y="573"/>
                  </a:moveTo>
                  <a:lnTo>
                    <a:pt x="6" y="573"/>
                  </a:lnTo>
                  <a:lnTo>
                    <a:pt x="6" y="573"/>
                  </a:lnTo>
                  <a:close/>
                  <a:moveTo>
                    <a:pt x="6" y="573"/>
                  </a:moveTo>
                  <a:lnTo>
                    <a:pt x="6" y="573"/>
                  </a:lnTo>
                  <a:lnTo>
                    <a:pt x="6" y="573"/>
                  </a:lnTo>
                  <a:close/>
                  <a:moveTo>
                    <a:pt x="6" y="566"/>
                  </a:moveTo>
                  <a:lnTo>
                    <a:pt x="6" y="573"/>
                  </a:lnTo>
                  <a:lnTo>
                    <a:pt x="6" y="566"/>
                  </a:lnTo>
                  <a:close/>
                  <a:moveTo>
                    <a:pt x="64" y="326"/>
                  </a:moveTo>
                  <a:lnTo>
                    <a:pt x="64" y="326"/>
                  </a:lnTo>
                  <a:cubicBezTo>
                    <a:pt x="35" y="418"/>
                    <a:pt x="12" y="510"/>
                    <a:pt x="6" y="566"/>
                  </a:cubicBezTo>
                  <a:cubicBezTo>
                    <a:pt x="12" y="510"/>
                    <a:pt x="35" y="418"/>
                    <a:pt x="64" y="326"/>
                  </a:cubicBezTo>
                  <a:close/>
                  <a:moveTo>
                    <a:pt x="3087" y="217"/>
                  </a:moveTo>
                  <a:lnTo>
                    <a:pt x="3087" y="235"/>
                  </a:lnTo>
                  <a:cubicBezTo>
                    <a:pt x="3098" y="291"/>
                    <a:pt x="3103" y="338"/>
                    <a:pt x="3103" y="373"/>
                  </a:cubicBezTo>
                  <a:cubicBezTo>
                    <a:pt x="3103" y="338"/>
                    <a:pt x="3098" y="291"/>
                    <a:pt x="3087" y="235"/>
                  </a:cubicBezTo>
                  <a:lnTo>
                    <a:pt x="3087" y="217"/>
                  </a:lnTo>
                  <a:close/>
                  <a:moveTo>
                    <a:pt x="3087" y="217"/>
                  </a:moveTo>
                  <a:lnTo>
                    <a:pt x="3087" y="217"/>
                  </a:lnTo>
                  <a:lnTo>
                    <a:pt x="3087" y="217"/>
                  </a:lnTo>
                  <a:close/>
                  <a:moveTo>
                    <a:pt x="3081" y="188"/>
                  </a:moveTo>
                  <a:cubicBezTo>
                    <a:pt x="3081" y="201"/>
                    <a:pt x="3081" y="206"/>
                    <a:pt x="3087" y="217"/>
                  </a:cubicBezTo>
                  <a:cubicBezTo>
                    <a:pt x="3081" y="206"/>
                    <a:pt x="3081" y="201"/>
                    <a:pt x="3081" y="188"/>
                  </a:cubicBezTo>
                  <a:close/>
                  <a:moveTo>
                    <a:pt x="3076" y="172"/>
                  </a:moveTo>
                  <a:cubicBezTo>
                    <a:pt x="3081" y="177"/>
                    <a:pt x="3081" y="183"/>
                    <a:pt x="3081" y="188"/>
                  </a:cubicBezTo>
                  <a:cubicBezTo>
                    <a:pt x="3081" y="183"/>
                    <a:pt x="3081" y="177"/>
                    <a:pt x="3076" y="172"/>
                  </a:cubicBezTo>
                  <a:close/>
                  <a:moveTo>
                    <a:pt x="3076" y="172"/>
                  </a:moveTo>
                  <a:lnTo>
                    <a:pt x="3076" y="172"/>
                  </a:lnTo>
                  <a:lnTo>
                    <a:pt x="3076" y="172"/>
                  </a:lnTo>
                  <a:close/>
                  <a:moveTo>
                    <a:pt x="3076" y="166"/>
                  </a:moveTo>
                  <a:lnTo>
                    <a:pt x="3076" y="172"/>
                  </a:lnTo>
                  <a:lnTo>
                    <a:pt x="3076" y="166"/>
                  </a:lnTo>
                  <a:close/>
                  <a:moveTo>
                    <a:pt x="3076" y="161"/>
                  </a:moveTo>
                  <a:lnTo>
                    <a:pt x="3076" y="166"/>
                  </a:lnTo>
                  <a:lnTo>
                    <a:pt x="3076" y="161"/>
                  </a:lnTo>
                  <a:close/>
                  <a:moveTo>
                    <a:pt x="3076" y="154"/>
                  </a:moveTo>
                  <a:lnTo>
                    <a:pt x="3076" y="161"/>
                  </a:lnTo>
                  <a:lnTo>
                    <a:pt x="3076" y="154"/>
                  </a:lnTo>
                  <a:close/>
                  <a:moveTo>
                    <a:pt x="3076" y="154"/>
                  </a:moveTo>
                  <a:lnTo>
                    <a:pt x="3076" y="154"/>
                  </a:lnTo>
                  <a:lnTo>
                    <a:pt x="3076" y="154"/>
                  </a:lnTo>
                  <a:close/>
                  <a:moveTo>
                    <a:pt x="3069" y="149"/>
                  </a:moveTo>
                  <a:cubicBezTo>
                    <a:pt x="3069" y="149"/>
                    <a:pt x="3076" y="149"/>
                    <a:pt x="3076" y="154"/>
                  </a:cubicBezTo>
                  <a:cubicBezTo>
                    <a:pt x="3076" y="149"/>
                    <a:pt x="3069" y="149"/>
                    <a:pt x="3069" y="149"/>
                  </a:cubicBezTo>
                  <a:close/>
                  <a:moveTo>
                    <a:pt x="3069" y="143"/>
                  </a:moveTo>
                  <a:lnTo>
                    <a:pt x="3069" y="149"/>
                  </a:lnTo>
                  <a:lnTo>
                    <a:pt x="3069" y="143"/>
                  </a:lnTo>
                  <a:close/>
                  <a:moveTo>
                    <a:pt x="3069" y="143"/>
                  </a:moveTo>
                  <a:lnTo>
                    <a:pt x="3069" y="143"/>
                  </a:lnTo>
                  <a:lnTo>
                    <a:pt x="3069" y="143"/>
                  </a:lnTo>
                  <a:close/>
                  <a:moveTo>
                    <a:pt x="3069" y="138"/>
                  </a:moveTo>
                  <a:lnTo>
                    <a:pt x="3069" y="143"/>
                  </a:lnTo>
                  <a:lnTo>
                    <a:pt x="3069" y="138"/>
                  </a:lnTo>
                  <a:close/>
                  <a:moveTo>
                    <a:pt x="3069" y="132"/>
                  </a:moveTo>
                  <a:lnTo>
                    <a:pt x="3069" y="138"/>
                  </a:lnTo>
                  <a:lnTo>
                    <a:pt x="3069" y="132"/>
                  </a:lnTo>
                  <a:close/>
                  <a:moveTo>
                    <a:pt x="3069" y="132"/>
                  </a:moveTo>
                  <a:lnTo>
                    <a:pt x="3069" y="132"/>
                  </a:lnTo>
                  <a:lnTo>
                    <a:pt x="3069" y="132"/>
                  </a:lnTo>
                  <a:close/>
                  <a:moveTo>
                    <a:pt x="3064" y="127"/>
                  </a:moveTo>
                  <a:lnTo>
                    <a:pt x="3069" y="127"/>
                  </a:lnTo>
                  <a:lnTo>
                    <a:pt x="3064" y="127"/>
                  </a:lnTo>
                  <a:close/>
                  <a:moveTo>
                    <a:pt x="3064" y="120"/>
                  </a:moveTo>
                  <a:lnTo>
                    <a:pt x="3064" y="127"/>
                  </a:lnTo>
                  <a:lnTo>
                    <a:pt x="3064" y="120"/>
                  </a:lnTo>
                  <a:close/>
                  <a:moveTo>
                    <a:pt x="3064" y="114"/>
                  </a:moveTo>
                  <a:lnTo>
                    <a:pt x="3064" y="120"/>
                  </a:lnTo>
                  <a:lnTo>
                    <a:pt x="3064" y="114"/>
                  </a:lnTo>
                  <a:close/>
                  <a:moveTo>
                    <a:pt x="3064" y="114"/>
                  </a:moveTo>
                  <a:lnTo>
                    <a:pt x="3064" y="114"/>
                  </a:lnTo>
                  <a:lnTo>
                    <a:pt x="3064" y="114"/>
                  </a:lnTo>
                  <a:close/>
                  <a:moveTo>
                    <a:pt x="3064" y="109"/>
                  </a:moveTo>
                  <a:lnTo>
                    <a:pt x="3064" y="114"/>
                  </a:lnTo>
                  <a:lnTo>
                    <a:pt x="3064" y="109"/>
                  </a:lnTo>
                  <a:close/>
                  <a:moveTo>
                    <a:pt x="3064" y="103"/>
                  </a:moveTo>
                  <a:lnTo>
                    <a:pt x="3064" y="109"/>
                  </a:lnTo>
                  <a:lnTo>
                    <a:pt x="3064" y="103"/>
                  </a:lnTo>
                  <a:close/>
                  <a:moveTo>
                    <a:pt x="3058" y="103"/>
                  </a:moveTo>
                  <a:lnTo>
                    <a:pt x="3064" y="103"/>
                  </a:lnTo>
                  <a:lnTo>
                    <a:pt x="3058" y="103"/>
                  </a:lnTo>
                  <a:close/>
                  <a:moveTo>
                    <a:pt x="3058" y="98"/>
                  </a:moveTo>
                  <a:lnTo>
                    <a:pt x="3058" y="103"/>
                  </a:lnTo>
                  <a:lnTo>
                    <a:pt x="3058" y="98"/>
                  </a:lnTo>
                  <a:close/>
                  <a:moveTo>
                    <a:pt x="3058" y="92"/>
                  </a:moveTo>
                  <a:lnTo>
                    <a:pt x="3058" y="98"/>
                  </a:lnTo>
                  <a:lnTo>
                    <a:pt x="3058" y="92"/>
                  </a:lnTo>
                  <a:close/>
                  <a:moveTo>
                    <a:pt x="3058" y="92"/>
                  </a:moveTo>
                  <a:lnTo>
                    <a:pt x="3058" y="92"/>
                  </a:lnTo>
                  <a:lnTo>
                    <a:pt x="3058" y="92"/>
                  </a:lnTo>
                  <a:close/>
                  <a:moveTo>
                    <a:pt x="3058" y="85"/>
                  </a:moveTo>
                  <a:lnTo>
                    <a:pt x="3058" y="85"/>
                  </a:lnTo>
                  <a:lnTo>
                    <a:pt x="3058" y="85"/>
                  </a:lnTo>
                  <a:close/>
                  <a:moveTo>
                    <a:pt x="3053" y="80"/>
                  </a:moveTo>
                  <a:cubicBezTo>
                    <a:pt x="3058" y="80"/>
                    <a:pt x="3058" y="85"/>
                    <a:pt x="3058" y="85"/>
                  </a:cubicBezTo>
                  <a:cubicBezTo>
                    <a:pt x="3058" y="85"/>
                    <a:pt x="3058" y="80"/>
                    <a:pt x="3053" y="80"/>
                  </a:cubicBezTo>
                  <a:close/>
                  <a:moveTo>
                    <a:pt x="3053" y="80"/>
                  </a:moveTo>
                  <a:lnTo>
                    <a:pt x="3053" y="80"/>
                  </a:lnTo>
                  <a:lnTo>
                    <a:pt x="3053" y="80"/>
                  </a:lnTo>
                  <a:close/>
                  <a:moveTo>
                    <a:pt x="3053" y="74"/>
                  </a:moveTo>
                  <a:lnTo>
                    <a:pt x="3053" y="74"/>
                  </a:lnTo>
                  <a:lnTo>
                    <a:pt x="3053" y="74"/>
                  </a:lnTo>
                  <a:close/>
                  <a:moveTo>
                    <a:pt x="3053" y="69"/>
                  </a:moveTo>
                  <a:lnTo>
                    <a:pt x="3053" y="74"/>
                  </a:lnTo>
                  <a:lnTo>
                    <a:pt x="3053" y="69"/>
                  </a:lnTo>
                  <a:close/>
                  <a:moveTo>
                    <a:pt x="3053" y="69"/>
                  </a:moveTo>
                  <a:lnTo>
                    <a:pt x="3053" y="69"/>
                  </a:lnTo>
                  <a:lnTo>
                    <a:pt x="3053" y="69"/>
                  </a:lnTo>
                  <a:close/>
                  <a:moveTo>
                    <a:pt x="3053" y="63"/>
                  </a:moveTo>
                  <a:lnTo>
                    <a:pt x="3053" y="63"/>
                  </a:lnTo>
                  <a:lnTo>
                    <a:pt x="3053" y="63"/>
                  </a:lnTo>
                  <a:close/>
                  <a:moveTo>
                    <a:pt x="3047" y="58"/>
                  </a:moveTo>
                  <a:lnTo>
                    <a:pt x="3047" y="63"/>
                  </a:lnTo>
                  <a:lnTo>
                    <a:pt x="3047" y="58"/>
                  </a:lnTo>
                  <a:close/>
                  <a:moveTo>
                    <a:pt x="3047" y="58"/>
                  </a:moveTo>
                  <a:lnTo>
                    <a:pt x="3047" y="58"/>
                  </a:lnTo>
                  <a:lnTo>
                    <a:pt x="3047" y="58"/>
                  </a:lnTo>
                  <a:close/>
                  <a:moveTo>
                    <a:pt x="3047" y="51"/>
                  </a:moveTo>
                  <a:lnTo>
                    <a:pt x="3047" y="51"/>
                  </a:lnTo>
                  <a:lnTo>
                    <a:pt x="3047" y="51"/>
                  </a:lnTo>
                  <a:close/>
                  <a:moveTo>
                    <a:pt x="3047" y="46"/>
                  </a:moveTo>
                  <a:lnTo>
                    <a:pt x="3047" y="51"/>
                  </a:lnTo>
                  <a:lnTo>
                    <a:pt x="3047" y="46"/>
                  </a:lnTo>
                  <a:close/>
                  <a:moveTo>
                    <a:pt x="3047" y="46"/>
                  </a:moveTo>
                  <a:lnTo>
                    <a:pt x="3047" y="46"/>
                  </a:lnTo>
                  <a:lnTo>
                    <a:pt x="3047" y="46"/>
                  </a:lnTo>
                  <a:close/>
                  <a:moveTo>
                    <a:pt x="3042" y="40"/>
                  </a:moveTo>
                  <a:lnTo>
                    <a:pt x="3042" y="40"/>
                  </a:lnTo>
                  <a:lnTo>
                    <a:pt x="3042" y="40"/>
                  </a:lnTo>
                  <a:close/>
                  <a:moveTo>
                    <a:pt x="3042" y="35"/>
                  </a:moveTo>
                  <a:lnTo>
                    <a:pt x="3042" y="40"/>
                  </a:lnTo>
                  <a:lnTo>
                    <a:pt x="3042" y="35"/>
                  </a:lnTo>
                  <a:close/>
                  <a:moveTo>
                    <a:pt x="3042" y="35"/>
                  </a:moveTo>
                  <a:lnTo>
                    <a:pt x="3042" y="35"/>
                  </a:lnTo>
                  <a:lnTo>
                    <a:pt x="3042" y="35"/>
                  </a:lnTo>
                  <a:close/>
                  <a:moveTo>
                    <a:pt x="3042" y="29"/>
                  </a:moveTo>
                  <a:lnTo>
                    <a:pt x="3042" y="29"/>
                  </a:lnTo>
                  <a:lnTo>
                    <a:pt x="3042" y="29"/>
                  </a:lnTo>
                  <a:close/>
                  <a:moveTo>
                    <a:pt x="3042" y="24"/>
                  </a:moveTo>
                  <a:lnTo>
                    <a:pt x="3042" y="29"/>
                  </a:lnTo>
                  <a:lnTo>
                    <a:pt x="3042" y="24"/>
                  </a:lnTo>
                  <a:close/>
                  <a:moveTo>
                    <a:pt x="3035" y="24"/>
                  </a:moveTo>
                  <a:lnTo>
                    <a:pt x="3035" y="24"/>
                  </a:lnTo>
                  <a:lnTo>
                    <a:pt x="3035" y="24"/>
                  </a:lnTo>
                  <a:close/>
                  <a:moveTo>
                    <a:pt x="3035" y="17"/>
                  </a:moveTo>
                  <a:lnTo>
                    <a:pt x="3035" y="17"/>
                  </a:lnTo>
                  <a:lnTo>
                    <a:pt x="3035" y="17"/>
                  </a:lnTo>
                  <a:close/>
                  <a:moveTo>
                    <a:pt x="3035" y="11"/>
                  </a:moveTo>
                  <a:lnTo>
                    <a:pt x="3035" y="17"/>
                  </a:lnTo>
                  <a:lnTo>
                    <a:pt x="3035" y="11"/>
                  </a:lnTo>
                  <a:close/>
                  <a:moveTo>
                    <a:pt x="3035" y="11"/>
                  </a:moveTo>
                  <a:lnTo>
                    <a:pt x="3035" y="11"/>
                  </a:lnTo>
                  <a:lnTo>
                    <a:pt x="3035" y="11"/>
                  </a:lnTo>
                  <a:close/>
                  <a:moveTo>
                    <a:pt x="3029" y="6"/>
                  </a:moveTo>
                  <a:lnTo>
                    <a:pt x="3029" y="6"/>
                  </a:lnTo>
                  <a:lnTo>
                    <a:pt x="3029" y="6"/>
                  </a:lnTo>
                  <a:close/>
                  <a:moveTo>
                    <a:pt x="3029" y="0"/>
                  </a:moveTo>
                  <a:lnTo>
                    <a:pt x="3029" y="6"/>
                  </a:lnTo>
                  <a:lnTo>
                    <a:pt x="3029" y="0"/>
                  </a:lnTo>
                  <a:close/>
                  <a:moveTo>
                    <a:pt x="3029" y="0"/>
                  </a:moveTo>
                  <a:lnTo>
                    <a:pt x="302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4" name="Google Shape;464;p6"/>
            <p:cNvSpPr/>
            <p:nvPr/>
          </p:nvSpPr>
          <p:spPr>
            <a:xfrm>
              <a:off x="5328062" y="4824349"/>
              <a:ext cx="244331" cy="125504"/>
            </a:xfrm>
            <a:custGeom>
              <a:rect b="b" l="l" r="r" t="t"/>
              <a:pathLst>
                <a:path extrusionOk="0" h="1594" w="3104">
                  <a:moveTo>
                    <a:pt x="1764" y="1"/>
                  </a:moveTo>
                  <a:cubicBezTo>
                    <a:pt x="2004" y="270"/>
                    <a:pt x="2194" y="659"/>
                    <a:pt x="1959" y="941"/>
                  </a:cubicBezTo>
                  <a:cubicBezTo>
                    <a:pt x="1771" y="1163"/>
                    <a:pt x="1420" y="1123"/>
                    <a:pt x="1163" y="1134"/>
                  </a:cubicBezTo>
                  <a:cubicBezTo>
                    <a:pt x="791" y="1147"/>
                    <a:pt x="424" y="1169"/>
                    <a:pt x="64" y="1243"/>
                  </a:cubicBezTo>
                  <a:cubicBezTo>
                    <a:pt x="35" y="1335"/>
                    <a:pt x="12" y="1427"/>
                    <a:pt x="6" y="1483"/>
                  </a:cubicBezTo>
                  <a:lnTo>
                    <a:pt x="6" y="1490"/>
                  </a:lnTo>
                  <a:lnTo>
                    <a:pt x="6" y="1496"/>
                  </a:lnTo>
                  <a:lnTo>
                    <a:pt x="1" y="1496"/>
                  </a:lnTo>
                  <a:cubicBezTo>
                    <a:pt x="1" y="1530"/>
                    <a:pt x="6" y="1552"/>
                    <a:pt x="24" y="1559"/>
                  </a:cubicBezTo>
                  <a:lnTo>
                    <a:pt x="30" y="1559"/>
                  </a:lnTo>
                  <a:cubicBezTo>
                    <a:pt x="350" y="1581"/>
                    <a:pt x="682" y="1593"/>
                    <a:pt x="1015" y="1593"/>
                  </a:cubicBezTo>
                  <a:cubicBezTo>
                    <a:pt x="1639" y="1593"/>
                    <a:pt x="2268" y="1546"/>
                    <a:pt x="2863" y="1427"/>
                  </a:cubicBezTo>
                  <a:cubicBezTo>
                    <a:pt x="3047" y="1393"/>
                    <a:pt x="3103" y="1393"/>
                    <a:pt x="3103" y="1290"/>
                  </a:cubicBezTo>
                  <a:cubicBezTo>
                    <a:pt x="3103" y="1255"/>
                    <a:pt x="3098" y="1208"/>
                    <a:pt x="3087" y="1152"/>
                  </a:cubicBezTo>
                  <a:lnTo>
                    <a:pt x="3087" y="1134"/>
                  </a:lnTo>
                  <a:cubicBezTo>
                    <a:pt x="3081" y="1123"/>
                    <a:pt x="3081" y="1118"/>
                    <a:pt x="3081" y="1105"/>
                  </a:cubicBezTo>
                  <a:cubicBezTo>
                    <a:pt x="3081" y="1100"/>
                    <a:pt x="3081" y="1094"/>
                    <a:pt x="3076" y="1089"/>
                  </a:cubicBezTo>
                  <a:lnTo>
                    <a:pt x="3076" y="1083"/>
                  </a:lnTo>
                  <a:lnTo>
                    <a:pt x="3076" y="1078"/>
                  </a:lnTo>
                  <a:lnTo>
                    <a:pt x="3076" y="1071"/>
                  </a:lnTo>
                  <a:cubicBezTo>
                    <a:pt x="3076" y="1066"/>
                    <a:pt x="3069" y="1066"/>
                    <a:pt x="3069" y="1066"/>
                  </a:cubicBezTo>
                  <a:lnTo>
                    <a:pt x="3069" y="1060"/>
                  </a:lnTo>
                  <a:lnTo>
                    <a:pt x="3069" y="1055"/>
                  </a:lnTo>
                  <a:lnTo>
                    <a:pt x="3069" y="1049"/>
                  </a:lnTo>
                  <a:lnTo>
                    <a:pt x="3069" y="1044"/>
                  </a:lnTo>
                  <a:lnTo>
                    <a:pt x="3064" y="1044"/>
                  </a:lnTo>
                  <a:lnTo>
                    <a:pt x="3064" y="1037"/>
                  </a:lnTo>
                  <a:lnTo>
                    <a:pt x="3064" y="1031"/>
                  </a:lnTo>
                  <a:lnTo>
                    <a:pt x="3064" y="1026"/>
                  </a:lnTo>
                  <a:lnTo>
                    <a:pt x="3064" y="1020"/>
                  </a:lnTo>
                  <a:lnTo>
                    <a:pt x="3058" y="1020"/>
                  </a:lnTo>
                  <a:lnTo>
                    <a:pt x="3058" y="1015"/>
                  </a:lnTo>
                  <a:lnTo>
                    <a:pt x="3058" y="1009"/>
                  </a:lnTo>
                  <a:lnTo>
                    <a:pt x="3058" y="1002"/>
                  </a:lnTo>
                  <a:cubicBezTo>
                    <a:pt x="3058" y="1002"/>
                    <a:pt x="3058" y="997"/>
                    <a:pt x="3053" y="997"/>
                  </a:cubicBezTo>
                  <a:lnTo>
                    <a:pt x="3053" y="991"/>
                  </a:lnTo>
                  <a:lnTo>
                    <a:pt x="3053" y="986"/>
                  </a:lnTo>
                  <a:lnTo>
                    <a:pt x="3053" y="980"/>
                  </a:lnTo>
                  <a:lnTo>
                    <a:pt x="3047" y="980"/>
                  </a:lnTo>
                  <a:lnTo>
                    <a:pt x="3047" y="975"/>
                  </a:lnTo>
                  <a:lnTo>
                    <a:pt x="3047" y="968"/>
                  </a:lnTo>
                  <a:lnTo>
                    <a:pt x="3047" y="963"/>
                  </a:lnTo>
                  <a:lnTo>
                    <a:pt x="3042" y="957"/>
                  </a:lnTo>
                  <a:lnTo>
                    <a:pt x="3042" y="952"/>
                  </a:lnTo>
                  <a:lnTo>
                    <a:pt x="3042" y="946"/>
                  </a:lnTo>
                  <a:lnTo>
                    <a:pt x="3042" y="941"/>
                  </a:lnTo>
                  <a:lnTo>
                    <a:pt x="3035" y="941"/>
                  </a:lnTo>
                  <a:lnTo>
                    <a:pt x="3035" y="934"/>
                  </a:lnTo>
                  <a:lnTo>
                    <a:pt x="3035" y="928"/>
                  </a:lnTo>
                  <a:cubicBezTo>
                    <a:pt x="3035" y="928"/>
                    <a:pt x="3035" y="923"/>
                    <a:pt x="3029" y="923"/>
                  </a:cubicBezTo>
                  <a:lnTo>
                    <a:pt x="3029" y="917"/>
                  </a:lnTo>
                  <a:cubicBezTo>
                    <a:pt x="2835" y="357"/>
                    <a:pt x="2337" y="75"/>
                    <a:pt x="176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65" name="Google Shape;465;p6"/>
          <p:cNvGrpSpPr/>
          <p:nvPr/>
        </p:nvGrpSpPr>
        <p:grpSpPr>
          <a:xfrm>
            <a:off x="6433067" y="4834613"/>
            <a:ext cx="253384" cy="125976"/>
            <a:chOff x="4911260" y="4825451"/>
            <a:chExt cx="253384" cy="125976"/>
          </a:xfrm>
        </p:grpSpPr>
        <p:sp>
          <p:nvSpPr>
            <p:cNvPr id="466" name="Google Shape;466;p6"/>
            <p:cNvSpPr/>
            <p:nvPr/>
          </p:nvSpPr>
          <p:spPr>
            <a:xfrm>
              <a:off x="4911260" y="4825451"/>
              <a:ext cx="253384" cy="125976"/>
            </a:xfrm>
            <a:custGeom>
              <a:rect b="b" l="l" r="r" t="t"/>
              <a:pathLst>
                <a:path extrusionOk="0" h="1600" w="3219">
                  <a:moveTo>
                    <a:pt x="1577" y="1"/>
                  </a:moveTo>
                  <a:cubicBezTo>
                    <a:pt x="1067" y="1"/>
                    <a:pt x="639" y="223"/>
                    <a:pt x="368" y="720"/>
                  </a:cubicBezTo>
                  <a:cubicBezTo>
                    <a:pt x="339" y="771"/>
                    <a:pt x="1" y="1498"/>
                    <a:pt x="115" y="1516"/>
                  </a:cubicBezTo>
                  <a:cubicBezTo>
                    <a:pt x="591" y="1566"/>
                    <a:pt x="1085" y="1600"/>
                    <a:pt x="1580" y="1600"/>
                  </a:cubicBezTo>
                  <a:cubicBezTo>
                    <a:pt x="2043" y="1600"/>
                    <a:pt x="2506" y="1571"/>
                    <a:pt x="2955" y="1498"/>
                  </a:cubicBezTo>
                  <a:cubicBezTo>
                    <a:pt x="3201" y="1458"/>
                    <a:pt x="3219" y="1476"/>
                    <a:pt x="3190" y="1229"/>
                  </a:cubicBezTo>
                  <a:cubicBezTo>
                    <a:pt x="3092" y="502"/>
                    <a:pt x="2537" y="124"/>
                    <a:pt x="1890" y="27"/>
                  </a:cubicBezTo>
                  <a:cubicBezTo>
                    <a:pt x="1783" y="10"/>
                    <a:pt x="1678" y="1"/>
                    <a:pt x="157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7" name="Google Shape;467;p6"/>
            <p:cNvSpPr/>
            <p:nvPr/>
          </p:nvSpPr>
          <p:spPr>
            <a:xfrm>
              <a:off x="4921178" y="4943946"/>
              <a:ext cx="217332" cy="7165"/>
            </a:xfrm>
            <a:custGeom>
              <a:rect b="b" l="l" r="r" t="t"/>
              <a:pathLst>
                <a:path extrusionOk="0" h="91" w="2761">
                  <a:moveTo>
                    <a:pt x="0" y="12"/>
                  </a:moveTo>
                  <a:lnTo>
                    <a:pt x="0" y="12"/>
                  </a:lnTo>
                  <a:cubicBezTo>
                    <a:pt x="472" y="62"/>
                    <a:pt x="960" y="91"/>
                    <a:pt x="1449" y="91"/>
                  </a:cubicBezTo>
                  <a:cubicBezTo>
                    <a:pt x="1450" y="91"/>
                    <a:pt x="1451" y="91"/>
                    <a:pt x="1452" y="91"/>
                  </a:cubicBezTo>
                  <a:lnTo>
                    <a:pt x="1452" y="91"/>
                  </a:lnTo>
                  <a:cubicBezTo>
                    <a:pt x="958" y="91"/>
                    <a:pt x="471" y="62"/>
                    <a:pt x="0" y="12"/>
                  </a:cubicBezTo>
                  <a:close/>
                  <a:moveTo>
                    <a:pt x="2760" y="0"/>
                  </a:moveTo>
                  <a:lnTo>
                    <a:pt x="2760" y="0"/>
                  </a:lnTo>
                  <a:cubicBezTo>
                    <a:pt x="2336" y="68"/>
                    <a:pt x="1894" y="91"/>
                    <a:pt x="1452" y="91"/>
                  </a:cubicBezTo>
                  <a:lnTo>
                    <a:pt x="1452" y="91"/>
                  </a:lnTo>
                  <a:cubicBezTo>
                    <a:pt x="1453" y="91"/>
                    <a:pt x="1454" y="91"/>
                    <a:pt x="1455" y="91"/>
                  </a:cubicBezTo>
                  <a:cubicBezTo>
                    <a:pt x="1892" y="91"/>
                    <a:pt x="2335" y="68"/>
                    <a:pt x="276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8" name="Google Shape;468;p6"/>
            <p:cNvSpPr/>
            <p:nvPr/>
          </p:nvSpPr>
          <p:spPr>
            <a:xfrm>
              <a:off x="4917557" y="4827498"/>
              <a:ext cx="247086" cy="123614"/>
            </a:xfrm>
            <a:custGeom>
              <a:rect b="b" l="l" r="r" t="t"/>
              <a:pathLst>
                <a:path extrusionOk="0" h="1570" w="3139">
                  <a:moveTo>
                    <a:pt x="1833" y="1"/>
                  </a:moveTo>
                  <a:lnTo>
                    <a:pt x="1833" y="1"/>
                  </a:lnTo>
                  <a:cubicBezTo>
                    <a:pt x="2061" y="282"/>
                    <a:pt x="2233" y="677"/>
                    <a:pt x="1987" y="946"/>
                  </a:cubicBezTo>
                  <a:cubicBezTo>
                    <a:pt x="1855" y="1089"/>
                    <a:pt x="1655" y="1118"/>
                    <a:pt x="1455" y="1118"/>
                  </a:cubicBezTo>
                  <a:cubicBezTo>
                    <a:pt x="1363" y="1118"/>
                    <a:pt x="1266" y="1112"/>
                    <a:pt x="1181" y="1107"/>
                  </a:cubicBezTo>
                  <a:lnTo>
                    <a:pt x="1036" y="1107"/>
                  </a:lnTo>
                  <a:cubicBezTo>
                    <a:pt x="716" y="1107"/>
                    <a:pt x="396" y="1118"/>
                    <a:pt x="81" y="1168"/>
                  </a:cubicBezTo>
                  <a:cubicBezTo>
                    <a:pt x="35" y="1300"/>
                    <a:pt x="0" y="1416"/>
                    <a:pt x="13" y="1461"/>
                  </a:cubicBezTo>
                  <a:lnTo>
                    <a:pt x="13" y="1467"/>
                  </a:lnTo>
                  <a:lnTo>
                    <a:pt x="13" y="1472"/>
                  </a:lnTo>
                  <a:lnTo>
                    <a:pt x="18" y="1472"/>
                  </a:lnTo>
                  <a:cubicBezTo>
                    <a:pt x="18" y="1478"/>
                    <a:pt x="24" y="1485"/>
                    <a:pt x="24" y="1485"/>
                  </a:cubicBezTo>
                  <a:lnTo>
                    <a:pt x="29" y="1485"/>
                  </a:lnTo>
                  <a:lnTo>
                    <a:pt x="29" y="1490"/>
                  </a:lnTo>
                  <a:lnTo>
                    <a:pt x="35" y="1490"/>
                  </a:lnTo>
                  <a:cubicBezTo>
                    <a:pt x="510" y="1541"/>
                    <a:pt x="1002" y="1570"/>
                    <a:pt x="1501" y="1570"/>
                  </a:cubicBezTo>
                  <a:cubicBezTo>
                    <a:pt x="1942" y="1570"/>
                    <a:pt x="2388" y="1546"/>
                    <a:pt x="2817" y="1478"/>
                  </a:cubicBezTo>
                  <a:lnTo>
                    <a:pt x="2835" y="1478"/>
                  </a:lnTo>
                  <a:cubicBezTo>
                    <a:pt x="2840" y="1478"/>
                    <a:pt x="2846" y="1472"/>
                    <a:pt x="2857" y="1472"/>
                  </a:cubicBezTo>
                  <a:lnTo>
                    <a:pt x="2875" y="1472"/>
                  </a:lnTo>
                  <a:cubicBezTo>
                    <a:pt x="3110" y="1432"/>
                    <a:pt x="3139" y="1450"/>
                    <a:pt x="3110" y="1226"/>
                  </a:cubicBezTo>
                  <a:lnTo>
                    <a:pt x="3110" y="1203"/>
                  </a:lnTo>
                  <a:cubicBezTo>
                    <a:pt x="3018" y="482"/>
                    <a:pt x="2474" y="111"/>
                    <a:pt x="183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9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0" name="Google Shape;470;p7"/>
          <p:cNvGrpSpPr/>
          <p:nvPr/>
        </p:nvGrpSpPr>
        <p:grpSpPr>
          <a:xfrm flipH="1" rot="-3599983">
            <a:off x="8429218" y="-618646"/>
            <a:ext cx="840007" cy="1816187"/>
            <a:chOff x="4773700" y="4444775"/>
            <a:chExt cx="332100" cy="718100"/>
          </a:xfrm>
        </p:grpSpPr>
        <p:sp>
          <p:nvSpPr>
            <p:cNvPr id="471" name="Google Shape;471;p7"/>
            <p:cNvSpPr/>
            <p:nvPr/>
          </p:nvSpPr>
          <p:spPr>
            <a:xfrm>
              <a:off x="4773700" y="5131650"/>
              <a:ext cx="332100" cy="31225"/>
            </a:xfrm>
            <a:custGeom>
              <a:rect b="b" l="l" r="r" t="t"/>
              <a:pathLst>
                <a:path extrusionOk="0" h="1249" w="13284">
                  <a:moveTo>
                    <a:pt x="618" y="1"/>
                  </a:moveTo>
                  <a:cubicBezTo>
                    <a:pt x="280" y="1"/>
                    <a:pt x="1" y="280"/>
                    <a:pt x="1" y="625"/>
                  </a:cubicBezTo>
                  <a:cubicBezTo>
                    <a:pt x="1" y="970"/>
                    <a:pt x="280" y="1249"/>
                    <a:pt x="618" y="1249"/>
                  </a:cubicBezTo>
                  <a:lnTo>
                    <a:pt x="12660" y="1249"/>
                  </a:lnTo>
                  <a:cubicBezTo>
                    <a:pt x="13005" y="1249"/>
                    <a:pt x="13284" y="970"/>
                    <a:pt x="13284" y="625"/>
                  </a:cubicBezTo>
                  <a:cubicBezTo>
                    <a:pt x="13284" y="280"/>
                    <a:pt x="13005" y="1"/>
                    <a:pt x="126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2" name="Google Shape;472;p7"/>
            <p:cNvSpPr/>
            <p:nvPr/>
          </p:nvSpPr>
          <p:spPr>
            <a:xfrm>
              <a:off x="4987175" y="4600425"/>
              <a:ext cx="103025" cy="50050"/>
            </a:xfrm>
            <a:custGeom>
              <a:rect b="b" l="l" r="r" t="t"/>
              <a:pathLst>
                <a:path extrusionOk="0" h="2002" w="4121">
                  <a:moveTo>
                    <a:pt x="0" y="0"/>
                  </a:moveTo>
                  <a:lnTo>
                    <a:pt x="0" y="2001"/>
                  </a:lnTo>
                  <a:lnTo>
                    <a:pt x="4121" y="2001"/>
                  </a:lnTo>
                  <a:lnTo>
                    <a:pt x="2118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3" name="Google Shape;473;p7"/>
            <p:cNvSpPr/>
            <p:nvPr/>
          </p:nvSpPr>
          <p:spPr>
            <a:xfrm>
              <a:off x="4987175" y="4444775"/>
              <a:ext cx="103025" cy="50075"/>
            </a:xfrm>
            <a:custGeom>
              <a:rect b="b" l="l" r="r" t="t"/>
              <a:pathLst>
                <a:path extrusionOk="0" h="2003" w="4121">
                  <a:moveTo>
                    <a:pt x="0" y="0"/>
                  </a:moveTo>
                  <a:lnTo>
                    <a:pt x="0" y="2003"/>
                  </a:lnTo>
                  <a:lnTo>
                    <a:pt x="2118" y="2003"/>
                  </a:lnTo>
                  <a:lnTo>
                    <a:pt x="4121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4" name="Google Shape;474;p7"/>
            <p:cNvSpPr/>
            <p:nvPr/>
          </p:nvSpPr>
          <p:spPr>
            <a:xfrm>
              <a:off x="4931300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715" y="1"/>
                  </a:moveTo>
                  <a:lnTo>
                    <a:pt x="1" y="417"/>
                  </a:lnTo>
                  <a:lnTo>
                    <a:pt x="3756" y="6929"/>
                  </a:lnTo>
                  <a:lnTo>
                    <a:pt x="4718" y="6929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5" name="Google Shape;475;p7"/>
            <p:cNvSpPr/>
            <p:nvPr/>
          </p:nvSpPr>
          <p:spPr>
            <a:xfrm>
              <a:off x="4830225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3998" y="1"/>
                  </a:moveTo>
                  <a:lnTo>
                    <a:pt x="1" y="6929"/>
                  </a:lnTo>
                  <a:lnTo>
                    <a:pt x="963" y="6929"/>
                  </a:lnTo>
                  <a:lnTo>
                    <a:pt x="4719" y="417"/>
                  </a:lnTo>
                  <a:lnTo>
                    <a:pt x="3998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6" name="Google Shape;476;p7"/>
            <p:cNvSpPr/>
            <p:nvPr/>
          </p:nvSpPr>
          <p:spPr>
            <a:xfrm>
              <a:off x="4929350" y="4640075"/>
              <a:ext cx="20800" cy="69375"/>
            </a:xfrm>
            <a:custGeom>
              <a:rect b="b" l="l" r="r" t="t"/>
              <a:pathLst>
                <a:path extrusionOk="0" h="2775" w="832">
                  <a:moveTo>
                    <a:pt x="1" y="0"/>
                  </a:moveTo>
                  <a:lnTo>
                    <a:pt x="1" y="2775"/>
                  </a:lnTo>
                  <a:lnTo>
                    <a:pt x="832" y="2775"/>
                  </a:lnTo>
                  <a:lnTo>
                    <a:pt x="832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7" name="Google Shape;477;p7"/>
            <p:cNvSpPr/>
            <p:nvPr/>
          </p:nvSpPr>
          <p:spPr>
            <a:xfrm>
              <a:off x="4954200" y="4537200"/>
              <a:ext cx="20650" cy="113275"/>
            </a:xfrm>
            <a:custGeom>
              <a:rect b="b" l="l" r="r" t="t"/>
              <a:pathLst>
                <a:path extrusionOk="0" h="4531" w="826">
                  <a:moveTo>
                    <a:pt x="410" y="1"/>
                  </a:moveTo>
                  <a:cubicBezTo>
                    <a:pt x="182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2" y="4530"/>
                    <a:pt x="410" y="4530"/>
                  </a:cubicBezTo>
                  <a:cubicBezTo>
                    <a:pt x="644" y="4530"/>
                    <a:pt x="825" y="4343"/>
                    <a:pt x="825" y="4115"/>
                  </a:cubicBezTo>
                  <a:lnTo>
                    <a:pt x="825" y="417"/>
                  </a:lnTo>
                  <a:cubicBezTo>
                    <a:pt x="825" y="190"/>
                    <a:pt x="644" y="1"/>
                    <a:pt x="410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8" name="Google Shape;478;p7"/>
            <p:cNvSpPr/>
            <p:nvPr/>
          </p:nvSpPr>
          <p:spPr>
            <a:xfrm>
              <a:off x="5044850" y="4463125"/>
              <a:ext cx="45350" cy="169025"/>
            </a:xfrm>
            <a:custGeom>
              <a:rect b="b" l="l" r="r" t="t"/>
              <a:pathLst>
                <a:path extrusionOk="0" h="6761" w="1814">
                  <a:moveTo>
                    <a:pt x="1814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4" y="6760"/>
                  </a:lnTo>
                  <a:lnTo>
                    <a:pt x="1814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9" name="Google Shape;479;p7"/>
            <p:cNvSpPr/>
            <p:nvPr/>
          </p:nvSpPr>
          <p:spPr>
            <a:xfrm>
              <a:off x="4844850" y="4478875"/>
              <a:ext cx="222600" cy="137475"/>
            </a:xfrm>
            <a:custGeom>
              <a:rect b="b" l="l" r="r" t="t"/>
              <a:pathLst>
                <a:path extrusionOk="0" h="5499" w="8904">
                  <a:moveTo>
                    <a:pt x="1815" y="1"/>
                  </a:moveTo>
                  <a:cubicBezTo>
                    <a:pt x="813" y="1"/>
                    <a:pt x="1" y="1230"/>
                    <a:pt x="1" y="2750"/>
                  </a:cubicBezTo>
                  <a:cubicBezTo>
                    <a:pt x="1" y="4271"/>
                    <a:pt x="813" y="5498"/>
                    <a:pt x="1815" y="5498"/>
                  </a:cubicBezTo>
                  <a:lnTo>
                    <a:pt x="7091" y="5498"/>
                  </a:lnTo>
                  <a:cubicBezTo>
                    <a:pt x="8092" y="5498"/>
                    <a:pt x="8903" y="4271"/>
                    <a:pt x="8903" y="2750"/>
                  </a:cubicBezTo>
                  <a:cubicBezTo>
                    <a:pt x="8903" y="1230"/>
                    <a:pt x="8092" y="1"/>
                    <a:pt x="7091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0" name="Google Shape;480;p7"/>
            <p:cNvSpPr/>
            <p:nvPr/>
          </p:nvSpPr>
          <p:spPr>
            <a:xfrm>
              <a:off x="4987175" y="4489125"/>
              <a:ext cx="69900" cy="116850"/>
            </a:xfrm>
            <a:custGeom>
              <a:rect b="b" l="l" r="r" t="t"/>
              <a:pathLst>
                <a:path extrusionOk="0" h="4674" w="2796">
                  <a:moveTo>
                    <a:pt x="1398" y="1"/>
                  </a:moveTo>
                  <a:cubicBezTo>
                    <a:pt x="645" y="1"/>
                    <a:pt x="0" y="1072"/>
                    <a:pt x="0" y="2340"/>
                  </a:cubicBezTo>
                  <a:cubicBezTo>
                    <a:pt x="0" y="3607"/>
                    <a:pt x="645" y="4674"/>
                    <a:pt x="1398" y="4674"/>
                  </a:cubicBezTo>
                  <a:cubicBezTo>
                    <a:pt x="2157" y="4674"/>
                    <a:pt x="2795" y="3607"/>
                    <a:pt x="2795" y="2340"/>
                  </a:cubicBezTo>
                  <a:cubicBezTo>
                    <a:pt x="2795" y="1072"/>
                    <a:pt x="2157" y="1"/>
                    <a:pt x="13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1" name="Google Shape;481;p7"/>
            <p:cNvSpPr/>
            <p:nvPr/>
          </p:nvSpPr>
          <p:spPr>
            <a:xfrm>
              <a:off x="4964600" y="4463125"/>
              <a:ext cx="45325" cy="169025"/>
            </a:xfrm>
            <a:custGeom>
              <a:rect b="b" l="l" r="r" t="t"/>
              <a:pathLst>
                <a:path extrusionOk="0" h="6761" w="1813">
                  <a:moveTo>
                    <a:pt x="1813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3" y="6760"/>
                  </a:lnTo>
                  <a:lnTo>
                    <a:pt x="1813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2" name="Google Shape;482;p7"/>
            <p:cNvSpPr/>
            <p:nvPr/>
          </p:nvSpPr>
          <p:spPr>
            <a:xfrm>
              <a:off x="4904475" y="4537200"/>
              <a:ext cx="70375" cy="113275"/>
            </a:xfrm>
            <a:custGeom>
              <a:rect b="b" l="l" r="r" t="t"/>
              <a:pathLst>
                <a:path extrusionOk="0" h="4531" w="2815">
                  <a:moveTo>
                    <a:pt x="417" y="1"/>
                  </a:moveTo>
                  <a:cubicBezTo>
                    <a:pt x="189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9" y="4530"/>
                    <a:pt x="417" y="4530"/>
                  </a:cubicBezTo>
                  <a:lnTo>
                    <a:pt x="2399" y="4530"/>
                  </a:lnTo>
                  <a:cubicBezTo>
                    <a:pt x="2633" y="4530"/>
                    <a:pt x="2814" y="4343"/>
                    <a:pt x="2814" y="4115"/>
                  </a:cubicBezTo>
                  <a:cubicBezTo>
                    <a:pt x="2814" y="3881"/>
                    <a:pt x="2633" y="3699"/>
                    <a:pt x="2399" y="3699"/>
                  </a:cubicBezTo>
                  <a:lnTo>
                    <a:pt x="833" y="3699"/>
                  </a:lnTo>
                  <a:lnTo>
                    <a:pt x="833" y="417"/>
                  </a:lnTo>
                  <a:cubicBezTo>
                    <a:pt x="833" y="190"/>
                    <a:pt x="645" y="1"/>
                    <a:pt x="417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3" name="Google Shape;483;p7"/>
            <p:cNvSpPr/>
            <p:nvPr/>
          </p:nvSpPr>
          <p:spPr>
            <a:xfrm>
              <a:off x="4924125" y="4699025"/>
              <a:ext cx="31225" cy="448250"/>
            </a:xfrm>
            <a:custGeom>
              <a:rect b="b" l="l" r="r" t="t"/>
              <a:pathLst>
                <a:path extrusionOk="0" h="17930" w="1249">
                  <a:moveTo>
                    <a:pt x="1" y="0"/>
                  </a:moveTo>
                  <a:lnTo>
                    <a:pt x="1" y="17930"/>
                  </a:lnTo>
                  <a:lnTo>
                    <a:pt x="1248" y="17930"/>
                  </a:lnTo>
                  <a:lnTo>
                    <a:pt x="1248" y="0"/>
                  </a:ln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84" name="Google Shape;484;p7"/>
          <p:cNvSpPr/>
          <p:nvPr/>
        </p:nvSpPr>
        <p:spPr>
          <a:xfrm flipH="1" rot="-899765">
            <a:off x="5267782" y="420216"/>
            <a:ext cx="3356713" cy="2419278"/>
          </a:xfrm>
          <a:custGeom>
            <a:rect b="b" l="l" r="r" t="t"/>
            <a:pathLst>
              <a:path extrusionOk="0" h="96774" w="152781">
                <a:moveTo>
                  <a:pt x="7489" y="0"/>
                </a:moveTo>
                <a:lnTo>
                  <a:pt x="152781" y="46863"/>
                </a:lnTo>
                <a:lnTo>
                  <a:pt x="83439" y="96774"/>
                </a:lnTo>
                <a:lnTo>
                  <a:pt x="0" y="6096"/>
                </a:lnTo>
                <a:close/>
              </a:path>
            </a:pathLst>
          </a:custGeom>
          <a:gradFill>
            <a:gsLst>
              <a:gs pos="0">
                <a:srgbClr val="FFE89A">
                  <a:alpha val="48235"/>
                </a:srgbClr>
              </a:gs>
              <a:gs pos="66000">
                <a:srgbClr val="FFF4CD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lin ang="2700006" scaled="0"/>
          </a:gradFill>
          <a:ln>
            <a:noFill/>
          </a:ln>
        </p:spPr>
      </p:sp>
      <p:grpSp>
        <p:nvGrpSpPr>
          <p:cNvPr id="485" name="Google Shape;485;p7"/>
          <p:cNvGrpSpPr/>
          <p:nvPr/>
        </p:nvGrpSpPr>
        <p:grpSpPr>
          <a:xfrm>
            <a:off x="-1544026" y="-1555275"/>
            <a:ext cx="12232039" cy="7489192"/>
            <a:chOff x="-1544026" y="-1555275"/>
            <a:chExt cx="12232039" cy="7489192"/>
          </a:xfrm>
        </p:grpSpPr>
        <p:sp>
          <p:nvSpPr>
            <p:cNvPr id="486" name="Google Shape;486;p7"/>
            <p:cNvSpPr/>
            <p:nvPr/>
          </p:nvSpPr>
          <p:spPr>
            <a:xfrm flipH="1">
              <a:off x="9591948" y="2933887"/>
              <a:ext cx="1096065" cy="3000009"/>
            </a:xfrm>
            <a:custGeom>
              <a:rect b="b" l="l" r="r" t="t"/>
              <a:pathLst>
                <a:path extrusionOk="0" h="25723" w="9398">
                  <a:moveTo>
                    <a:pt x="1" y="1"/>
                  </a:moveTo>
                  <a:lnTo>
                    <a:pt x="1" y="25722"/>
                  </a:lnTo>
                  <a:lnTo>
                    <a:pt x="9397" y="25722"/>
                  </a:lnTo>
                  <a:cubicBezTo>
                    <a:pt x="9397" y="15921"/>
                    <a:pt x="5862" y="6947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7" name="Google Shape;487;p7"/>
            <p:cNvSpPr/>
            <p:nvPr/>
          </p:nvSpPr>
          <p:spPr>
            <a:xfrm flipH="1">
              <a:off x="9891331" y="3619083"/>
              <a:ext cx="796682" cy="2314823"/>
            </a:xfrm>
            <a:custGeom>
              <a:rect b="b" l="l" r="r" t="t"/>
              <a:pathLst>
                <a:path extrusionOk="0" h="19848" w="6831">
                  <a:moveTo>
                    <a:pt x="1546" y="1"/>
                  </a:moveTo>
                  <a:cubicBezTo>
                    <a:pt x="1039" y="352"/>
                    <a:pt x="520" y="689"/>
                    <a:pt x="1" y="1015"/>
                  </a:cubicBezTo>
                  <a:lnTo>
                    <a:pt x="1" y="1885"/>
                  </a:lnTo>
                  <a:cubicBezTo>
                    <a:pt x="2724" y="7286"/>
                    <a:pt x="4263" y="13387"/>
                    <a:pt x="4263" y="19847"/>
                  </a:cubicBezTo>
                  <a:lnTo>
                    <a:pt x="6830" y="19847"/>
                  </a:lnTo>
                  <a:cubicBezTo>
                    <a:pt x="6830" y="12620"/>
                    <a:pt x="4907" y="5843"/>
                    <a:pt x="1546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8" name="Google Shape;488;p7"/>
            <p:cNvSpPr/>
            <p:nvPr/>
          </p:nvSpPr>
          <p:spPr>
            <a:xfrm flipH="1">
              <a:off x="10190713" y="3838811"/>
              <a:ext cx="497300" cy="2095096"/>
            </a:xfrm>
            <a:custGeom>
              <a:rect b="b" l="l" r="r" t="t"/>
              <a:pathLst>
                <a:path extrusionOk="0" h="17964" w="4264">
                  <a:moveTo>
                    <a:pt x="1" y="1"/>
                  </a:moveTo>
                  <a:lnTo>
                    <a:pt x="1" y="17963"/>
                  </a:lnTo>
                  <a:lnTo>
                    <a:pt x="4263" y="17963"/>
                  </a:lnTo>
                  <a:cubicBezTo>
                    <a:pt x="4263" y="11503"/>
                    <a:pt x="2724" y="5402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9" name="Google Shape;489;p7"/>
            <p:cNvSpPr/>
            <p:nvPr/>
          </p:nvSpPr>
          <p:spPr>
            <a:xfrm flipH="1">
              <a:off x="10490213" y="4586053"/>
              <a:ext cx="197800" cy="1347864"/>
            </a:xfrm>
            <a:custGeom>
              <a:rect b="b" l="l" r="r" t="t"/>
              <a:pathLst>
                <a:path extrusionOk="0" h="11557" w="1696">
                  <a:moveTo>
                    <a:pt x="1" y="1"/>
                  </a:moveTo>
                  <a:lnTo>
                    <a:pt x="1" y="11556"/>
                  </a:lnTo>
                  <a:lnTo>
                    <a:pt x="1696" y="11556"/>
                  </a:lnTo>
                  <a:cubicBezTo>
                    <a:pt x="1696" y="7540"/>
                    <a:pt x="1105" y="3660"/>
                    <a:pt x="1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0" name="Google Shape;490;p7"/>
            <p:cNvSpPr/>
            <p:nvPr/>
          </p:nvSpPr>
          <p:spPr>
            <a:xfrm flipH="1">
              <a:off x="8495999" y="-790425"/>
              <a:ext cx="2192014" cy="4527829"/>
            </a:xfrm>
            <a:custGeom>
              <a:rect b="b" l="l" r="r" t="t"/>
              <a:pathLst>
                <a:path extrusionOk="0" h="38823" w="18795">
                  <a:moveTo>
                    <a:pt x="1" y="0"/>
                  </a:moveTo>
                  <a:lnTo>
                    <a:pt x="1" y="38823"/>
                  </a:lnTo>
                  <a:cubicBezTo>
                    <a:pt x="11281" y="31778"/>
                    <a:pt x="18794" y="19243"/>
                    <a:pt x="18794" y="4958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1" name="Google Shape;491;p7"/>
            <p:cNvSpPr/>
            <p:nvPr/>
          </p:nvSpPr>
          <p:spPr>
            <a:xfrm flipH="1">
              <a:off x="8799231" y="-34086"/>
              <a:ext cx="1888782" cy="3568335"/>
            </a:xfrm>
            <a:custGeom>
              <a:rect b="b" l="l" r="r" t="t"/>
              <a:pathLst>
                <a:path extrusionOk="0" h="30596" w="16195">
                  <a:moveTo>
                    <a:pt x="16194" y="0"/>
                  </a:moveTo>
                  <a:cubicBezTo>
                    <a:pt x="15427" y="807"/>
                    <a:pt x="14518" y="1476"/>
                    <a:pt x="13510" y="1970"/>
                  </a:cubicBezTo>
                  <a:cubicBezTo>
                    <a:pt x="12588" y="12543"/>
                    <a:pt x="7545" y="21933"/>
                    <a:pt x="1" y="28529"/>
                  </a:cubicBezTo>
                  <a:lnTo>
                    <a:pt x="1" y="30596"/>
                  </a:lnTo>
                  <a:cubicBezTo>
                    <a:pt x="9461" y="23610"/>
                    <a:pt x="15726" y="12549"/>
                    <a:pt x="16194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2" name="Google Shape;492;p7"/>
            <p:cNvSpPr/>
            <p:nvPr/>
          </p:nvSpPr>
          <p:spPr>
            <a:xfrm flipH="1">
              <a:off x="9094882" y="-790425"/>
              <a:ext cx="1593132" cy="4083595"/>
            </a:xfrm>
            <a:custGeom>
              <a:rect b="b" l="l" r="r" t="t"/>
              <a:pathLst>
                <a:path extrusionOk="0" h="35014" w="13660">
                  <a:moveTo>
                    <a:pt x="1" y="0"/>
                  </a:moveTo>
                  <a:lnTo>
                    <a:pt x="1" y="35014"/>
                  </a:lnTo>
                  <a:cubicBezTo>
                    <a:pt x="8370" y="27704"/>
                    <a:pt x="13660" y="16949"/>
                    <a:pt x="13660" y="4958"/>
                  </a:cubicBezTo>
                  <a:lnTo>
                    <a:pt x="13660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3" name="Google Shape;493;p7"/>
            <p:cNvSpPr/>
            <p:nvPr/>
          </p:nvSpPr>
          <p:spPr>
            <a:xfrm flipH="1">
              <a:off x="9421555" y="292591"/>
              <a:ext cx="1266458" cy="2714855"/>
            </a:xfrm>
            <a:custGeom>
              <a:rect b="b" l="l" r="r" t="t"/>
              <a:pathLst>
                <a:path extrusionOk="0" h="23278" w="10859">
                  <a:moveTo>
                    <a:pt x="10859" y="0"/>
                  </a:moveTo>
                  <a:cubicBezTo>
                    <a:pt x="10385" y="72"/>
                    <a:pt x="9890" y="111"/>
                    <a:pt x="9397" y="111"/>
                  </a:cubicBezTo>
                  <a:cubicBezTo>
                    <a:pt x="9020" y="111"/>
                    <a:pt x="8650" y="92"/>
                    <a:pt x="8292" y="46"/>
                  </a:cubicBezTo>
                  <a:cubicBezTo>
                    <a:pt x="7460" y="7657"/>
                    <a:pt x="4491" y="14622"/>
                    <a:pt x="1" y="20329"/>
                  </a:cubicBezTo>
                  <a:lnTo>
                    <a:pt x="1" y="23278"/>
                  </a:lnTo>
                  <a:cubicBezTo>
                    <a:pt x="5933" y="17092"/>
                    <a:pt x="9890" y="8995"/>
                    <a:pt x="10859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4" name="Google Shape;494;p7"/>
            <p:cNvSpPr/>
            <p:nvPr/>
          </p:nvSpPr>
          <p:spPr>
            <a:xfrm flipH="1">
              <a:off x="9693647" y="-790425"/>
              <a:ext cx="994366" cy="3453923"/>
            </a:xfrm>
            <a:custGeom>
              <a:rect b="b" l="l" r="r" t="t"/>
              <a:pathLst>
                <a:path extrusionOk="0" h="29615" w="8526">
                  <a:moveTo>
                    <a:pt x="1" y="0"/>
                  </a:moveTo>
                  <a:lnTo>
                    <a:pt x="1" y="29615"/>
                  </a:lnTo>
                  <a:cubicBezTo>
                    <a:pt x="5342" y="22830"/>
                    <a:pt x="8526" y="14265"/>
                    <a:pt x="8526" y="4958"/>
                  </a:cubicBezTo>
                  <a:lnTo>
                    <a:pt x="8526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5" name="Google Shape;495;p7"/>
            <p:cNvSpPr/>
            <p:nvPr/>
          </p:nvSpPr>
          <p:spPr>
            <a:xfrm flipH="1">
              <a:off x="10012740" y="46971"/>
              <a:ext cx="675273" cy="2189098"/>
            </a:xfrm>
            <a:custGeom>
              <a:rect b="b" l="l" r="r" t="t"/>
              <a:pathLst>
                <a:path extrusionOk="0" h="18770" w="5790">
                  <a:moveTo>
                    <a:pt x="3334" y="1"/>
                  </a:moveTo>
                  <a:cubicBezTo>
                    <a:pt x="3061" y="4928"/>
                    <a:pt x="1897" y="9619"/>
                    <a:pt x="1" y="13908"/>
                  </a:cubicBezTo>
                  <a:lnTo>
                    <a:pt x="1" y="18769"/>
                  </a:lnTo>
                  <a:cubicBezTo>
                    <a:pt x="3165" y="13668"/>
                    <a:pt x="5205" y="7799"/>
                    <a:pt x="5790" y="1503"/>
                  </a:cubicBezTo>
                  <a:cubicBezTo>
                    <a:pt x="4893" y="1132"/>
                    <a:pt x="4068" y="619"/>
                    <a:pt x="333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6" name="Google Shape;496;p7"/>
            <p:cNvSpPr/>
            <p:nvPr/>
          </p:nvSpPr>
          <p:spPr>
            <a:xfrm flipH="1">
              <a:off x="10292296" y="-790425"/>
              <a:ext cx="395717" cy="2459557"/>
            </a:xfrm>
            <a:custGeom>
              <a:rect b="b" l="l" r="r" t="t"/>
              <a:pathLst>
                <a:path extrusionOk="0" h="21089" w="3393">
                  <a:moveTo>
                    <a:pt x="1" y="0"/>
                  </a:moveTo>
                  <a:lnTo>
                    <a:pt x="1" y="21088"/>
                  </a:lnTo>
                  <a:cubicBezTo>
                    <a:pt x="2184" y="16155"/>
                    <a:pt x="3393" y="10696"/>
                    <a:pt x="3393" y="4958"/>
                  </a:cubicBezTo>
                  <a:lnTo>
                    <a:pt x="3393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7" name="Google Shape;497;p7"/>
            <p:cNvSpPr/>
            <p:nvPr/>
          </p:nvSpPr>
          <p:spPr>
            <a:xfrm>
              <a:off x="-1544026" y="2933887"/>
              <a:ext cx="1096065" cy="3000009"/>
            </a:xfrm>
            <a:custGeom>
              <a:rect b="b" l="l" r="r" t="t"/>
              <a:pathLst>
                <a:path extrusionOk="0" h="25723" w="9398">
                  <a:moveTo>
                    <a:pt x="1" y="1"/>
                  </a:moveTo>
                  <a:lnTo>
                    <a:pt x="1" y="25722"/>
                  </a:lnTo>
                  <a:lnTo>
                    <a:pt x="9397" y="25722"/>
                  </a:lnTo>
                  <a:cubicBezTo>
                    <a:pt x="9397" y="15921"/>
                    <a:pt x="5862" y="6947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8" name="Google Shape;498;p7"/>
            <p:cNvSpPr/>
            <p:nvPr/>
          </p:nvSpPr>
          <p:spPr>
            <a:xfrm>
              <a:off x="-1544026" y="3619083"/>
              <a:ext cx="796682" cy="2314823"/>
            </a:xfrm>
            <a:custGeom>
              <a:rect b="b" l="l" r="r" t="t"/>
              <a:pathLst>
                <a:path extrusionOk="0" h="19848" w="6831">
                  <a:moveTo>
                    <a:pt x="1546" y="1"/>
                  </a:moveTo>
                  <a:cubicBezTo>
                    <a:pt x="1039" y="352"/>
                    <a:pt x="520" y="689"/>
                    <a:pt x="1" y="1015"/>
                  </a:cubicBezTo>
                  <a:lnTo>
                    <a:pt x="1" y="1885"/>
                  </a:lnTo>
                  <a:cubicBezTo>
                    <a:pt x="2724" y="7286"/>
                    <a:pt x="4263" y="13387"/>
                    <a:pt x="4263" y="19847"/>
                  </a:cubicBezTo>
                  <a:lnTo>
                    <a:pt x="6830" y="19847"/>
                  </a:lnTo>
                  <a:cubicBezTo>
                    <a:pt x="6830" y="12620"/>
                    <a:pt x="4907" y="5843"/>
                    <a:pt x="1546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9" name="Google Shape;499;p7"/>
            <p:cNvSpPr/>
            <p:nvPr/>
          </p:nvSpPr>
          <p:spPr>
            <a:xfrm>
              <a:off x="-1544026" y="3838811"/>
              <a:ext cx="497300" cy="2095096"/>
            </a:xfrm>
            <a:custGeom>
              <a:rect b="b" l="l" r="r" t="t"/>
              <a:pathLst>
                <a:path extrusionOk="0" h="17964" w="4264">
                  <a:moveTo>
                    <a:pt x="1" y="1"/>
                  </a:moveTo>
                  <a:lnTo>
                    <a:pt x="1" y="17963"/>
                  </a:lnTo>
                  <a:lnTo>
                    <a:pt x="4263" y="17963"/>
                  </a:lnTo>
                  <a:cubicBezTo>
                    <a:pt x="4263" y="11503"/>
                    <a:pt x="2724" y="5402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0" name="Google Shape;500;p7"/>
            <p:cNvSpPr/>
            <p:nvPr/>
          </p:nvSpPr>
          <p:spPr>
            <a:xfrm>
              <a:off x="-1544026" y="4586053"/>
              <a:ext cx="197800" cy="1347864"/>
            </a:xfrm>
            <a:custGeom>
              <a:rect b="b" l="l" r="r" t="t"/>
              <a:pathLst>
                <a:path extrusionOk="0" h="11557" w="1696">
                  <a:moveTo>
                    <a:pt x="1" y="1"/>
                  </a:moveTo>
                  <a:lnTo>
                    <a:pt x="1" y="11556"/>
                  </a:lnTo>
                  <a:lnTo>
                    <a:pt x="1696" y="11556"/>
                  </a:lnTo>
                  <a:cubicBezTo>
                    <a:pt x="1696" y="7540"/>
                    <a:pt x="1105" y="3660"/>
                    <a:pt x="1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1" name="Google Shape;501;p7"/>
            <p:cNvSpPr/>
            <p:nvPr/>
          </p:nvSpPr>
          <p:spPr>
            <a:xfrm>
              <a:off x="-1544026" y="-790425"/>
              <a:ext cx="2192014" cy="4527829"/>
            </a:xfrm>
            <a:custGeom>
              <a:rect b="b" l="l" r="r" t="t"/>
              <a:pathLst>
                <a:path extrusionOk="0" h="38823" w="18795">
                  <a:moveTo>
                    <a:pt x="1" y="0"/>
                  </a:moveTo>
                  <a:lnTo>
                    <a:pt x="1" y="38823"/>
                  </a:lnTo>
                  <a:cubicBezTo>
                    <a:pt x="11281" y="31778"/>
                    <a:pt x="18794" y="19243"/>
                    <a:pt x="18794" y="4958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2" name="Google Shape;502;p7"/>
            <p:cNvSpPr/>
            <p:nvPr/>
          </p:nvSpPr>
          <p:spPr>
            <a:xfrm>
              <a:off x="-1544026" y="-34086"/>
              <a:ext cx="1888782" cy="3568335"/>
            </a:xfrm>
            <a:custGeom>
              <a:rect b="b" l="l" r="r" t="t"/>
              <a:pathLst>
                <a:path extrusionOk="0" h="30596" w="16195">
                  <a:moveTo>
                    <a:pt x="16194" y="0"/>
                  </a:moveTo>
                  <a:cubicBezTo>
                    <a:pt x="15427" y="807"/>
                    <a:pt x="14518" y="1476"/>
                    <a:pt x="13510" y="1970"/>
                  </a:cubicBezTo>
                  <a:cubicBezTo>
                    <a:pt x="12588" y="12543"/>
                    <a:pt x="7545" y="21933"/>
                    <a:pt x="1" y="28529"/>
                  </a:cubicBezTo>
                  <a:lnTo>
                    <a:pt x="1" y="30596"/>
                  </a:lnTo>
                  <a:cubicBezTo>
                    <a:pt x="9461" y="23610"/>
                    <a:pt x="15726" y="12549"/>
                    <a:pt x="16194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3" name="Google Shape;503;p7"/>
            <p:cNvSpPr/>
            <p:nvPr/>
          </p:nvSpPr>
          <p:spPr>
            <a:xfrm>
              <a:off x="-1544026" y="-790425"/>
              <a:ext cx="1593132" cy="4083595"/>
            </a:xfrm>
            <a:custGeom>
              <a:rect b="b" l="l" r="r" t="t"/>
              <a:pathLst>
                <a:path extrusionOk="0" h="35014" w="13660">
                  <a:moveTo>
                    <a:pt x="1" y="0"/>
                  </a:moveTo>
                  <a:lnTo>
                    <a:pt x="1" y="35014"/>
                  </a:lnTo>
                  <a:cubicBezTo>
                    <a:pt x="8370" y="27704"/>
                    <a:pt x="13660" y="16949"/>
                    <a:pt x="13660" y="4958"/>
                  </a:cubicBezTo>
                  <a:lnTo>
                    <a:pt x="13660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4" name="Google Shape;504;p7"/>
            <p:cNvSpPr/>
            <p:nvPr/>
          </p:nvSpPr>
          <p:spPr>
            <a:xfrm>
              <a:off x="-1544026" y="292591"/>
              <a:ext cx="1266458" cy="2714855"/>
            </a:xfrm>
            <a:custGeom>
              <a:rect b="b" l="l" r="r" t="t"/>
              <a:pathLst>
                <a:path extrusionOk="0" h="23278" w="10859">
                  <a:moveTo>
                    <a:pt x="10859" y="0"/>
                  </a:moveTo>
                  <a:cubicBezTo>
                    <a:pt x="10385" y="72"/>
                    <a:pt x="9890" y="111"/>
                    <a:pt x="9397" y="111"/>
                  </a:cubicBezTo>
                  <a:cubicBezTo>
                    <a:pt x="9020" y="111"/>
                    <a:pt x="8650" y="92"/>
                    <a:pt x="8292" y="46"/>
                  </a:cubicBezTo>
                  <a:cubicBezTo>
                    <a:pt x="7460" y="7657"/>
                    <a:pt x="4491" y="14622"/>
                    <a:pt x="1" y="20329"/>
                  </a:cubicBezTo>
                  <a:lnTo>
                    <a:pt x="1" y="23278"/>
                  </a:lnTo>
                  <a:cubicBezTo>
                    <a:pt x="5933" y="17092"/>
                    <a:pt x="9890" y="8995"/>
                    <a:pt x="10859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5" name="Google Shape;505;p7"/>
            <p:cNvSpPr/>
            <p:nvPr/>
          </p:nvSpPr>
          <p:spPr>
            <a:xfrm>
              <a:off x="-1544026" y="-790425"/>
              <a:ext cx="994366" cy="3453923"/>
            </a:xfrm>
            <a:custGeom>
              <a:rect b="b" l="l" r="r" t="t"/>
              <a:pathLst>
                <a:path extrusionOk="0" h="29615" w="8526">
                  <a:moveTo>
                    <a:pt x="1" y="0"/>
                  </a:moveTo>
                  <a:lnTo>
                    <a:pt x="1" y="29615"/>
                  </a:lnTo>
                  <a:cubicBezTo>
                    <a:pt x="5342" y="22830"/>
                    <a:pt x="8526" y="14265"/>
                    <a:pt x="8526" y="4958"/>
                  </a:cubicBezTo>
                  <a:lnTo>
                    <a:pt x="8526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6" name="Google Shape;506;p7"/>
            <p:cNvSpPr/>
            <p:nvPr/>
          </p:nvSpPr>
          <p:spPr>
            <a:xfrm>
              <a:off x="-1544026" y="46971"/>
              <a:ext cx="675273" cy="2189098"/>
            </a:xfrm>
            <a:custGeom>
              <a:rect b="b" l="l" r="r" t="t"/>
              <a:pathLst>
                <a:path extrusionOk="0" h="18770" w="5790">
                  <a:moveTo>
                    <a:pt x="3334" y="1"/>
                  </a:moveTo>
                  <a:cubicBezTo>
                    <a:pt x="3061" y="4928"/>
                    <a:pt x="1897" y="9619"/>
                    <a:pt x="1" y="13908"/>
                  </a:cubicBezTo>
                  <a:lnTo>
                    <a:pt x="1" y="18769"/>
                  </a:lnTo>
                  <a:cubicBezTo>
                    <a:pt x="3165" y="13668"/>
                    <a:pt x="5205" y="7799"/>
                    <a:pt x="5790" y="1503"/>
                  </a:cubicBezTo>
                  <a:cubicBezTo>
                    <a:pt x="4893" y="1132"/>
                    <a:pt x="4068" y="619"/>
                    <a:pt x="333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7" name="Google Shape;507;p7"/>
            <p:cNvSpPr/>
            <p:nvPr/>
          </p:nvSpPr>
          <p:spPr>
            <a:xfrm>
              <a:off x="-1544026" y="-790425"/>
              <a:ext cx="395717" cy="2459557"/>
            </a:xfrm>
            <a:custGeom>
              <a:rect b="b" l="l" r="r" t="t"/>
              <a:pathLst>
                <a:path extrusionOk="0" h="21089" w="3393">
                  <a:moveTo>
                    <a:pt x="1" y="0"/>
                  </a:moveTo>
                  <a:lnTo>
                    <a:pt x="1" y="21088"/>
                  </a:lnTo>
                  <a:cubicBezTo>
                    <a:pt x="2184" y="16155"/>
                    <a:pt x="3393" y="10696"/>
                    <a:pt x="3393" y="4958"/>
                  </a:cubicBezTo>
                  <a:lnTo>
                    <a:pt x="3393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8" name="Google Shape;508;p7"/>
            <p:cNvSpPr/>
            <p:nvPr/>
          </p:nvSpPr>
          <p:spPr>
            <a:xfrm>
              <a:off x="-13700" y="4625101"/>
              <a:ext cx="9172746" cy="689603"/>
            </a:xfrm>
            <a:custGeom>
              <a:rect b="b" l="l" r="r" t="t"/>
              <a:pathLst>
                <a:path extrusionOk="0" h="5526" w="99739">
                  <a:moveTo>
                    <a:pt x="1" y="1"/>
                  </a:moveTo>
                  <a:lnTo>
                    <a:pt x="1" y="5525"/>
                  </a:lnTo>
                  <a:lnTo>
                    <a:pt x="99739" y="5525"/>
                  </a:lnTo>
                  <a:lnTo>
                    <a:pt x="99739" y="1"/>
                  </a:lnTo>
                  <a:close/>
                </a:path>
              </a:pathLst>
            </a:custGeom>
            <a:solidFill>
              <a:srgbClr val="F8A96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509" name="Google Shape;509;p7"/>
            <p:cNvGrpSpPr/>
            <p:nvPr/>
          </p:nvGrpSpPr>
          <p:grpSpPr>
            <a:xfrm>
              <a:off x="-1075563" y="-1555275"/>
              <a:ext cx="11295126" cy="1861672"/>
              <a:chOff x="-1075563" y="-1326675"/>
              <a:chExt cx="11295126" cy="1861672"/>
            </a:xfrm>
          </p:grpSpPr>
          <p:sp>
            <p:nvSpPr>
              <p:cNvPr id="510" name="Google Shape;510;p7"/>
              <p:cNvSpPr/>
              <p:nvPr/>
            </p:nvSpPr>
            <p:spPr>
              <a:xfrm>
                <a:off x="7920728" y="-657050"/>
                <a:ext cx="2298835" cy="1149540"/>
              </a:xfrm>
              <a:custGeom>
                <a:rect b="b" l="l" r="r" t="t"/>
                <a:pathLst>
                  <a:path extrusionOk="0" h="9398" w="18794">
                    <a:moveTo>
                      <a:pt x="0" y="0"/>
                    </a:moveTo>
                    <a:cubicBezTo>
                      <a:pt x="0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1" name="Google Shape;511;p7"/>
              <p:cNvSpPr/>
              <p:nvPr/>
            </p:nvSpPr>
            <p:spPr>
              <a:xfrm>
                <a:off x="10032687" y="-657050"/>
                <a:ext cx="143234" cy="122"/>
              </a:xfrm>
              <a:custGeom>
                <a:rect b="b" l="l" r="r" t="t"/>
                <a:pathLst>
                  <a:path extrusionOk="0" h="1" w="1171">
                    <a:moveTo>
                      <a:pt x="1171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17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2" name="Google Shape;512;p7"/>
              <p:cNvSpPr/>
              <p:nvPr/>
            </p:nvSpPr>
            <p:spPr>
              <a:xfrm>
                <a:off x="8056502" y="-657050"/>
                <a:ext cx="50272" cy="122"/>
              </a:xfrm>
              <a:custGeom>
                <a:rect b="b" l="l" r="r" t="t"/>
                <a:pathLst>
                  <a:path extrusionOk="0" h="1" w="411">
                    <a:moveTo>
                      <a:pt x="411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358" y="0"/>
                    </a:lnTo>
                    <a:lnTo>
                      <a:pt x="358" y="0"/>
                    </a:lnTo>
                    <a:lnTo>
                      <a:pt x="358" y="0"/>
                    </a:lnTo>
                    <a:lnTo>
                      <a:pt x="41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3" name="Google Shape;513;p7"/>
              <p:cNvSpPr/>
              <p:nvPr/>
            </p:nvSpPr>
            <p:spPr>
              <a:xfrm>
                <a:off x="8071547" y="-657050"/>
                <a:ext cx="2104350" cy="835551"/>
              </a:xfrm>
              <a:custGeom>
                <a:rect b="b" l="l" r="r" t="t"/>
                <a:pathLst>
                  <a:path extrusionOk="0" h="6831" w="17204">
                    <a:moveTo>
                      <a:pt x="235" y="0"/>
                    </a:moveTo>
                    <a:cubicBezTo>
                      <a:pt x="235" y="723"/>
                      <a:pt x="151" y="1424"/>
                      <a:pt x="1" y="2093"/>
                    </a:cubicBezTo>
                    <a:cubicBezTo>
                      <a:pt x="1620" y="4926"/>
                      <a:pt x="4667" y="6830"/>
                      <a:pt x="8164" y="6830"/>
                    </a:cubicBezTo>
                    <a:cubicBezTo>
                      <a:pt x="12459" y="6830"/>
                      <a:pt x="16085" y="3945"/>
                      <a:pt x="17204" y="0"/>
                    </a:cubicBezTo>
                    <a:lnTo>
                      <a:pt x="16034" y="0"/>
                    </a:lnTo>
                    <a:cubicBezTo>
                      <a:pt x="14357" y="2568"/>
                      <a:pt x="11458" y="4271"/>
                      <a:pt x="8164" y="4271"/>
                    </a:cubicBezTo>
                    <a:cubicBezTo>
                      <a:pt x="4862" y="4271"/>
                      <a:pt x="1964" y="2568"/>
                      <a:pt x="288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4" name="Google Shape;514;p7"/>
              <p:cNvSpPr/>
              <p:nvPr/>
            </p:nvSpPr>
            <p:spPr>
              <a:xfrm>
                <a:off x="8106653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77" y="2568"/>
                      <a:pt x="4575" y="4271"/>
                      <a:pt x="7877" y="4271"/>
                    </a:cubicBezTo>
                    <a:cubicBezTo>
                      <a:pt x="11171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5" name="Google Shape;515;p7"/>
              <p:cNvSpPr/>
              <p:nvPr/>
            </p:nvSpPr>
            <p:spPr>
              <a:xfrm>
                <a:off x="8410248" y="-657050"/>
                <a:ext cx="1318827" cy="208429"/>
              </a:xfrm>
              <a:custGeom>
                <a:rect b="b" l="l" r="r" t="t"/>
                <a:pathLst>
                  <a:path extrusionOk="0" h="1704" w="10782">
                    <a:moveTo>
                      <a:pt x="0" y="0"/>
                    </a:moveTo>
                    <a:cubicBezTo>
                      <a:pt x="1529" y="1073"/>
                      <a:pt x="3386" y="1704"/>
                      <a:pt x="5395" y="1704"/>
                    </a:cubicBezTo>
                    <a:cubicBezTo>
                      <a:pt x="7396" y="1704"/>
                      <a:pt x="9255" y="1073"/>
                      <a:pt x="10782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6" name="Google Shape;516;p7"/>
              <p:cNvSpPr/>
              <p:nvPr/>
            </p:nvSpPr>
            <p:spPr>
              <a:xfrm>
                <a:off x="5801429" y="-657050"/>
                <a:ext cx="2298835" cy="1149540"/>
              </a:xfrm>
              <a:custGeom>
                <a:rect b="b" l="l" r="r" t="t"/>
                <a:pathLst>
                  <a:path extrusionOk="0" h="9398" w="18794">
                    <a:moveTo>
                      <a:pt x="0" y="0"/>
                    </a:moveTo>
                    <a:cubicBezTo>
                      <a:pt x="0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7" name="Google Shape;517;p7"/>
              <p:cNvSpPr/>
              <p:nvPr/>
            </p:nvSpPr>
            <p:spPr>
              <a:xfrm>
                <a:off x="7913389" y="-657050"/>
                <a:ext cx="7461" cy="122"/>
              </a:xfrm>
              <a:custGeom>
                <a:rect b="b" l="l" r="r" t="t"/>
                <a:pathLst>
                  <a:path extrusionOk="0" h="1" w="61">
                    <a:moveTo>
                      <a:pt x="60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8" name="Google Shape;518;p7"/>
              <p:cNvSpPr/>
              <p:nvPr/>
            </p:nvSpPr>
            <p:spPr>
              <a:xfrm>
                <a:off x="7920728" y="-657050"/>
                <a:ext cx="43056" cy="122"/>
              </a:xfrm>
              <a:custGeom>
                <a:rect b="b" l="l" r="r" t="t"/>
                <a:pathLst>
                  <a:path extrusionOk="0" h="1" w="352">
                    <a:moveTo>
                      <a:pt x="351" y="0"/>
                    </a:moveTo>
                    <a:lnTo>
                      <a:pt x="0" y="0"/>
                    </a:lnTo>
                    <a:lnTo>
                      <a:pt x="35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9" name="Google Shape;519;p7"/>
              <p:cNvSpPr/>
              <p:nvPr/>
            </p:nvSpPr>
            <p:spPr>
              <a:xfrm>
                <a:off x="7963662" y="-657050"/>
                <a:ext cx="92961" cy="122"/>
              </a:xfrm>
              <a:custGeom>
                <a:rect b="b" l="l" r="r" t="t"/>
                <a:pathLst>
                  <a:path extrusionOk="0" h="1" w="760">
                    <a:moveTo>
                      <a:pt x="76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760" y="0"/>
                    </a:lnTo>
                    <a:close/>
                  </a:path>
                </a:pathLst>
              </a:custGeom>
              <a:solidFill>
                <a:srgbClr val="A1121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0" name="Google Shape;520;p7"/>
              <p:cNvSpPr/>
              <p:nvPr/>
            </p:nvSpPr>
            <p:spPr>
              <a:xfrm>
                <a:off x="6431911" y="-657050"/>
                <a:ext cx="6361" cy="122"/>
              </a:xfrm>
              <a:custGeom>
                <a:rect b="b" l="l" r="r" t="t"/>
                <a:pathLst>
                  <a:path extrusionOk="0" h="1" w="52">
                    <a:moveTo>
                      <a:pt x="52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1" name="Google Shape;521;p7"/>
              <p:cNvSpPr/>
              <p:nvPr/>
            </p:nvSpPr>
            <p:spPr>
              <a:xfrm>
                <a:off x="5961300" y="-657050"/>
                <a:ext cx="2095299" cy="835551"/>
              </a:xfrm>
              <a:custGeom>
                <a:rect b="b" l="l" r="r" t="t"/>
                <a:pathLst>
                  <a:path extrusionOk="0" h="6831" w="17130">
                    <a:moveTo>
                      <a:pt x="162" y="0"/>
                    </a:moveTo>
                    <a:cubicBezTo>
                      <a:pt x="162" y="754"/>
                      <a:pt x="105" y="1495"/>
                      <a:pt x="0" y="2223"/>
                    </a:cubicBezTo>
                    <a:cubicBezTo>
                      <a:pt x="1638" y="4985"/>
                      <a:pt x="4646" y="6830"/>
                      <a:pt x="8090" y="6830"/>
                    </a:cubicBezTo>
                    <a:cubicBezTo>
                      <a:pt x="12387" y="6830"/>
                      <a:pt x="16013" y="3945"/>
                      <a:pt x="17130" y="0"/>
                    </a:cubicBezTo>
                    <a:lnTo>
                      <a:pt x="15960" y="0"/>
                    </a:lnTo>
                    <a:cubicBezTo>
                      <a:pt x="14283" y="2568"/>
                      <a:pt x="11386" y="4271"/>
                      <a:pt x="8090" y="4271"/>
                    </a:cubicBezTo>
                    <a:cubicBezTo>
                      <a:pt x="4796" y="4271"/>
                      <a:pt x="1898" y="2568"/>
                      <a:pt x="214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2" name="Google Shape;522;p7"/>
              <p:cNvSpPr/>
              <p:nvPr/>
            </p:nvSpPr>
            <p:spPr>
              <a:xfrm>
                <a:off x="5987354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85" y="2568"/>
                      <a:pt x="4583" y="4271"/>
                      <a:pt x="7877" y="4271"/>
                    </a:cubicBezTo>
                    <a:cubicBezTo>
                      <a:pt x="11173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3" name="Google Shape;523;p7"/>
              <p:cNvSpPr/>
              <p:nvPr/>
            </p:nvSpPr>
            <p:spPr>
              <a:xfrm>
                <a:off x="6291928" y="-657050"/>
                <a:ext cx="1318093" cy="208429"/>
              </a:xfrm>
              <a:custGeom>
                <a:rect b="b" l="l" r="r" t="t"/>
                <a:pathLst>
                  <a:path extrusionOk="0" h="1704" w="10776">
                    <a:moveTo>
                      <a:pt x="0" y="0"/>
                    </a:moveTo>
                    <a:cubicBezTo>
                      <a:pt x="1521" y="1073"/>
                      <a:pt x="3380" y="1704"/>
                      <a:pt x="5387" y="1704"/>
                    </a:cubicBezTo>
                    <a:cubicBezTo>
                      <a:pt x="7390" y="1704"/>
                      <a:pt x="9247" y="1073"/>
                      <a:pt x="10776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4" name="Google Shape;524;p7"/>
              <p:cNvSpPr/>
              <p:nvPr/>
            </p:nvSpPr>
            <p:spPr>
              <a:xfrm>
                <a:off x="-1075563" y="-657050"/>
                <a:ext cx="2298957" cy="1149540"/>
              </a:xfrm>
              <a:custGeom>
                <a:rect b="b" l="l" r="r" t="t"/>
                <a:pathLst>
                  <a:path extrusionOk="0" h="9398" w="18795">
                    <a:moveTo>
                      <a:pt x="1" y="0"/>
                    </a:moveTo>
                    <a:cubicBezTo>
                      <a:pt x="1" y="5192"/>
                      <a:pt x="4205" y="9397"/>
                      <a:pt x="9397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5" name="Google Shape;525;p7"/>
              <p:cNvSpPr/>
              <p:nvPr/>
            </p:nvSpPr>
            <p:spPr>
              <a:xfrm>
                <a:off x="1036519" y="-657050"/>
                <a:ext cx="50028" cy="122"/>
              </a:xfrm>
              <a:custGeom>
                <a:rect b="b" l="l" r="r" t="t"/>
                <a:pathLst>
                  <a:path extrusionOk="0" h="1" w="409">
                    <a:moveTo>
                      <a:pt x="409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58" y="0"/>
                    </a:lnTo>
                    <a:lnTo>
                      <a:pt x="58" y="0"/>
                    </a:lnTo>
                    <a:lnTo>
                      <a:pt x="409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6" name="Google Shape;526;p7"/>
              <p:cNvSpPr/>
              <p:nvPr/>
            </p:nvSpPr>
            <p:spPr>
              <a:xfrm>
                <a:off x="-1032629" y="-657050"/>
                <a:ext cx="143234" cy="122"/>
              </a:xfrm>
              <a:custGeom>
                <a:rect b="b" l="l" r="r" t="t"/>
                <a:pathLst>
                  <a:path extrusionOk="0" h="1" w="1171">
                    <a:moveTo>
                      <a:pt x="1170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7" name="Google Shape;527;p7"/>
              <p:cNvSpPr/>
              <p:nvPr/>
            </p:nvSpPr>
            <p:spPr>
              <a:xfrm>
                <a:off x="-1032629" y="-657050"/>
                <a:ext cx="2104840" cy="835551"/>
              </a:xfrm>
              <a:custGeom>
                <a:rect b="b" l="l" r="r" t="t"/>
                <a:pathLst>
                  <a:path extrusionOk="0" h="6831" w="17208">
                    <a:moveTo>
                      <a:pt x="1" y="0"/>
                    </a:moveTo>
                    <a:cubicBezTo>
                      <a:pt x="1117" y="3945"/>
                      <a:pt x="4743" y="6830"/>
                      <a:pt x="9046" y="6830"/>
                    </a:cubicBezTo>
                    <a:cubicBezTo>
                      <a:pt x="12535" y="6830"/>
                      <a:pt x="15583" y="4926"/>
                      <a:pt x="17208" y="2093"/>
                    </a:cubicBezTo>
                    <a:cubicBezTo>
                      <a:pt x="17052" y="1424"/>
                      <a:pt x="16974" y="723"/>
                      <a:pt x="16974" y="0"/>
                    </a:cubicBezTo>
                    <a:lnTo>
                      <a:pt x="16916" y="0"/>
                    </a:lnTo>
                    <a:cubicBezTo>
                      <a:pt x="15240" y="2568"/>
                      <a:pt x="12340" y="4271"/>
                      <a:pt x="9046" y="4271"/>
                    </a:cubicBezTo>
                    <a:cubicBezTo>
                      <a:pt x="5751" y="4271"/>
                      <a:pt x="2847" y="2568"/>
                      <a:pt x="117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8" name="Google Shape;528;p7"/>
              <p:cNvSpPr/>
              <p:nvPr/>
            </p:nvSpPr>
            <p:spPr>
              <a:xfrm>
                <a:off x="-889516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0" y="0"/>
                    </a:moveTo>
                    <a:cubicBezTo>
                      <a:pt x="1677" y="2568"/>
                      <a:pt x="4581" y="4271"/>
                      <a:pt x="7876" y="4271"/>
                    </a:cubicBezTo>
                    <a:cubicBezTo>
                      <a:pt x="11170" y="4271"/>
                      <a:pt x="14070" y="2568"/>
                      <a:pt x="15746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9" name="Google Shape;529;p7"/>
              <p:cNvSpPr/>
              <p:nvPr/>
            </p:nvSpPr>
            <p:spPr>
              <a:xfrm>
                <a:off x="-586042" y="-657050"/>
                <a:ext cx="1318950" cy="208429"/>
              </a:xfrm>
              <a:custGeom>
                <a:rect b="b" l="l" r="r" t="t"/>
                <a:pathLst>
                  <a:path extrusionOk="0" h="1704" w="10783">
                    <a:moveTo>
                      <a:pt x="1" y="0"/>
                    </a:moveTo>
                    <a:cubicBezTo>
                      <a:pt x="1529" y="1073"/>
                      <a:pt x="3387" y="1704"/>
                      <a:pt x="5395" y="1704"/>
                    </a:cubicBezTo>
                    <a:cubicBezTo>
                      <a:pt x="7396" y="1704"/>
                      <a:pt x="9255" y="1073"/>
                      <a:pt x="10782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0" name="Google Shape;530;p7"/>
              <p:cNvSpPr/>
              <p:nvPr/>
            </p:nvSpPr>
            <p:spPr>
              <a:xfrm>
                <a:off x="1043491" y="-657050"/>
                <a:ext cx="2298957" cy="1149540"/>
              </a:xfrm>
              <a:custGeom>
                <a:rect b="b" l="l" r="r" t="t"/>
                <a:pathLst>
                  <a:path extrusionOk="0" h="9398" w="18795">
                    <a:moveTo>
                      <a:pt x="1" y="0"/>
                    </a:moveTo>
                    <a:cubicBezTo>
                      <a:pt x="1" y="5192"/>
                      <a:pt x="4206" y="9397"/>
                      <a:pt x="9398" y="9397"/>
                    </a:cubicBezTo>
                    <a:cubicBezTo>
                      <a:pt x="14583" y="9397"/>
                      <a:pt x="18794" y="5192"/>
                      <a:pt x="18794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1" name="Google Shape;531;p7"/>
              <p:cNvSpPr/>
              <p:nvPr/>
            </p:nvSpPr>
            <p:spPr>
              <a:xfrm>
                <a:off x="2701549" y="-657050"/>
                <a:ext cx="7217" cy="122"/>
              </a:xfrm>
              <a:custGeom>
                <a:rect b="b" l="l" r="r" t="t"/>
                <a:pathLst>
                  <a:path extrusionOk="0" h="1" w="59">
                    <a:moveTo>
                      <a:pt x="58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2" name="Google Shape;532;p7"/>
              <p:cNvSpPr/>
              <p:nvPr/>
            </p:nvSpPr>
            <p:spPr>
              <a:xfrm>
                <a:off x="1223300" y="-657050"/>
                <a:ext cx="6361" cy="122"/>
              </a:xfrm>
              <a:custGeom>
                <a:rect b="b" l="l" r="r" t="t"/>
                <a:pathLst>
                  <a:path extrusionOk="0" h="1" w="52">
                    <a:moveTo>
                      <a:pt x="52" y="0"/>
                    </a:moveTo>
                    <a:lnTo>
                      <a:pt x="0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61111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3" name="Google Shape;533;p7"/>
              <p:cNvSpPr/>
              <p:nvPr/>
            </p:nvSpPr>
            <p:spPr>
              <a:xfrm>
                <a:off x="1179510" y="-657050"/>
                <a:ext cx="43912" cy="122"/>
              </a:xfrm>
              <a:custGeom>
                <a:rect b="b" l="l" r="r" t="t"/>
                <a:pathLst>
                  <a:path extrusionOk="0" h="1" w="359">
                    <a:moveTo>
                      <a:pt x="358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B11E1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4" name="Google Shape;534;p7"/>
              <p:cNvSpPr/>
              <p:nvPr/>
            </p:nvSpPr>
            <p:spPr>
              <a:xfrm>
                <a:off x="1086425" y="-657050"/>
                <a:ext cx="93206" cy="122"/>
              </a:xfrm>
              <a:custGeom>
                <a:rect b="b" l="l" r="r" t="t"/>
                <a:pathLst>
                  <a:path extrusionOk="0" h="1" w="762">
                    <a:moveTo>
                      <a:pt x="762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762" y="0"/>
                    </a:lnTo>
                    <a:close/>
                  </a:path>
                </a:pathLst>
              </a:custGeom>
              <a:solidFill>
                <a:srgbClr val="A1121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5" name="Google Shape;535;p7"/>
              <p:cNvSpPr/>
              <p:nvPr/>
            </p:nvSpPr>
            <p:spPr>
              <a:xfrm>
                <a:off x="1086425" y="-657050"/>
                <a:ext cx="2095421" cy="835551"/>
              </a:xfrm>
              <a:custGeom>
                <a:rect b="b" l="l" r="r" t="t"/>
                <a:pathLst>
                  <a:path extrusionOk="0" h="6831" w="17131">
                    <a:moveTo>
                      <a:pt x="1" y="0"/>
                    </a:moveTo>
                    <a:cubicBezTo>
                      <a:pt x="1119" y="3945"/>
                      <a:pt x="4745" y="6830"/>
                      <a:pt x="9047" y="6830"/>
                    </a:cubicBezTo>
                    <a:cubicBezTo>
                      <a:pt x="12484" y="6830"/>
                      <a:pt x="15493" y="4985"/>
                      <a:pt x="17130" y="2223"/>
                    </a:cubicBezTo>
                    <a:cubicBezTo>
                      <a:pt x="17027" y="1495"/>
                      <a:pt x="16974" y="754"/>
                      <a:pt x="16974" y="0"/>
                    </a:cubicBezTo>
                    <a:lnTo>
                      <a:pt x="16917" y="0"/>
                    </a:lnTo>
                    <a:cubicBezTo>
                      <a:pt x="15240" y="2568"/>
                      <a:pt x="12342" y="4271"/>
                      <a:pt x="9047" y="4271"/>
                    </a:cubicBezTo>
                    <a:cubicBezTo>
                      <a:pt x="5745" y="4271"/>
                      <a:pt x="2847" y="2568"/>
                      <a:pt x="1171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6" name="Google Shape;536;p7"/>
              <p:cNvSpPr/>
              <p:nvPr/>
            </p:nvSpPr>
            <p:spPr>
              <a:xfrm>
                <a:off x="1229539" y="-657050"/>
                <a:ext cx="1926134" cy="522418"/>
              </a:xfrm>
              <a:custGeom>
                <a:rect b="b" l="l" r="r" t="t"/>
                <a:pathLst>
                  <a:path extrusionOk="0" h="4271" w="15747">
                    <a:moveTo>
                      <a:pt x="1" y="0"/>
                    </a:moveTo>
                    <a:cubicBezTo>
                      <a:pt x="1677" y="2568"/>
                      <a:pt x="4575" y="4271"/>
                      <a:pt x="7877" y="4271"/>
                    </a:cubicBezTo>
                    <a:cubicBezTo>
                      <a:pt x="11172" y="4271"/>
                      <a:pt x="14070" y="2568"/>
                      <a:pt x="15747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7" name="Google Shape;537;p7"/>
              <p:cNvSpPr/>
              <p:nvPr/>
            </p:nvSpPr>
            <p:spPr>
              <a:xfrm>
                <a:off x="1533257" y="-657050"/>
                <a:ext cx="1318705" cy="208429"/>
              </a:xfrm>
              <a:custGeom>
                <a:rect b="b" l="l" r="r" t="t"/>
                <a:pathLst>
                  <a:path extrusionOk="0" h="1704" w="10781">
                    <a:moveTo>
                      <a:pt x="0" y="0"/>
                    </a:moveTo>
                    <a:cubicBezTo>
                      <a:pt x="1527" y="1073"/>
                      <a:pt x="3386" y="1704"/>
                      <a:pt x="5394" y="1704"/>
                    </a:cubicBezTo>
                    <a:cubicBezTo>
                      <a:pt x="7395" y="1704"/>
                      <a:pt x="9254" y="1073"/>
                      <a:pt x="10781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8" name="Google Shape;538;p7"/>
              <p:cNvSpPr/>
              <p:nvPr/>
            </p:nvSpPr>
            <p:spPr>
              <a:xfrm>
                <a:off x="2708643" y="-1326675"/>
                <a:ext cx="3723345" cy="1861672"/>
              </a:xfrm>
              <a:custGeom>
                <a:rect b="b" l="l" r="r" t="t"/>
                <a:pathLst>
                  <a:path extrusionOk="0" h="15220" w="30440">
                    <a:moveTo>
                      <a:pt x="0" y="0"/>
                    </a:moveTo>
                    <a:cubicBezTo>
                      <a:pt x="0" y="8410"/>
                      <a:pt x="6811" y="15219"/>
                      <a:pt x="15221" y="15219"/>
                    </a:cubicBezTo>
                    <a:cubicBezTo>
                      <a:pt x="23622" y="15219"/>
                      <a:pt x="30439" y="8410"/>
                      <a:pt x="30439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9" name="Google Shape;539;p7"/>
              <p:cNvSpPr/>
              <p:nvPr/>
            </p:nvSpPr>
            <p:spPr>
              <a:xfrm>
                <a:off x="2734942" y="-1326675"/>
                <a:ext cx="3669892" cy="1548540"/>
              </a:xfrm>
              <a:custGeom>
                <a:rect b="b" l="l" r="r" t="t"/>
                <a:pathLst>
                  <a:path extrusionOk="0" h="12660" w="30003">
                    <a:moveTo>
                      <a:pt x="0" y="0"/>
                    </a:moveTo>
                    <a:cubicBezTo>
                      <a:pt x="1222" y="7187"/>
                      <a:pt x="7474" y="12660"/>
                      <a:pt x="15006" y="12660"/>
                    </a:cubicBezTo>
                    <a:cubicBezTo>
                      <a:pt x="22537" y="12660"/>
                      <a:pt x="28788" y="7187"/>
                      <a:pt x="30003" y="0"/>
                    </a:cubicBezTo>
                    <a:lnTo>
                      <a:pt x="29334" y="0"/>
                    </a:lnTo>
                    <a:cubicBezTo>
                      <a:pt x="27228" y="5882"/>
                      <a:pt x="21608" y="10093"/>
                      <a:pt x="15006" y="10093"/>
                    </a:cubicBezTo>
                    <a:cubicBezTo>
                      <a:pt x="8396" y="10093"/>
                      <a:pt x="2775" y="5882"/>
                      <a:pt x="67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40" name="Google Shape;540;p7"/>
              <p:cNvSpPr/>
              <p:nvPr/>
            </p:nvSpPr>
            <p:spPr>
              <a:xfrm>
                <a:off x="2816773" y="-1326675"/>
                <a:ext cx="3506231" cy="1234551"/>
              </a:xfrm>
              <a:custGeom>
                <a:rect b="b" l="l" r="r" t="t"/>
                <a:pathLst>
                  <a:path extrusionOk="0" h="10093" w="28665">
                    <a:moveTo>
                      <a:pt x="1" y="0"/>
                    </a:moveTo>
                    <a:cubicBezTo>
                      <a:pt x="2106" y="5882"/>
                      <a:pt x="7727" y="10093"/>
                      <a:pt x="14337" y="10093"/>
                    </a:cubicBezTo>
                    <a:cubicBezTo>
                      <a:pt x="20939" y="10093"/>
                      <a:pt x="26559" y="5882"/>
                      <a:pt x="28665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41" name="Google Shape;541;p7"/>
              <p:cNvSpPr/>
              <p:nvPr/>
            </p:nvSpPr>
            <p:spPr>
              <a:xfrm>
                <a:off x="2963923" y="-1326675"/>
                <a:ext cx="3212058" cy="920562"/>
              </a:xfrm>
              <a:custGeom>
                <a:rect b="b" l="l" r="r" t="t"/>
                <a:pathLst>
                  <a:path extrusionOk="0" h="7526" w="26260">
                    <a:moveTo>
                      <a:pt x="0" y="0"/>
                    </a:moveTo>
                    <a:cubicBezTo>
                      <a:pt x="2645" y="4505"/>
                      <a:pt x="7531" y="7526"/>
                      <a:pt x="13134" y="7526"/>
                    </a:cubicBezTo>
                    <a:cubicBezTo>
                      <a:pt x="18728" y="7526"/>
                      <a:pt x="23616" y="4505"/>
                      <a:pt x="26259" y="0"/>
                    </a:cubicBezTo>
                    <a:lnTo>
                      <a:pt x="24369" y="0"/>
                    </a:lnTo>
                    <a:cubicBezTo>
                      <a:pt x="21588" y="3048"/>
                      <a:pt x="17579" y="4958"/>
                      <a:pt x="13134" y="4958"/>
                    </a:cubicBezTo>
                    <a:cubicBezTo>
                      <a:pt x="8682" y="4958"/>
                      <a:pt x="4679" y="3048"/>
                      <a:pt x="1890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42" name="Google Shape;542;p7"/>
              <p:cNvSpPr/>
              <p:nvPr/>
            </p:nvSpPr>
            <p:spPr>
              <a:xfrm>
                <a:off x="3195106" y="-1326675"/>
                <a:ext cx="2749697" cy="606572"/>
              </a:xfrm>
              <a:custGeom>
                <a:rect b="b" l="l" r="r" t="t"/>
                <a:pathLst>
                  <a:path extrusionOk="0" h="4959" w="22480">
                    <a:moveTo>
                      <a:pt x="0" y="0"/>
                    </a:moveTo>
                    <a:cubicBezTo>
                      <a:pt x="2789" y="3048"/>
                      <a:pt x="6792" y="4958"/>
                      <a:pt x="11244" y="4958"/>
                    </a:cubicBezTo>
                    <a:cubicBezTo>
                      <a:pt x="15689" y="4958"/>
                      <a:pt x="19698" y="3048"/>
                      <a:pt x="22479" y="0"/>
                    </a:cubicBezTo>
                    <a:close/>
                  </a:path>
                </a:pathLst>
              </a:custGeom>
              <a:solidFill>
                <a:srgbClr val="D337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43" name="Google Shape;543;p7"/>
              <p:cNvSpPr/>
              <p:nvPr/>
            </p:nvSpPr>
            <p:spPr>
              <a:xfrm>
                <a:off x="3568056" y="-1326675"/>
                <a:ext cx="2003928" cy="292583"/>
              </a:xfrm>
              <a:custGeom>
                <a:rect b="b" l="l" r="r" t="t"/>
                <a:pathLst>
                  <a:path extrusionOk="0" h="2392" w="16383">
                    <a:moveTo>
                      <a:pt x="0" y="0"/>
                    </a:moveTo>
                    <a:cubicBezTo>
                      <a:pt x="2365" y="1515"/>
                      <a:pt x="5178" y="2391"/>
                      <a:pt x="8195" y="2391"/>
                    </a:cubicBezTo>
                    <a:cubicBezTo>
                      <a:pt x="11209" y="2391"/>
                      <a:pt x="14017" y="1515"/>
                      <a:pt x="16383" y="0"/>
                    </a:cubicBezTo>
                    <a:close/>
                  </a:path>
                </a:pathLst>
              </a:custGeom>
              <a:solidFill>
                <a:srgbClr val="C1212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544" name="Google Shape;544;p7"/>
          <p:cNvSpPr txBox="1"/>
          <p:nvPr>
            <p:ph type="title"/>
          </p:nvPr>
        </p:nvSpPr>
        <p:spPr>
          <a:xfrm>
            <a:off x="1219200" y="1017463"/>
            <a:ext cx="3812700" cy="1945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545" name="Google Shape;545;p7"/>
          <p:cNvSpPr txBox="1"/>
          <p:nvPr>
            <p:ph idx="1" type="body"/>
          </p:nvPr>
        </p:nvSpPr>
        <p:spPr>
          <a:xfrm>
            <a:off x="1219200" y="3130938"/>
            <a:ext cx="3322200" cy="99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grpSp>
        <p:nvGrpSpPr>
          <p:cNvPr id="546" name="Google Shape;546;p7"/>
          <p:cNvGrpSpPr/>
          <p:nvPr/>
        </p:nvGrpSpPr>
        <p:grpSpPr>
          <a:xfrm>
            <a:off x="1005923" y="4833275"/>
            <a:ext cx="252990" cy="126527"/>
            <a:chOff x="3895900" y="4823325"/>
            <a:chExt cx="252990" cy="126527"/>
          </a:xfrm>
        </p:grpSpPr>
        <p:sp>
          <p:nvSpPr>
            <p:cNvPr id="547" name="Google Shape;547;p7"/>
            <p:cNvSpPr/>
            <p:nvPr/>
          </p:nvSpPr>
          <p:spPr>
            <a:xfrm>
              <a:off x="3895900" y="4823325"/>
              <a:ext cx="252990" cy="126448"/>
            </a:xfrm>
            <a:custGeom>
              <a:rect b="b" l="l" r="r" t="t"/>
              <a:pathLst>
                <a:path extrusionOk="0" h="1606" w="3214">
                  <a:moveTo>
                    <a:pt x="1621" y="0"/>
                  </a:moveTo>
                  <a:cubicBezTo>
                    <a:pt x="1545" y="0"/>
                    <a:pt x="1467" y="5"/>
                    <a:pt x="1387" y="14"/>
                  </a:cubicBezTo>
                  <a:cubicBezTo>
                    <a:pt x="734" y="88"/>
                    <a:pt x="162" y="438"/>
                    <a:pt x="42" y="1165"/>
                  </a:cubicBezTo>
                  <a:cubicBezTo>
                    <a:pt x="1" y="1406"/>
                    <a:pt x="19" y="1393"/>
                    <a:pt x="265" y="1440"/>
                  </a:cubicBezTo>
                  <a:cubicBezTo>
                    <a:pt x="866" y="1560"/>
                    <a:pt x="1499" y="1606"/>
                    <a:pt x="2126" y="1606"/>
                  </a:cubicBezTo>
                  <a:cubicBezTo>
                    <a:pt x="2456" y="1606"/>
                    <a:pt x="2784" y="1593"/>
                    <a:pt x="3105" y="1572"/>
                  </a:cubicBezTo>
                  <a:cubicBezTo>
                    <a:pt x="3213" y="1565"/>
                    <a:pt x="2909" y="822"/>
                    <a:pt x="2881" y="769"/>
                  </a:cubicBezTo>
                  <a:cubicBezTo>
                    <a:pt x="2620" y="238"/>
                    <a:pt x="2169" y="0"/>
                    <a:pt x="162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8" name="Google Shape;548;p7"/>
            <p:cNvSpPr/>
            <p:nvPr/>
          </p:nvSpPr>
          <p:spPr>
            <a:xfrm>
              <a:off x="3897789" y="4898359"/>
              <a:ext cx="242521" cy="48737"/>
            </a:xfrm>
            <a:custGeom>
              <a:rect b="b" l="l" r="r" t="t"/>
              <a:pathLst>
                <a:path extrusionOk="0" h="619" w="3081">
                  <a:moveTo>
                    <a:pt x="3081" y="619"/>
                  </a:moveTo>
                  <a:lnTo>
                    <a:pt x="3081" y="619"/>
                  </a:lnTo>
                  <a:lnTo>
                    <a:pt x="3081" y="619"/>
                  </a:lnTo>
                  <a:close/>
                  <a:moveTo>
                    <a:pt x="3081" y="619"/>
                  </a:moveTo>
                  <a:lnTo>
                    <a:pt x="3081" y="619"/>
                  </a:lnTo>
                  <a:lnTo>
                    <a:pt x="3081" y="619"/>
                  </a:lnTo>
                  <a:close/>
                  <a:moveTo>
                    <a:pt x="3081" y="619"/>
                  </a:moveTo>
                  <a:lnTo>
                    <a:pt x="3081" y="619"/>
                  </a:lnTo>
                  <a:lnTo>
                    <a:pt x="3081" y="619"/>
                  </a:lnTo>
                  <a:close/>
                  <a:moveTo>
                    <a:pt x="3081" y="619"/>
                  </a:moveTo>
                  <a:lnTo>
                    <a:pt x="3081" y="619"/>
                  </a:lnTo>
                  <a:lnTo>
                    <a:pt x="3081" y="619"/>
                  </a:lnTo>
                  <a:close/>
                  <a:moveTo>
                    <a:pt x="3081" y="619"/>
                  </a:moveTo>
                  <a:lnTo>
                    <a:pt x="3081" y="619"/>
                  </a:lnTo>
                  <a:lnTo>
                    <a:pt x="3081" y="619"/>
                  </a:lnTo>
                  <a:close/>
                  <a:moveTo>
                    <a:pt x="3081" y="619"/>
                  </a:moveTo>
                  <a:lnTo>
                    <a:pt x="3081" y="619"/>
                  </a:lnTo>
                  <a:lnTo>
                    <a:pt x="3081" y="619"/>
                  </a:lnTo>
                  <a:close/>
                  <a:moveTo>
                    <a:pt x="23" y="194"/>
                  </a:moveTo>
                  <a:cubicBezTo>
                    <a:pt x="18" y="200"/>
                    <a:pt x="18" y="207"/>
                    <a:pt x="18" y="212"/>
                  </a:cubicBezTo>
                  <a:cubicBezTo>
                    <a:pt x="6" y="268"/>
                    <a:pt x="0" y="315"/>
                    <a:pt x="0" y="350"/>
                  </a:cubicBezTo>
                  <a:cubicBezTo>
                    <a:pt x="0" y="315"/>
                    <a:pt x="6" y="268"/>
                    <a:pt x="18" y="212"/>
                  </a:cubicBezTo>
                  <a:cubicBezTo>
                    <a:pt x="18" y="207"/>
                    <a:pt x="18" y="200"/>
                    <a:pt x="23" y="194"/>
                  </a:cubicBezTo>
                  <a:close/>
                  <a:moveTo>
                    <a:pt x="23" y="189"/>
                  </a:moveTo>
                  <a:lnTo>
                    <a:pt x="23" y="189"/>
                  </a:lnTo>
                  <a:lnTo>
                    <a:pt x="23" y="189"/>
                  </a:lnTo>
                  <a:close/>
                  <a:moveTo>
                    <a:pt x="23" y="183"/>
                  </a:moveTo>
                  <a:lnTo>
                    <a:pt x="23" y="189"/>
                  </a:lnTo>
                  <a:lnTo>
                    <a:pt x="23" y="183"/>
                  </a:lnTo>
                  <a:close/>
                  <a:moveTo>
                    <a:pt x="23" y="178"/>
                  </a:moveTo>
                  <a:lnTo>
                    <a:pt x="23" y="183"/>
                  </a:lnTo>
                  <a:lnTo>
                    <a:pt x="23" y="178"/>
                  </a:lnTo>
                  <a:close/>
                  <a:moveTo>
                    <a:pt x="29" y="160"/>
                  </a:moveTo>
                  <a:cubicBezTo>
                    <a:pt x="29" y="165"/>
                    <a:pt x="23" y="172"/>
                    <a:pt x="23" y="178"/>
                  </a:cubicBezTo>
                  <a:cubicBezTo>
                    <a:pt x="23" y="172"/>
                    <a:pt x="29" y="165"/>
                    <a:pt x="29" y="160"/>
                  </a:cubicBezTo>
                  <a:close/>
                  <a:moveTo>
                    <a:pt x="29" y="154"/>
                  </a:moveTo>
                  <a:lnTo>
                    <a:pt x="29" y="160"/>
                  </a:lnTo>
                  <a:lnTo>
                    <a:pt x="29" y="154"/>
                  </a:lnTo>
                  <a:close/>
                  <a:moveTo>
                    <a:pt x="29" y="149"/>
                  </a:moveTo>
                  <a:lnTo>
                    <a:pt x="29" y="154"/>
                  </a:lnTo>
                  <a:lnTo>
                    <a:pt x="29" y="149"/>
                  </a:lnTo>
                  <a:close/>
                  <a:moveTo>
                    <a:pt x="29" y="149"/>
                  </a:moveTo>
                  <a:lnTo>
                    <a:pt x="29" y="149"/>
                  </a:lnTo>
                  <a:lnTo>
                    <a:pt x="29" y="149"/>
                  </a:lnTo>
                  <a:close/>
                  <a:moveTo>
                    <a:pt x="29" y="143"/>
                  </a:moveTo>
                  <a:lnTo>
                    <a:pt x="29" y="149"/>
                  </a:lnTo>
                  <a:lnTo>
                    <a:pt x="29" y="143"/>
                  </a:lnTo>
                  <a:close/>
                  <a:moveTo>
                    <a:pt x="29" y="138"/>
                  </a:moveTo>
                  <a:lnTo>
                    <a:pt x="29" y="143"/>
                  </a:lnTo>
                  <a:lnTo>
                    <a:pt x="29" y="138"/>
                  </a:lnTo>
                  <a:close/>
                  <a:moveTo>
                    <a:pt x="34" y="131"/>
                  </a:moveTo>
                  <a:cubicBezTo>
                    <a:pt x="34" y="138"/>
                    <a:pt x="34" y="138"/>
                    <a:pt x="29" y="138"/>
                  </a:cubicBezTo>
                  <a:cubicBezTo>
                    <a:pt x="34" y="138"/>
                    <a:pt x="34" y="138"/>
                    <a:pt x="34" y="131"/>
                  </a:cubicBezTo>
                  <a:close/>
                  <a:moveTo>
                    <a:pt x="34" y="131"/>
                  </a:moveTo>
                  <a:lnTo>
                    <a:pt x="34" y="131"/>
                  </a:lnTo>
                  <a:lnTo>
                    <a:pt x="34" y="131"/>
                  </a:lnTo>
                  <a:close/>
                  <a:moveTo>
                    <a:pt x="34" y="126"/>
                  </a:moveTo>
                  <a:lnTo>
                    <a:pt x="34" y="131"/>
                  </a:lnTo>
                  <a:lnTo>
                    <a:pt x="34" y="126"/>
                  </a:lnTo>
                  <a:close/>
                  <a:moveTo>
                    <a:pt x="34" y="120"/>
                  </a:moveTo>
                  <a:lnTo>
                    <a:pt x="34" y="126"/>
                  </a:lnTo>
                  <a:lnTo>
                    <a:pt x="34" y="120"/>
                  </a:lnTo>
                  <a:close/>
                  <a:moveTo>
                    <a:pt x="34" y="120"/>
                  </a:moveTo>
                  <a:lnTo>
                    <a:pt x="34" y="120"/>
                  </a:lnTo>
                  <a:lnTo>
                    <a:pt x="34" y="120"/>
                  </a:lnTo>
                  <a:close/>
                  <a:moveTo>
                    <a:pt x="34" y="115"/>
                  </a:moveTo>
                  <a:lnTo>
                    <a:pt x="34" y="120"/>
                  </a:lnTo>
                  <a:lnTo>
                    <a:pt x="34" y="115"/>
                  </a:lnTo>
                  <a:close/>
                  <a:moveTo>
                    <a:pt x="40" y="109"/>
                  </a:moveTo>
                  <a:cubicBezTo>
                    <a:pt x="40" y="109"/>
                    <a:pt x="40" y="115"/>
                    <a:pt x="34" y="115"/>
                  </a:cubicBezTo>
                  <a:cubicBezTo>
                    <a:pt x="40" y="115"/>
                    <a:pt x="40" y="109"/>
                    <a:pt x="40" y="109"/>
                  </a:cubicBezTo>
                  <a:close/>
                  <a:moveTo>
                    <a:pt x="40" y="109"/>
                  </a:moveTo>
                  <a:lnTo>
                    <a:pt x="40" y="109"/>
                  </a:lnTo>
                  <a:lnTo>
                    <a:pt x="40" y="109"/>
                  </a:lnTo>
                  <a:close/>
                  <a:moveTo>
                    <a:pt x="40" y="104"/>
                  </a:moveTo>
                  <a:lnTo>
                    <a:pt x="40" y="104"/>
                  </a:lnTo>
                  <a:lnTo>
                    <a:pt x="40" y="104"/>
                  </a:lnTo>
                  <a:close/>
                  <a:moveTo>
                    <a:pt x="40" y="97"/>
                  </a:moveTo>
                  <a:lnTo>
                    <a:pt x="40" y="104"/>
                  </a:lnTo>
                  <a:lnTo>
                    <a:pt x="40" y="97"/>
                  </a:lnTo>
                  <a:close/>
                  <a:moveTo>
                    <a:pt x="40" y="91"/>
                  </a:moveTo>
                  <a:lnTo>
                    <a:pt x="40" y="97"/>
                  </a:lnTo>
                  <a:lnTo>
                    <a:pt x="40" y="91"/>
                  </a:lnTo>
                  <a:close/>
                  <a:moveTo>
                    <a:pt x="40" y="91"/>
                  </a:moveTo>
                  <a:lnTo>
                    <a:pt x="40" y="91"/>
                  </a:lnTo>
                  <a:lnTo>
                    <a:pt x="40" y="91"/>
                  </a:lnTo>
                  <a:close/>
                  <a:moveTo>
                    <a:pt x="45" y="86"/>
                  </a:moveTo>
                  <a:lnTo>
                    <a:pt x="40" y="91"/>
                  </a:lnTo>
                  <a:lnTo>
                    <a:pt x="45" y="86"/>
                  </a:lnTo>
                  <a:close/>
                  <a:moveTo>
                    <a:pt x="45" y="80"/>
                  </a:moveTo>
                  <a:lnTo>
                    <a:pt x="45" y="86"/>
                  </a:lnTo>
                  <a:lnTo>
                    <a:pt x="45" y="80"/>
                  </a:lnTo>
                  <a:close/>
                  <a:moveTo>
                    <a:pt x="45" y="80"/>
                  </a:moveTo>
                  <a:lnTo>
                    <a:pt x="45" y="80"/>
                  </a:lnTo>
                  <a:lnTo>
                    <a:pt x="45" y="80"/>
                  </a:lnTo>
                  <a:close/>
                  <a:moveTo>
                    <a:pt x="45" y="75"/>
                  </a:moveTo>
                  <a:lnTo>
                    <a:pt x="45" y="75"/>
                  </a:lnTo>
                  <a:lnTo>
                    <a:pt x="45" y="75"/>
                  </a:lnTo>
                  <a:close/>
                  <a:moveTo>
                    <a:pt x="45" y="69"/>
                  </a:moveTo>
                  <a:lnTo>
                    <a:pt x="45" y="75"/>
                  </a:lnTo>
                  <a:lnTo>
                    <a:pt x="45" y="69"/>
                  </a:lnTo>
                  <a:close/>
                  <a:moveTo>
                    <a:pt x="52" y="69"/>
                  </a:moveTo>
                  <a:lnTo>
                    <a:pt x="45" y="69"/>
                  </a:lnTo>
                  <a:lnTo>
                    <a:pt x="52" y="69"/>
                  </a:lnTo>
                  <a:close/>
                  <a:moveTo>
                    <a:pt x="52" y="62"/>
                  </a:moveTo>
                  <a:lnTo>
                    <a:pt x="52" y="62"/>
                  </a:lnTo>
                  <a:lnTo>
                    <a:pt x="52" y="62"/>
                  </a:lnTo>
                  <a:close/>
                  <a:moveTo>
                    <a:pt x="52" y="57"/>
                  </a:moveTo>
                  <a:lnTo>
                    <a:pt x="52" y="62"/>
                  </a:lnTo>
                  <a:lnTo>
                    <a:pt x="52" y="57"/>
                  </a:lnTo>
                  <a:close/>
                  <a:moveTo>
                    <a:pt x="52" y="57"/>
                  </a:moveTo>
                  <a:lnTo>
                    <a:pt x="52" y="57"/>
                  </a:lnTo>
                  <a:lnTo>
                    <a:pt x="52" y="57"/>
                  </a:lnTo>
                  <a:close/>
                  <a:moveTo>
                    <a:pt x="52" y="51"/>
                  </a:moveTo>
                  <a:lnTo>
                    <a:pt x="52" y="51"/>
                  </a:lnTo>
                  <a:lnTo>
                    <a:pt x="52" y="51"/>
                  </a:lnTo>
                  <a:close/>
                  <a:moveTo>
                    <a:pt x="52" y="46"/>
                  </a:moveTo>
                  <a:lnTo>
                    <a:pt x="52" y="51"/>
                  </a:lnTo>
                  <a:lnTo>
                    <a:pt x="52" y="46"/>
                  </a:lnTo>
                  <a:close/>
                  <a:moveTo>
                    <a:pt x="58" y="46"/>
                  </a:moveTo>
                  <a:lnTo>
                    <a:pt x="58" y="46"/>
                  </a:lnTo>
                  <a:lnTo>
                    <a:pt x="58" y="46"/>
                  </a:lnTo>
                  <a:close/>
                  <a:moveTo>
                    <a:pt x="58" y="40"/>
                  </a:moveTo>
                  <a:lnTo>
                    <a:pt x="58" y="40"/>
                  </a:lnTo>
                  <a:lnTo>
                    <a:pt x="58" y="40"/>
                  </a:lnTo>
                  <a:close/>
                  <a:moveTo>
                    <a:pt x="58" y="35"/>
                  </a:moveTo>
                  <a:lnTo>
                    <a:pt x="58" y="40"/>
                  </a:lnTo>
                  <a:lnTo>
                    <a:pt x="58" y="35"/>
                  </a:lnTo>
                  <a:close/>
                  <a:moveTo>
                    <a:pt x="58" y="35"/>
                  </a:moveTo>
                  <a:lnTo>
                    <a:pt x="58" y="35"/>
                  </a:lnTo>
                  <a:lnTo>
                    <a:pt x="58" y="35"/>
                  </a:lnTo>
                  <a:close/>
                  <a:moveTo>
                    <a:pt x="58" y="28"/>
                  </a:moveTo>
                  <a:lnTo>
                    <a:pt x="58" y="28"/>
                  </a:lnTo>
                  <a:lnTo>
                    <a:pt x="58" y="28"/>
                  </a:lnTo>
                  <a:close/>
                  <a:moveTo>
                    <a:pt x="63" y="23"/>
                  </a:moveTo>
                  <a:lnTo>
                    <a:pt x="63" y="28"/>
                  </a:lnTo>
                  <a:lnTo>
                    <a:pt x="63" y="23"/>
                  </a:lnTo>
                  <a:close/>
                  <a:moveTo>
                    <a:pt x="63" y="23"/>
                  </a:moveTo>
                  <a:lnTo>
                    <a:pt x="63" y="23"/>
                  </a:lnTo>
                  <a:lnTo>
                    <a:pt x="63" y="23"/>
                  </a:lnTo>
                  <a:close/>
                  <a:moveTo>
                    <a:pt x="63" y="17"/>
                  </a:moveTo>
                  <a:lnTo>
                    <a:pt x="63" y="17"/>
                  </a:lnTo>
                  <a:lnTo>
                    <a:pt x="63" y="17"/>
                  </a:lnTo>
                  <a:close/>
                  <a:moveTo>
                    <a:pt x="63" y="12"/>
                  </a:moveTo>
                  <a:lnTo>
                    <a:pt x="63" y="12"/>
                  </a:lnTo>
                  <a:lnTo>
                    <a:pt x="63" y="12"/>
                  </a:lnTo>
                  <a:close/>
                  <a:moveTo>
                    <a:pt x="63" y="12"/>
                  </a:moveTo>
                  <a:lnTo>
                    <a:pt x="63" y="12"/>
                  </a:lnTo>
                  <a:lnTo>
                    <a:pt x="63" y="12"/>
                  </a:lnTo>
                  <a:close/>
                  <a:moveTo>
                    <a:pt x="69" y="1"/>
                  </a:moveTo>
                  <a:lnTo>
                    <a:pt x="69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9" name="Google Shape;549;p7"/>
            <p:cNvSpPr/>
            <p:nvPr/>
          </p:nvSpPr>
          <p:spPr>
            <a:xfrm>
              <a:off x="3897789" y="4824349"/>
              <a:ext cx="246063" cy="125504"/>
            </a:xfrm>
            <a:custGeom>
              <a:rect b="b" l="l" r="r" t="t"/>
              <a:pathLst>
                <a:path extrusionOk="0" h="1594" w="3126">
                  <a:moveTo>
                    <a:pt x="1340" y="1"/>
                  </a:moveTo>
                  <a:lnTo>
                    <a:pt x="1340" y="1"/>
                  </a:lnTo>
                  <a:cubicBezTo>
                    <a:pt x="761" y="75"/>
                    <a:pt x="252" y="368"/>
                    <a:pt x="69" y="941"/>
                  </a:cubicBezTo>
                  <a:cubicBezTo>
                    <a:pt x="69" y="946"/>
                    <a:pt x="69" y="946"/>
                    <a:pt x="63" y="952"/>
                  </a:cubicBezTo>
                  <a:lnTo>
                    <a:pt x="63" y="957"/>
                  </a:lnTo>
                  <a:lnTo>
                    <a:pt x="63" y="963"/>
                  </a:lnTo>
                  <a:lnTo>
                    <a:pt x="63" y="968"/>
                  </a:lnTo>
                  <a:lnTo>
                    <a:pt x="58" y="968"/>
                  </a:lnTo>
                  <a:lnTo>
                    <a:pt x="58" y="975"/>
                  </a:lnTo>
                  <a:lnTo>
                    <a:pt x="58" y="980"/>
                  </a:lnTo>
                  <a:lnTo>
                    <a:pt x="58" y="986"/>
                  </a:lnTo>
                  <a:lnTo>
                    <a:pt x="52" y="986"/>
                  </a:lnTo>
                  <a:lnTo>
                    <a:pt x="52" y="991"/>
                  </a:lnTo>
                  <a:lnTo>
                    <a:pt x="52" y="997"/>
                  </a:lnTo>
                  <a:lnTo>
                    <a:pt x="52" y="1002"/>
                  </a:lnTo>
                  <a:lnTo>
                    <a:pt x="52" y="1009"/>
                  </a:lnTo>
                  <a:lnTo>
                    <a:pt x="45" y="1009"/>
                  </a:lnTo>
                  <a:lnTo>
                    <a:pt x="45" y="1015"/>
                  </a:lnTo>
                  <a:lnTo>
                    <a:pt x="45" y="1020"/>
                  </a:lnTo>
                  <a:lnTo>
                    <a:pt x="45" y="1026"/>
                  </a:lnTo>
                  <a:lnTo>
                    <a:pt x="40" y="1031"/>
                  </a:lnTo>
                  <a:lnTo>
                    <a:pt x="40" y="1037"/>
                  </a:lnTo>
                  <a:lnTo>
                    <a:pt x="40" y="1044"/>
                  </a:lnTo>
                  <a:lnTo>
                    <a:pt x="40" y="1049"/>
                  </a:lnTo>
                  <a:cubicBezTo>
                    <a:pt x="40" y="1049"/>
                    <a:pt x="40" y="1055"/>
                    <a:pt x="34" y="1055"/>
                  </a:cubicBezTo>
                  <a:lnTo>
                    <a:pt x="34" y="1060"/>
                  </a:lnTo>
                  <a:lnTo>
                    <a:pt x="34" y="1066"/>
                  </a:lnTo>
                  <a:lnTo>
                    <a:pt x="34" y="1071"/>
                  </a:lnTo>
                  <a:cubicBezTo>
                    <a:pt x="34" y="1078"/>
                    <a:pt x="34" y="1078"/>
                    <a:pt x="29" y="1078"/>
                  </a:cubicBezTo>
                  <a:lnTo>
                    <a:pt x="29" y="1083"/>
                  </a:lnTo>
                  <a:lnTo>
                    <a:pt x="29" y="1089"/>
                  </a:lnTo>
                  <a:lnTo>
                    <a:pt x="29" y="1094"/>
                  </a:lnTo>
                  <a:lnTo>
                    <a:pt x="29" y="1100"/>
                  </a:lnTo>
                  <a:cubicBezTo>
                    <a:pt x="29" y="1105"/>
                    <a:pt x="23" y="1112"/>
                    <a:pt x="23" y="1118"/>
                  </a:cubicBezTo>
                  <a:lnTo>
                    <a:pt x="23" y="1123"/>
                  </a:lnTo>
                  <a:lnTo>
                    <a:pt x="23" y="1129"/>
                  </a:lnTo>
                  <a:lnTo>
                    <a:pt x="23" y="1134"/>
                  </a:lnTo>
                  <a:cubicBezTo>
                    <a:pt x="18" y="1140"/>
                    <a:pt x="18" y="1147"/>
                    <a:pt x="18" y="1152"/>
                  </a:cubicBezTo>
                  <a:cubicBezTo>
                    <a:pt x="6" y="1208"/>
                    <a:pt x="0" y="1255"/>
                    <a:pt x="0" y="1290"/>
                  </a:cubicBezTo>
                  <a:cubicBezTo>
                    <a:pt x="0" y="1393"/>
                    <a:pt x="58" y="1393"/>
                    <a:pt x="241" y="1427"/>
                  </a:cubicBezTo>
                  <a:cubicBezTo>
                    <a:pt x="836" y="1546"/>
                    <a:pt x="1466" y="1593"/>
                    <a:pt x="2090" y="1593"/>
                  </a:cubicBezTo>
                  <a:cubicBezTo>
                    <a:pt x="2422" y="1593"/>
                    <a:pt x="2754" y="1581"/>
                    <a:pt x="3081" y="1559"/>
                  </a:cubicBezTo>
                  <a:cubicBezTo>
                    <a:pt x="3126" y="1546"/>
                    <a:pt x="3092" y="1404"/>
                    <a:pt x="3041" y="1243"/>
                  </a:cubicBezTo>
                  <a:cubicBezTo>
                    <a:pt x="2679" y="1169"/>
                    <a:pt x="2319" y="1147"/>
                    <a:pt x="1947" y="1134"/>
                  </a:cubicBezTo>
                  <a:cubicBezTo>
                    <a:pt x="1689" y="1123"/>
                    <a:pt x="1334" y="1163"/>
                    <a:pt x="1145" y="941"/>
                  </a:cubicBezTo>
                  <a:cubicBezTo>
                    <a:pt x="911" y="659"/>
                    <a:pt x="1099" y="270"/>
                    <a:pt x="134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0" name="Google Shape;550;p7"/>
          <p:cNvGrpSpPr/>
          <p:nvPr/>
        </p:nvGrpSpPr>
        <p:grpSpPr>
          <a:xfrm>
            <a:off x="2457550" y="4834613"/>
            <a:ext cx="253384" cy="125976"/>
            <a:chOff x="4305618" y="4825451"/>
            <a:chExt cx="253384" cy="125976"/>
          </a:xfrm>
        </p:grpSpPr>
        <p:sp>
          <p:nvSpPr>
            <p:cNvPr id="551" name="Google Shape;551;p7"/>
            <p:cNvSpPr/>
            <p:nvPr/>
          </p:nvSpPr>
          <p:spPr>
            <a:xfrm>
              <a:off x="4305618" y="4825451"/>
              <a:ext cx="253384" cy="125976"/>
            </a:xfrm>
            <a:custGeom>
              <a:rect b="b" l="l" r="r" t="t"/>
              <a:pathLst>
                <a:path extrusionOk="0" h="1600" w="3219">
                  <a:moveTo>
                    <a:pt x="1647" y="1"/>
                  </a:moveTo>
                  <a:cubicBezTo>
                    <a:pt x="1546" y="1"/>
                    <a:pt x="1442" y="10"/>
                    <a:pt x="1335" y="27"/>
                  </a:cubicBezTo>
                  <a:cubicBezTo>
                    <a:pt x="682" y="124"/>
                    <a:pt x="127" y="502"/>
                    <a:pt x="35" y="1229"/>
                  </a:cubicBezTo>
                  <a:cubicBezTo>
                    <a:pt x="0" y="1476"/>
                    <a:pt x="24" y="1458"/>
                    <a:pt x="270" y="1498"/>
                  </a:cubicBezTo>
                  <a:cubicBezTo>
                    <a:pt x="715" y="1571"/>
                    <a:pt x="1177" y="1600"/>
                    <a:pt x="1639" y="1600"/>
                  </a:cubicBezTo>
                  <a:cubicBezTo>
                    <a:pt x="2134" y="1600"/>
                    <a:pt x="2629" y="1566"/>
                    <a:pt x="3108" y="1516"/>
                  </a:cubicBezTo>
                  <a:cubicBezTo>
                    <a:pt x="3218" y="1498"/>
                    <a:pt x="2886" y="771"/>
                    <a:pt x="2857" y="720"/>
                  </a:cubicBezTo>
                  <a:cubicBezTo>
                    <a:pt x="2585" y="223"/>
                    <a:pt x="2157" y="1"/>
                    <a:pt x="164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2" name="Google Shape;552;p7"/>
            <p:cNvSpPr/>
            <p:nvPr/>
          </p:nvSpPr>
          <p:spPr>
            <a:xfrm>
              <a:off x="4328130" y="4942529"/>
              <a:ext cx="223629" cy="8582"/>
            </a:xfrm>
            <a:custGeom>
              <a:rect b="b" l="l" r="r" t="t"/>
              <a:pathLst>
                <a:path extrusionOk="0" h="109" w="2841">
                  <a:moveTo>
                    <a:pt x="2822" y="29"/>
                  </a:moveTo>
                  <a:lnTo>
                    <a:pt x="2822" y="29"/>
                  </a:lnTo>
                  <a:lnTo>
                    <a:pt x="2822" y="29"/>
                  </a:lnTo>
                  <a:close/>
                  <a:moveTo>
                    <a:pt x="2822" y="29"/>
                  </a:moveTo>
                  <a:lnTo>
                    <a:pt x="2822" y="29"/>
                  </a:lnTo>
                  <a:lnTo>
                    <a:pt x="2822" y="29"/>
                  </a:lnTo>
                  <a:close/>
                  <a:moveTo>
                    <a:pt x="2822" y="29"/>
                  </a:moveTo>
                  <a:lnTo>
                    <a:pt x="2822" y="29"/>
                  </a:lnTo>
                  <a:lnTo>
                    <a:pt x="2822" y="29"/>
                  </a:lnTo>
                  <a:close/>
                  <a:moveTo>
                    <a:pt x="2822" y="29"/>
                  </a:moveTo>
                  <a:lnTo>
                    <a:pt x="2822" y="29"/>
                  </a:lnTo>
                  <a:lnTo>
                    <a:pt x="2822" y="29"/>
                  </a:lnTo>
                  <a:close/>
                  <a:moveTo>
                    <a:pt x="2822" y="24"/>
                  </a:moveTo>
                  <a:lnTo>
                    <a:pt x="2822" y="29"/>
                  </a:lnTo>
                  <a:lnTo>
                    <a:pt x="2822" y="24"/>
                  </a:lnTo>
                  <a:close/>
                  <a:moveTo>
                    <a:pt x="2822" y="24"/>
                  </a:moveTo>
                  <a:lnTo>
                    <a:pt x="2822" y="24"/>
                  </a:lnTo>
                  <a:lnTo>
                    <a:pt x="2822" y="24"/>
                  </a:lnTo>
                  <a:close/>
                  <a:moveTo>
                    <a:pt x="2829" y="24"/>
                  </a:moveTo>
                  <a:lnTo>
                    <a:pt x="2822" y="24"/>
                  </a:lnTo>
                  <a:lnTo>
                    <a:pt x="2829" y="24"/>
                  </a:lnTo>
                  <a:close/>
                  <a:moveTo>
                    <a:pt x="2829" y="24"/>
                  </a:moveTo>
                  <a:lnTo>
                    <a:pt x="2829" y="24"/>
                  </a:lnTo>
                  <a:lnTo>
                    <a:pt x="2829" y="24"/>
                  </a:lnTo>
                  <a:close/>
                  <a:moveTo>
                    <a:pt x="2829" y="24"/>
                  </a:moveTo>
                  <a:lnTo>
                    <a:pt x="2829" y="24"/>
                  </a:lnTo>
                  <a:lnTo>
                    <a:pt x="2829" y="24"/>
                  </a:lnTo>
                  <a:close/>
                  <a:moveTo>
                    <a:pt x="2829" y="24"/>
                  </a:moveTo>
                  <a:lnTo>
                    <a:pt x="2829" y="24"/>
                  </a:lnTo>
                  <a:lnTo>
                    <a:pt x="2829" y="24"/>
                  </a:lnTo>
                  <a:close/>
                  <a:moveTo>
                    <a:pt x="2829" y="24"/>
                  </a:moveTo>
                  <a:lnTo>
                    <a:pt x="2829" y="24"/>
                  </a:lnTo>
                  <a:lnTo>
                    <a:pt x="2829" y="24"/>
                  </a:lnTo>
                  <a:close/>
                  <a:moveTo>
                    <a:pt x="2829" y="24"/>
                  </a:moveTo>
                  <a:lnTo>
                    <a:pt x="2829" y="24"/>
                  </a:lnTo>
                  <a:lnTo>
                    <a:pt x="2829" y="24"/>
                  </a:lnTo>
                  <a:close/>
                  <a:moveTo>
                    <a:pt x="40" y="17"/>
                  </a:moveTo>
                  <a:cubicBezTo>
                    <a:pt x="470" y="85"/>
                    <a:pt x="911" y="109"/>
                    <a:pt x="1358" y="109"/>
                  </a:cubicBezTo>
                  <a:cubicBezTo>
                    <a:pt x="1850" y="109"/>
                    <a:pt x="2341" y="80"/>
                    <a:pt x="2822" y="29"/>
                  </a:cubicBezTo>
                  <a:cubicBezTo>
                    <a:pt x="2341" y="80"/>
                    <a:pt x="1850" y="109"/>
                    <a:pt x="1358" y="109"/>
                  </a:cubicBezTo>
                  <a:cubicBezTo>
                    <a:pt x="911" y="109"/>
                    <a:pt x="470" y="85"/>
                    <a:pt x="40" y="17"/>
                  </a:cubicBezTo>
                  <a:close/>
                  <a:moveTo>
                    <a:pt x="0" y="11"/>
                  </a:moveTo>
                  <a:cubicBezTo>
                    <a:pt x="6" y="11"/>
                    <a:pt x="13" y="17"/>
                    <a:pt x="24" y="17"/>
                  </a:cubicBezTo>
                  <a:cubicBezTo>
                    <a:pt x="13" y="17"/>
                    <a:pt x="6" y="11"/>
                    <a:pt x="0" y="11"/>
                  </a:cubicBezTo>
                  <a:close/>
                  <a:moveTo>
                    <a:pt x="2840" y="11"/>
                  </a:moveTo>
                  <a:cubicBezTo>
                    <a:pt x="2840" y="17"/>
                    <a:pt x="2835" y="24"/>
                    <a:pt x="2829" y="24"/>
                  </a:cubicBezTo>
                  <a:cubicBezTo>
                    <a:pt x="2835" y="24"/>
                    <a:pt x="2840" y="17"/>
                    <a:pt x="2840" y="11"/>
                  </a:cubicBezTo>
                  <a:close/>
                  <a:moveTo>
                    <a:pt x="2840" y="11"/>
                  </a:moveTo>
                  <a:lnTo>
                    <a:pt x="2840" y="11"/>
                  </a:lnTo>
                  <a:lnTo>
                    <a:pt x="2840" y="11"/>
                  </a:lnTo>
                  <a:close/>
                  <a:moveTo>
                    <a:pt x="2840" y="11"/>
                  </a:moveTo>
                  <a:lnTo>
                    <a:pt x="2840" y="11"/>
                  </a:lnTo>
                  <a:lnTo>
                    <a:pt x="2840" y="11"/>
                  </a:lnTo>
                  <a:close/>
                  <a:moveTo>
                    <a:pt x="2840" y="6"/>
                  </a:moveTo>
                  <a:lnTo>
                    <a:pt x="2840" y="11"/>
                  </a:lnTo>
                  <a:lnTo>
                    <a:pt x="2840" y="6"/>
                  </a:lnTo>
                  <a:close/>
                  <a:moveTo>
                    <a:pt x="2840" y="6"/>
                  </a:moveTo>
                  <a:lnTo>
                    <a:pt x="2840" y="6"/>
                  </a:lnTo>
                  <a:lnTo>
                    <a:pt x="2840" y="6"/>
                  </a:lnTo>
                  <a:close/>
                  <a:moveTo>
                    <a:pt x="2840" y="6"/>
                  </a:moveTo>
                  <a:lnTo>
                    <a:pt x="2840" y="6"/>
                  </a:lnTo>
                  <a:lnTo>
                    <a:pt x="2840" y="6"/>
                  </a:lnTo>
                  <a:close/>
                  <a:moveTo>
                    <a:pt x="2840" y="6"/>
                  </a:moveTo>
                  <a:lnTo>
                    <a:pt x="2840" y="6"/>
                  </a:lnTo>
                  <a:lnTo>
                    <a:pt x="2840" y="6"/>
                  </a:lnTo>
                  <a:close/>
                  <a:moveTo>
                    <a:pt x="2840" y="6"/>
                  </a:moveTo>
                  <a:lnTo>
                    <a:pt x="2840" y="6"/>
                  </a:lnTo>
                  <a:lnTo>
                    <a:pt x="2840" y="6"/>
                  </a:lnTo>
                  <a:close/>
                  <a:moveTo>
                    <a:pt x="2840" y="6"/>
                  </a:moveTo>
                  <a:lnTo>
                    <a:pt x="2840" y="6"/>
                  </a:lnTo>
                  <a:lnTo>
                    <a:pt x="2840" y="6"/>
                  </a:lnTo>
                  <a:close/>
                  <a:moveTo>
                    <a:pt x="2840" y="0"/>
                  </a:moveTo>
                  <a:lnTo>
                    <a:pt x="2840" y="6"/>
                  </a:lnTo>
                  <a:lnTo>
                    <a:pt x="2840" y="0"/>
                  </a:lnTo>
                  <a:close/>
                  <a:moveTo>
                    <a:pt x="2840" y="0"/>
                  </a:moveTo>
                  <a:lnTo>
                    <a:pt x="2840" y="0"/>
                  </a:lnTo>
                  <a:lnTo>
                    <a:pt x="2840" y="0"/>
                  </a:lnTo>
                  <a:close/>
                  <a:moveTo>
                    <a:pt x="2840" y="0"/>
                  </a:moveTo>
                  <a:lnTo>
                    <a:pt x="284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3" name="Google Shape;553;p7"/>
            <p:cNvSpPr/>
            <p:nvPr/>
          </p:nvSpPr>
          <p:spPr>
            <a:xfrm>
              <a:off x="4305618" y="4827498"/>
              <a:ext cx="247008" cy="123614"/>
            </a:xfrm>
            <a:custGeom>
              <a:rect b="b" l="l" r="r" t="t"/>
              <a:pathLst>
                <a:path extrusionOk="0" h="1570" w="3138">
                  <a:moveTo>
                    <a:pt x="1306" y="1"/>
                  </a:moveTo>
                  <a:lnTo>
                    <a:pt x="1306" y="1"/>
                  </a:lnTo>
                  <a:cubicBezTo>
                    <a:pt x="670" y="111"/>
                    <a:pt x="127" y="482"/>
                    <a:pt x="35" y="1203"/>
                  </a:cubicBezTo>
                  <a:cubicBezTo>
                    <a:pt x="0" y="1450"/>
                    <a:pt x="24" y="1432"/>
                    <a:pt x="270" y="1472"/>
                  </a:cubicBezTo>
                  <a:lnTo>
                    <a:pt x="286" y="1472"/>
                  </a:lnTo>
                  <a:cubicBezTo>
                    <a:pt x="292" y="1472"/>
                    <a:pt x="299" y="1478"/>
                    <a:pt x="310" y="1478"/>
                  </a:cubicBezTo>
                  <a:lnTo>
                    <a:pt x="326" y="1478"/>
                  </a:lnTo>
                  <a:cubicBezTo>
                    <a:pt x="756" y="1546"/>
                    <a:pt x="1197" y="1570"/>
                    <a:pt x="1644" y="1570"/>
                  </a:cubicBezTo>
                  <a:cubicBezTo>
                    <a:pt x="2136" y="1570"/>
                    <a:pt x="2627" y="1541"/>
                    <a:pt x="3108" y="1490"/>
                  </a:cubicBezTo>
                  <a:lnTo>
                    <a:pt x="3108" y="1485"/>
                  </a:lnTo>
                  <a:lnTo>
                    <a:pt x="3115" y="1485"/>
                  </a:lnTo>
                  <a:cubicBezTo>
                    <a:pt x="3121" y="1485"/>
                    <a:pt x="3126" y="1478"/>
                    <a:pt x="3126" y="1472"/>
                  </a:cubicBezTo>
                  <a:lnTo>
                    <a:pt x="3126" y="1467"/>
                  </a:lnTo>
                  <a:lnTo>
                    <a:pt x="3126" y="1461"/>
                  </a:lnTo>
                  <a:cubicBezTo>
                    <a:pt x="3137" y="1416"/>
                    <a:pt x="3103" y="1295"/>
                    <a:pt x="3057" y="1168"/>
                  </a:cubicBezTo>
                  <a:cubicBezTo>
                    <a:pt x="2743" y="1118"/>
                    <a:pt x="2428" y="1107"/>
                    <a:pt x="2107" y="1107"/>
                  </a:cubicBezTo>
                  <a:lnTo>
                    <a:pt x="1958" y="1107"/>
                  </a:lnTo>
                  <a:cubicBezTo>
                    <a:pt x="1872" y="1112"/>
                    <a:pt x="1781" y="1118"/>
                    <a:pt x="1684" y="1118"/>
                  </a:cubicBezTo>
                  <a:cubicBezTo>
                    <a:pt x="1488" y="1118"/>
                    <a:pt x="1288" y="1089"/>
                    <a:pt x="1150" y="946"/>
                  </a:cubicBezTo>
                  <a:cubicBezTo>
                    <a:pt x="904" y="677"/>
                    <a:pt x="1076" y="282"/>
                    <a:pt x="130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4" name="Google Shape;554;p7"/>
          <p:cNvGrpSpPr/>
          <p:nvPr/>
        </p:nvGrpSpPr>
        <p:grpSpPr>
          <a:xfrm>
            <a:off x="7885244" y="4832488"/>
            <a:ext cx="252833" cy="126527"/>
            <a:chOff x="5321371" y="4823325"/>
            <a:chExt cx="252833" cy="126527"/>
          </a:xfrm>
        </p:grpSpPr>
        <p:sp>
          <p:nvSpPr>
            <p:cNvPr id="555" name="Google Shape;555;p7"/>
            <p:cNvSpPr/>
            <p:nvPr/>
          </p:nvSpPr>
          <p:spPr>
            <a:xfrm>
              <a:off x="5321371" y="4823325"/>
              <a:ext cx="252833" cy="126448"/>
            </a:xfrm>
            <a:custGeom>
              <a:rect b="b" l="l" r="r" t="t"/>
              <a:pathLst>
                <a:path extrusionOk="0" h="1606" w="3212">
                  <a:moveTo>
                    <a:pt x="1593" y="0"/>
                  </a:moveTo>
                  <a:cubicBezTo>
                    <a:pt x="1046" y="0"/>
                    <a:pt x="598" y="238"/>
                    <a:pt x="332" y="769"/>
                  </a:cubicBezTo>
                  <a:cubicBezTo>
                    <a:pt x="310" y="822"/>
                    <a:pt x="1" y="1565"/>
                    <a:pt x="115" y="1572"/>
                  </a:cubicBezTo>
                  <a:cubicBezTo>
                    <a:pt x="434" y="1593"/>
                    <a:pt x="761" y="1606"/>
                    <a:pt x="1089" y="1606"/>
                  </a:cubicBezTo>
                  <a:cubicBezTo>
                    <a:pt x="1715" y="1606"/>
                    <a:pt x="2348" y="1560"/>
                    <a:pt x="2948" y="1440"/>
                  </a:cubicBezTo>
                  <a:cubicBezTo>
                    <a:pt x="3195" y="1393"/>
                    <a:pt x="3212" y="1406"/>
                    <a:pt x="3172" y="1165"/>
                  </a:cubicBezTo>
                  <a:cubicBezTo>
                    <a:pt x="3051" y="438"/>
                    <a:pt x="2479" y="88"/>
                    <a:pt x="1827" y="14"/>
                  </a:cubicBezTo>
                  <a:cubicBezTo>
                    <a:pt x="1747" y="5"/>
                    <a:pt x="1669" y="0"/>
                    <a:pt x="159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6" name="Google Shape;556;p7"/>
            <p:cNvSpPr/>
            <p:nvPr/>
          </p:nvSpPr>
          <p:spPr>
            <a:xfrm>
              <a:off x="5328062" y="4896548"/>
              <a:ext cx="244331" cy="50548"/>
            </a:xfrm>
            <a:custGeom>
              <a:rect b="b" l="l" r="r" t="t"/>
              <a:pathLst>
                <a:path extrusionOk="0" h="642" w="3104">
                  <a:moveTo>
                    <a:pt x="30" y="642"/>
                  </a:moveTo>
                  <a:lnTo>
                    <a:pt x="30" y="642"/>
                  </a:lnTo>
                  <a:lnTo>
                    <a:pt x="30" y="642"/>
                  </a:lnTo>
                  <a:close/>
                  <a:moveTo>
                    <a:pt x="30" y="642"/>
                  </a:moveTo>
                  <a:lnTo>
                    <a:pt x="30" y="642"/>
                  </a:lnTo>
                  <a:lnTo>
                    <a:pt x="30" y="642"/>
                  </a:lnTo>
                  <a:close/>
                  <a:moveTo>
                    <a:pt x="24" y="642"/>
                  </a:moveTo>
                  <a:lnTo>
                    <a:pt x="24" y="642"/>
                  </a:lnTo>
                  <a:lnTo>
                    <a:pt x="24" y="642"/>
                  </a:lnTo>
                  <a:close/>
                  <a:moveTo>
                    <a:pt x="24" y="642"/>
                  </a:moveTo>
                  <a:lnTo>
                    <a:pt x="24" y="642"/>
                  </a:lnTo>
                  <a:lnTo>
                    <a:pt x="24" y="642"/>
                  </a:lnTo>
                  <a:close/>
                  <a:moveTo>
                    <a:pt x="24" y="642"/>
                  </a:moveTo>
                  <a:lnTo>
                    <a:pt x="24" y="642"/>
                  </a:lnTo>
                  <a:lnTo>
                    <a:pt x="24" y="642"/>
                  </a:lnTo>
                  <a:close/>
                  <a:moveTo>
                    <a:pt x="24" y="642"/>
                  </a:moveTo>
                  <a:lnTo>
                    <a:pt x="24" y="642"/>
                  </a:lnTo>
                  <a:lnTo>
                    <a:pt x="24" y="642"/>
                  </a:lnTo>
                  <a:close/>
                  <a:moveTo>
                    <a:pt x="1" y="579"/>
                  </a:moveTo>
                  <a:lnTo>
                    <a:pt x="1" y="579"/>
                  </a:lnTo>
                  <a:lnTo>
                    <a:pt x="1" y="579"/>
                  </a:lnTo>
                  <a:close/>
                  <a:moveTo>
                    <a:pt x="6" y="579"/>
                  </a:moveTo>
                  <a:lnTo>
                    <a:pt x="6" y="579"/>
                  </a:lnTo>
                  <a:lnTo>
                    <a:pt x="6" y="579"/>
                  </a:lnTo>
                  <a:close/>
                  <a:moveTo>
                    <a:pt x="6" y="579"/>
                  </a:moveTo>
                  <a:lnTo>
                    <a:pt x="6" y="579"/>
                  </a:lnTo>
                  <a:lnTo>
                    <a:pt x="6" y="579"/>
                  </a:lnTo>
                  <a:close/>
                  <a:moveTo>
                    <a:pt x="6" y="579"/>
                  </a:moveTo>
                  <a:lnTo>
                    <a:pt x="6" y="579"/>
                  </a:lnTo>
                  <a:lnTo>
                    <a:pt x="6" y="579"/>
                  </a:lnTo>
                  <a:close/>
                  <a:moveTo>
                    <a:pt x="6" y="573"/>
                  </a:moveTo>
                  <a:lnTo>
                    <a:pt x="6" y="579"/>
                  </a:lnTo>
                  <a:lnTo>
                    <a:pt x="6" y="573"/>
                  </a:lnTo>
                  <a:close/>
                  <a:moveTo>
                    <a:pt x="6" y="573"/>
                  </a:moveTo>
                  <a:lnTo>
                    <a:pt x="6" y="573"/>
                  </a:lnTo>
                  <a:lnTo>
                    <a:pt x="6" y="573"/>
                  </a:lnTo>
                  <a:close/>
                  <a:moveTo>
                    <a:pt x="6" y="573"/>
                  </a:moveTo>
                  <a:lnTo>
                    <a:pt x="6" y="573"/>
                  </a:lnTo>
                  <a:lnTo>
                    <a:pt x="6" y="573"/>
                  </a:lnTo>
                  <a:close/>
                  <a:moveTo>
                    <a:pt x="6" y="566"/>
                  </a:moveTo>
                  <a:lnTo>
                    <a:pt x="6" y="573"/>
                  </a:lnTo>
                  <a:lnTo>
                    <a:pt x="6" y="566"/>
                  </a:lnTo>
                  <a:close/>
                  <a:moveTo>
                    <a:pt x="64" y="326"/>
                  </a:moveTo>
                  <a:lnTo>
                    <a:pt x="64" y="326"/>
                  </a:lnTo>
                  <a:cubicBezTo>
                    <a:pt x="35" y="418"/>
                    <a:pt x="12" y="510"/>
                    <a:pt x="6" y="566"/>
                  </a:cubicBezTo>
                  <a:cubicBezTo>
                    <a:pt x="12" y="510"/>
                    <a:pt x="35" y="418"/>
                    <a:pt x="64" y="326"/>
                  </a:cubicBezTo>
                  <a:close/>
                  <a:moveTo>
                    <a:pt x="3087" y="217"/>
                  </a:moveTo>
                  <a:lnTo>
                    <a:pt x="3087" y="235"/>
                  </a:lnTo>
                  <a:cubicBezTo>
                    <a:pt x="3098" y="291"/>
                    <a:pt x="3103" y="338"/>
                    <a:pt x="3103" y="373"/>
                  </a:cubicBezTo>
                  <a:cubicBezTo>
                    <a:pt x="3103" y="338"/>
                    <a:pt x="3098" y="291"/>
                    <a:pt x="3087" y="235"/>
                  </a:cubicBezTo>
                  <a:lnTo>
                    <a:pt x="3087" y="217"/>
                  </a:lnTo>
                  <a:close/>
                  <a:moveTo>
                    <a:pt x="3087" y="217"/>
                  </a:moveTo>
                  <a:lnTo>
                    <a:pt x="3087" y="217"/>
                  </a:lnTo>
                  <a:lnTo>
                    <a:pt x="3087" y="217"/>
                  </a:lnTo>
                  <a:close/>
                  <a:moveTo>
                    <a:pt x="3081" y="188"/>
                  </a:moveTo>
                  <a:cubicBezTo>
                    <a:pt x="3081" y="201"/>
                    <a:pt x="3081" y="206"/>
                    <a:pt x="3087" y="217"/>
                  </a:cubicBezTo>
                  <a:cubicBezTo>
                    <a:pt x="3081" y="206"/>
                    <a:pt x="3081" y="201"/>
                    <a:pt x="3081" y="188"/>
                  </a:cubicBezTo>
                  <a:close/>
                  <a:moveTo>
                    <a:pt x="3076" y="172"/>
                  </a:moveTo>
                  <a:cubicBezTo>
                    <a:pt x="3081" y="177"/>
                    <a:pt x="3081" y="183"/>
                    <a:pt x="3081" y="188"/>
                  </a:cubicBezTo>
                  <a:cubicBezTo>
                    <a:pt x="3081" y="183"/>
                    <a:pt x="3081" y="177"/>
                    <a:pt x="3076" y="172"/>
                  </a:cubicBezTo>
                  <a:close/>
                  <a:moveTo>
                    <a:pt x="3076" y="172"/>
                  </a:moveTo>
                  <a:lnTo>
                    <a:pt x="3076" y="172"/>
                  </a:lnTo>
                  <a:lnTo>
                    <a:pt x="3076" y="172"/>
                  </a:lnTo>
                  <a:close/>
                  <a:moveTo>
                    <a:pt x="3076" y="166"/>
                  </a:moveTo>
                  <a:lnTo>
                    <a:pt x="3076" y="172"/>
                  </a:lnTo>
                  <a:lnTo>
                    <a:pt x="3076" y="166"/>
                  </a:lnTo>
                  <a:close/>
                  <a:moveTo>
                    <a:pt x="3076" y="161"/>
                  </a:moveTo>
                  <a:lnTo>
                    <a:pt x="3076" y="166"/>
                  </a:lnTo>
                  <a:lnTo>
                    <a:pt x="3076" y="161"/>
                  </a:lnTo>
                  <a:close/>
                  <a:moveTo>
                    <a:pt x="3076" y="154"/>
                  </a:moveTo>
                  <a:lnTo>
                    <a:pt x="3076" y="161"/>
                  </a:lnTo>
                  <a:lnTo>
                    <a:pt x="3076" y="154"/>
                  </a:lnTo>
                  <a:close/>
                  <a:moveTo>
                    <a:pt x="3076" y="154"/>
                  </a:moveTo>
                  <a:lnTo>
                    <a:pt x="3076" y="154"/>
                  </a:lnTo>
                  <a:lnTo>
                    <a:pt x="3076" y="154"/>
                  </a:lnTo>
                  <a:close/>
                  <a:moveTo>
                    <a:pt x="3069" y="149"/>
                  </a:moveTo>
                  <a:cubicBezTo>
                    <a:pt x="3069" y="149"/>
                    <a:pt x="3076" y="149"/>
                    <a:pt x="3076" y="154"/>
                  </a:cubicBezTo>
                  <a:cubicBezTo>
                    <a:pt x="3076" y="149"/>
                    <a:pt x="3069" y="149"/>
                    <a:pt x="3069" y="149"/>
                  </a:cubicBezTo>
                  <a:close/>
                  <a:moveTo>
                    <a:pt x="3069" y="143"/>
                  </a:moveTo>
                  <a:lnTo>
                    <a:pt x="3069" y="149"/>
                  </a:lnTo>
                  <a:lnTo>
                    <a:pt x="3069" y="143"/>
                  </a:lnTo>
                  <a:close/>
                  <a:moveTo>
                    <a:pt x="3069" y="143"/>
                  </a:moveTo>
                  <a:lnTo>
                    <a:pt x="3069" y="143"/>
                  </a:lnTo>
                  <a:lnTo>
                    <a:pt x="3069" y="143"/>
                  </a:lnTo>
                  <a:close/>
                  <a:moveTo>
                    <a:pt x="3069" y="138"/>
                  </a:moveTo>
                  <a:lnTo>
                    <a:pt x="3069" y="143"/>
                  </a:lnTo>
                  <a:lnTo>
                    <a:pt x="3069" y="138"/>
                  </a:lnTo>
                  <a:close/>
                  <a:moveTo>
                    <a:pt x="3069" y="132"/>
                  </a:moveTo>
                  <a:lnTo>
                    <a:pt x="3069" y="138"/>
                  </a:lnTo>
                  <a:lnTo>
                    <a:pt x="3069" y="132"/>
                  </a:lnTo>
                  <a:close/>
                  <a:moveTo>
                    <a:pt x="3069" y="132"/>
                  </a:moveTo>
                  <a:lnTo>
                    <a:pt x="3069" y="132"/>
                  </a:lnTo>
                  <a:lnTo>
                    <a:pt x="3069" y="132"/>
                  </a:lnTo>
                  <a:close/>
                  <a:moveTo>
                    <a:pt x="3064" y="127"/>
                  </a:moveTo>
                  <a:lnTo>
                    <a:pt x="3069" y="127"/>
                  </a:lnTo>
                  <a:lnTo>
                    <a:pt x="3064" y="127"/>
                  </a:lnTo>
                  <a:close/>
                  <a:moveTo>
                    <a:pt x="3064" y="120"/>
                  </a:moveTo>
                  <a:lnTo>
                    <a:pt x="3064" y="127"/>
                  </a:lnTo>
                  <a:lnTo>
                    <a:pt x="3064" y="120"/>
                  </a:lnTo>
                  <a:close/>
                  <a:moveTo>
                    <a:pt x="3064" y="114"/>
                  </a:moveTo>
                  <a:lnTo>
                    <a:pt x="3064" y="120"/>
                  </a:lnTo>
                  <a:lnTo>
                    <a:pt x="3064" y="114"/>
                  </a:lnTo>
                  <a:close/>
                  <a:moveTo>
                    <a:pt x="3064" y="114"/>
                  </a:moveTo>
                  <a:lnTo>
                    <a:pt x="3064" y="114"/>
                  </a:lnTo>
                  <a:lnTo>
                    <a:pt x="3064" y="114"/>
                  </a:lnTo>
                  <a:close/>
                  <a:moveTo>
                    <a:pt x="3064" y="109"/>
                  </a:moveTo>
                  <a:lnTo>
                    <a:pt x="3064" y="114"/>
                  </a:lnTo>
                  <a:lnTo>
                    <a:pt x="3064" y="109"/>
                  </a:lnTo>
                  <a:close/>
                  <a:moveTo>
                    <a:pt x="3064" y="103"/>
                  </a:moveTo>
                  <a:lnTo>
                    <a:pt x="3064" y="109"/>
                  </a:lnTo>
                  <a:lnTo>
                    <a:pt x="3064" y="103"/>
                  </a:lnTo>
                  <a:close/>
                  <a:moveTo>
                    <a:pt x="3058" y="103"/>
                  </a:moveTo>
                  <a:lnTo>
                    <a:pt x="3064" y="103"/>
                  </a:lnTo>
                  <a:lnTo>
                    <a:pt x="3058" y="103"/>
                  </a:lnTo>
                  <a:close/>
                  <a:moveTo>
                    <a:pt x="3058" y="98"/>
                  </a:moveTo>
                  <a:lnTo>
                    <a:pt x="3058" y="103"/>
                  </a:lnTo>
                  <a:lnTo>
                    <a:pt x="3058" y="98"/>
                  </a:lnTo>
                  <a:close/>
                  <a:moveTo>
                    <a:pt x="3058" y="92"/>
                  </a:moveTo>
                  <a:lnTo>
                    <a:pt x="3058" y="98"/>
                  </a:lnTo>
                  <a:lnTo>
                    <a:pt x="3058" y="92"/>
                  </a:lnTo>
                  <a:close/>
                  <a:moveTo>
                    <a:pt x="3058" y="92"/>
                  </a:moveTo>
                  <a:lnTo>
                    <a:pt x="3058" y="92"/>
                  </a:lnTo>
                  <a:lnTo>
                    <a:pt x="3058" y="92"/>
                  </a:lnTo>
                  <a:close/>
                  <a:moveTo>
                    <a:pt x="3058" y="85"/>
                  </a:moveTo>
                  <a:lnTo>
                    <a:pt x="3058" y="85"/>
                  </a:lnTo>
                  <a:lnTo>
                    <a:pt x="3058" y="85"/>
                  </a:lnTo>
                  <a:close/>
                  <a:moveTo>
                    <a:pt x="3053" y="80"/>
                  </a:moveTo>
                  <a:cubicBezTo>
                    <a:pt x="3058" y="80"/>
                    <a:pt x="3058" y="85"/>
                    <a:pt x="3058" y="85"/>
                  </a:cubicBezTo>
                  <a:cubicBezTo>
                    <a:pt x="3058" y="85"/>
                    <a:pt x="3058" y="80"/>
                    <a:pt x="3053" y="80"/>
                  </a:cubicBezTo>
                  <a:close/>
                  <a:moveTo>
                    <a:pt x="3053" y="80"/>
                  </a:moveTo>
                  <a:lnTo>
                    <a:pt x="3053" y="80"/>
                  </a:lnTo>
                  <a:lnTo>
                    <a:pt x="3053" y="80"/>
                  </a:lnTo>
                  <a:close/>
                  <a:moveTo>
                    <a:pt x="3053" y="74"/>
                  </a:moveTo>
                  <a:lnTo>
                    <a:pt x="3053" y="74"/>
                  </a:lnTo>
                  <a:lnTo>
                    <a:pt x="3053" y="74"/>
                  </a:lnTo>
                  <a:close/>
                  <a:moveTo>
                    <a:pt x="3053" y="69"/>
                  </a:moveTo>
                  <a:lnTo>
                    <a:pt x="3053" y="74"/>
                  </a:lnTo>
                  <a:lnTo>
                    <a:pt x="3053" y="69"/>
                  </a:lnTo>
                  <a:close/>
                  <a:moveTo>
                    <a:pt x="3053" y="69"/>
                  </a:moveTo>
                  <a:lnTo>
                    <a:pt x="3053" y="69"/>
                  </a:lnTo>
                  <a:lnTo>
                    <a:pt x="3053" y="69"/>
                  </a:lnTo>
                  <a:close/>
                  <a:moveTo>
                    <a:pt x="3053" y="63"/>
                  </a:moveTo>
                  <a:lnTo>
                    <a:pt x="3053" y="63"/>
                  </a:lnTo>
                  <a:lnTo>
                    <a:pt x="3053" y="63"/>
                  </a:lnTo>
                  <a:close/>
                  <a:moveTo>
                    <a:pt x="3047" y="58"/>
                  </a:moveTo>
                  <a:lnTo>
                    <a:pt x="3047" y="63"/>
                  </a:lnTo>
                  <a:lnTo>
                    <a:pt x="3047" y="58"/>
                  </a:lnTo>
                  <a:close/>
                  <a:moveTo>
                    <a:pt x="3047" y="58"/>
                  </a:moveTo>
                  <a:lnTo>
                    <a:pt x="3047" y="58"/>
                  </a:lnTo>
                  <a:lnTo>
                    <a:pt x="3047" y="58"/>
                  </a:lnTo>
                  <a:close/>
                  <a:moveTo>
                    <a:pt x="3047" y="51"/>
                  </a:moveTo>
                  <a:lnTo>
                    <a:pt x="3047" y="51"/>
                  </a:lnTo>
                  <a:lnTo>
                    <a:pt x="3047" y="51"/>
                  </a:lnTo>
                  <a:close/>
                  <a:moveTo>
                    <a:pt x="3047" y="46"/>
                  </a:moveTo>
                  <a:lnTo>
                    <a:pt x="3047" y="51"/>
                  </a:lnTo>
                  <a:lnTo>
                    <a:pt x="3047" y="46"/>
                  </a:lnTo>
                  <a:close/>
                  <a:moveTo>
                    <a:pt x="3047" y="46"/>
                  </a:moveTo>
                  <a:lnTo>
                    <a:pt x="3047" y="46"/>
                  </a:lnTo>
                  <a:lnTo>
                    <a:pt x="3047" y="46"/>
                  </a:lnTo>
                  <a:close/>
                  <a:moveTo>
                    <a:pt x="3042" y="40"/>
                  </a:moveTo>
                  <a:lnTo>
                    <a:pt x="3042" y="40"/>
                  </a:lnTo>
                  <a:lnTo>
                    <a:pt x="3042" y="40"/>
                  </a:lnTo>
                  <a:close/>
                  <a:moveTo>
                    <a:pt x="3042" y="35"/>
                  </a:moveTo>
                  <a:lnTo>
                    <a:pt x="3042" y="40"/>
                  </a:lnTo>
                  <a:lnTo>
                    <a:pt x="3042" y="35"/>
                  </a:lnTo>
                  <a:close/>
                  <a:moveTo>
                    <a:pt x="3042" y="35"/>
                  </a:moveTo>
                  <a:lnTo>
                    <a:pt x="3042" y="35"/>
                  </a:lnTo>
                  <a:lnTo>
                    <a:pt x="3042" y="35"/>
                  </a:lnTo>
                  <a:close/>
                  <a:moveTo>
                    <a:pt x="3042" y="29"/>
                  </a:moveTo>
                  <a:lnTo>
                    <a:pt x="3042" y="29"/>
                  </a:lnTo>
                  <a:lnTo>
                    <a:pt x="3042" y="29"/>
                  </a:lnTo>
                  <a:close/>
                  <a:moveTo>
                    <a:pt x="3042" y="24"/>
                  </a:moveTo>
                  <a:lnTo>
                    <a:pt x="3042" y="29"/>
                  </a:lnTo>
                  <a:lnTo>
                    <a:pt x="3042" y="24"/>
                  </a:lnTo>
                  <a:close/>
                  <a:moveTo>
                    <a:pt x="3035" y="24"/>
                  </a:moveTo>
                  <a:lnTo>
                    <a:pt x="3035" y="24"/>
                  </a:lnTo>
                  <a:lnTo>
                    <a:pt x="3035" y="24"/>
                  </a:lnTo>
                  <a:close/>
                  <a:moveTo>
                    <a:pt x="3035" y="17"/>
                  </a:moveTo>
                  <a:lnTo>
                    <a:pt x="3035" y="17"/>
                  </a:lnTo>
                  <a:lnTo>
                    <a:pt x="3035" y="17"/>
                  </a:lnTo>
                  <a:close/>
                  <a:moveTo>
                    <a:pt x="3035" y="11"/>
                  </a:moveTo>
                  <a:lnTo>
                    <a:pt x="3035" y="17"/>
                  </a:lnTo>
                  <a:lnTo>
                    <a:pt x="3035" y="11"/>
                  </a:lnTo>
                  <a:close/>
                  <a:moveTo>
                    <a:pt x="3035" y="11"/>
                  </a:moveTo>
                  <a:lnTo>
                    <a:pt x="3035" y="11"/>
                  </a:lnTo>
                  <a:lnTo>
                    <a:pt x="3035" y="11"/>
                  </a:lnTo>
                  <a:close/>
                  <a:moveTo>
                    <a:pt x="3029" y="6"/>
                  </a:moveTo>
                  <a:lnTo>
                    <a:pt x="3029" y="6"/>
                  </a:lnTo>
                  <a:lnTo>
                    <a:pt x="3029" y="6"/>
                  </a:lnTo>
                  <a:close/>
                  <a:moveTo>
                    <a:pt x="3029" y="0"/>
                  </a:moveTo>
                  <a:lnTo>
                    <a:pt x="3029" y="6"/>
                  </a:lnTo>
                  <a:lnTo>
                    <a:pt x="3029" y="0"/>
                  </a:lnTo>
                  <a:close/>
                  <a:moveTo>
                    <a:pt x="3029" y="0"/>
                  </a:moveTo>
                  <a:lnTo>
                    <a:pt x="302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7" name="Google Shape;557;p7"/>
            <p:cNvSpPr/>
            <p:nvPr/>
          </p:nvSpPr>
          <p:spPr>
            <a:xfrm>
              <a:off x="5328062" y="4824349"/>
              <a:ext cx="244331" cy="125504"/>
            </a:xfrm>
            <a:custGeom>
              <a:rect b="b" l="l" r="r" t="t"/>
              <a:pathLst>
                <a:path extrusionOk="0" h="1594" w="3104">
                  <a:moveTo>
                    <a:pt x="1764" y="1"/>
                  </a:moveTo>
                  <a:cubicBezTo>
                    <a:pt x="2004" y="270"/>
                    <a:pt x="2194" y="659"/>
                    <a:pt x="1959" y="941"/>
                  </a:cubicBezTo>
                  <a:cubicBezTo>
                    <a:pt x="1771" y="1163"/>
                    <a:pt x="1420" y="1123"/>
                    <a:pt x="1163" y="1134"/>
                  </a:cubicBezTo>
                  <a:cubicBezTo>
                    <a:pt x="791" y="1147"/>
                    <a:pt x="424" y="1169"/>
                    <a:pt x="64" y="1243"/>
                  </a:cubicBezTo>
                  <a:cubicBezTo>
                    <a:pt x="35" y="1335"/>
                    <a:pt x="12" y="1427"/>
                    <a:pt x="6" y="1483"/>
                  </a:cubicBezTo>
                  <a:lnTo>
                    <a:pt x="6" y="1490"/>
                  </a:lnTo>
                  <a:lnTo>
                    <a:pt x="6" y="1496"/>
                  </a:lnTo>
                  <a:lnTo>
                    <a:pt x="1" y="1496"/>
                  </a:lnTo>
                  <a:cubicBezTo>
                    <a:pt x="1" y="1530"/>
                    <a:pt x="6" y="1552"/>
                    <a:pt x="24" y="1559"/>
                  </a:cubicBezTo>
                  <a:lnTo>
                    <a:pt x="30" y="1559"/>
                  </a:lnTo>
                  <a:cubicBezTo>
                    <a:pt x="350" y="1581"/>
                    <a:pt x="682" y="1593"/>
                    <a:pt x="1015" y="1593"/>
                  </a:cubicBezTo>
                  <a:cubicBezTo>
                    <a:pt x="1639" y="1593"/>
                    <a:pt x="2268" y="1546"/>
                    <a:pt x="2863" y="1427"/>
                  </a:cubicBezTo>
                  <a:cubicBezTo>
                    <a:pt x="3047" y="1393"/>
                    <a:pt x="3103" y="1393"/>
                    <a:pt x="3103" y="1290"/>
                  </a:cubicBezTo>
                  <a:cubicBezTo>
                    <a:pt x="3103" y="1255"/>
                    <a:pt x="3098" y="1208"/>
                    <a:pt x="3087" y="1152"/>
                  </a:cubicBezTo>
                  <a:lnTo>
                    <a:pt x="3087" y="1134"/>
                  </a:lnTo>
                  <a:cubicBezTo>
                    <a:pt x="3081" y="1123"/>
                    <a:pt x="3081" y="1118"/>
                    <a:pt x="3081" y="1105"/>
                  </a:cubicBezTo>
                  <a:cubicBezTo>
                    <a:pt x="3081" y="1100"/>
                    <a:pt x="3081" y="1094"/>
                    <a:pt x="3076" y="1089"/>
                  </a:cubicBezTo>
                  <a:lnTo>
                    <a:pt x="3076" y="1083"/>
                  </a:lnTo>
                  <a:lnTo>
                    <a:pt x="3076" y="1078"/>
                  </a:lnTo>
                  <a:lnTo>
                    <a:pt x="3076" y="1071"/>
                  </a:lnTo>
                  <a:cubicBezTo>
                    <a:pt x="3076" y="1066"/>
                    <a:pt x="3069" y="1066"/>
                    <a:pt x="3069" y="1066"/>
                  </a:cubicBezTo>
                  <a:lnTo>
                    <a:pt x="3069" y="1060"/>
                  </a:lnTo>
                  <a:lnTo>
                    <a:pt x="3069" y="1055"/>
                  </a:lnTo>
                  <a:lnTo>
                    <a:pt x="3069" y="1049"/>
                  </a:lnTo>
                  <a:lnTo>
                    <a:pt x="3069" y="1044"/>
                  </a:lnTo>
                  <a:lnTo>
                    <a:pt x="3064" y="1044"/>
                  </a:lnTo>
                  <a:lnTo>
                    <a:pt x="3064" y="1037"/>
                  </a:lnTo>
                  <a:lnTo>
                    <a:pt x="3064" y="1031"/>
                  </a:lnTo>
                  <a:lnTo>
                    <a:pt x="3064" y="1026"/>
                  </a:lnTo>
                  <a:lnTo>
                    <a:pt x="3064" y="1020"/>
                  </a:lnTo>
                  <a:lnTo>
                    <a:pt x="3058" y="1020"/>
                  </a:lnTo>
                  <a:lnTo>
                    <a:pt x="3058" y="1015"/>
                  </a:lnTo>
                  <a:lnTo>
                    <a:pt x="3058" y="1009"/>
                  </a:lnTo>
                  <a:lnTo>
                    <a:pt x="3058" y="1002"/>
                  </a:lnTo>
                  <a:cubicBezTo>
                    <a:pt x="3058" y="1002"/>
                    <a:pt x="3058" y="997"/>
                    <a:pt x="3053" y="997"/>
                  </a:cubicBezTo>
                  <a:lnTo>
                    <a:pt x="3053" y="991"/>
                  </a:lnTo>
                  <a:lnTo>
                    <a:pt x="3053" y="986"/>
                  </a:lnTo>
                  <a:lnTo>
                    <a:pt x="3053" y="980"/>
                  </a:lnTo>
                  <a:lnTo>
                    <a:pt x="3047" y="980"/>
                  </a:lnTo>
                  <a:lnTo>
                    <a:pt x="3047" y="975"/>
                  </a:lnTo>
                  <a:lnTo>
                    <a:pt x="3047" y="968"/>
                  </a:lnTo>
                  <a:lnTo>
                    <a:pt x="3047" y="963"/>
                  </a:lnTo>
                  <a:lnTo>
                    <a:pt x="3042" y="957"/>
                  </a:lnTo>
                  <a:lnTo>
                    <a:pt x="3042" y="952"/>
                  </a:lnTo>
                  <a:lnTo>
                    <a:pt x="3042" y="946"/>
                  </a:lnTo>
                  <a:lnTo>
                    <a:pt x="3042" y="941"/>
                  </a:lnTo>
                  <a:lnTo>
                    <a:pt x="3035" y="941"/>
                  </a:lnTo>
                  <a:lnTo>
                    <a:pt x="3035" y="934"/>
                  </a:lnTo>
                  <a:lnTo>
                    <a:pt x="3035" y="928"/>
                  </a:lnTo>
                  <a:cubicBezTo>
                    <a:pt x="3035" y="928"/>
                    <a:pt x="3035" y="923"/>
                    <a:pt x="3029" y="923"/>
                  </a:cubicBezTo>
                  <a:lnTo>
                    <a:pt x="3029" y="917"/>
                  </a:lnTo>
                  <a:cubicBezTo>
                    <a:pt x="2835" y="357"/>
                    <a:pt x="2337" y="75"/>
                    <a:pt x="176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8" name="Google Shape;558;p7"/>
          <p:cNvGrpSpPr/>
          <p:nvPr/>
        </p:nvGrpSpPr>
        <p:grpSpPr>
          <a:xfrm>
            <a:off x="6433067" y="4834613"/>
            <a:ext cx="253384" cy="125976"/>
            <a:chOff x="4911260" y="4825451"/>
            <a:chExt cx="253384" cy="125976"/>
          </a:xfrm>
        </p:grpSpPr>
        <p:sp>
          <p:nvSpPr>
            <p:cNvPr id="559" name="Google Shape;559;p7"/>
            <p:cNvSpPr/>
            <p:nvPr/>
          </p:nvSpPr>
          <p:spPr>
            <a:xfrm>
              <a:off x="4911260" y="4825451"/>
              <a:ext cx="253384" cy="125976"/>
            </a:xfrm>
            <a:custGeom>
              <a:rect b="b" l="l" r="r" t="t"/>
              <a:pathLst>
                <a:path extrusionOk="0" h="1600" w="3219">
                  <a:moveTo>
                    <a:pt x="1577" y="1"/>
                  </a:moveTo>
                  <a:cubicBezTo>
                    <a:pt x="1067" y="1"/>
                    <a:pt x="639" y="223"/>
                    <a:pt x="368" y="720"/>
                  </a:cubicBezTo>
                  <a:cubicBezTo>
                    <a:pt x="339" y="771"/>
                    <a:pt x="1" y="1498"/>
                    <a:pt x="115" y="1516"/>
                  </a:cubicBezTo>
                  <a:cubicBezTo>
                    <a:pt x="591" y="1566"/>
                    <a:pt x="1085" y="1600"/>
                    <a:pt x="1580" y="1600"/>
                  </a:cubicBezTo>
                  <a:cubicBezTo>
                    <a:pt x="2043" y="1600"/>
                    <a:pt x="2506" y="1571"/>
                    <a:pt x="2955" y="1498"/>
                  </a:cubicBezTo>
                  <a:cubicBezTo>
                    <a:pt x="3201" y="1458"/>
                    <a:pt x="3219" y="1476"/>
                    <a:pt x="3190" y="1229"/>
                  </a:cubicBezTo>
                  <a:cubicBezTo>
                    <a:pt x="3092" y="502"/>
                    <a:pt x="2537" y="124"/>
                    <a:pt x="1890" y="27"/>
                  </a:cubicBezTo>
                  <a:cubicBezTo>
                    <a:pt x="1783" y="10"/>
                    <a:pt x="1678" y="1"/>
                    <a:pt x="157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0" name="Google Shape;560;p7"/>
            <p:cNvSpPr/>
            <p:nvPr/>
          </p:nvSpPr>
          <p:spPr>
            <a:xfrm>
              <a:off x="4921178" y="4943946"/>
              <a:ext cx="217332" cy="7165"/>
            </a:xfrm>
            <a:custGeom>
              <a:rect b="b" l="l" r="r" t="t"/>
              <a:pathLst>
                <a:path extrusionOk="0" h="91" w="2761">
                  <a:moveTo>
                    <a:pt x="0" y="12"/>
                  </a:moveTo>
                  <a:lnTo>
                    <a:pt x="0" y="12"/>
                  </a:lnTo>
                  <a:cubicBezTo>
                    <a:pt x="472" y="62"/>
                    <a:pt x="960" y="91"/>
                    <a:pt x="1449" y="91"/>
                  </a:cubicBezTo>
                  <a:cubicBezTo>
                    <a:pt x="1450" y="91"/>
                    <a:pt x="1451" y="91"/>
                    <a:pt x="1452" y="91"/>
                  </a:cubicBezTo>
                  <a:lnTo>
                    <a:pt x="1452" y="91"/>
                  </a:lnTo>
                  <a:cubicBezTo>
                    <a:pt x="958" y="91"/>
                    <a:pt x="471" y="62"/>
                    <a:pt x="0" y="12"/>
                  </a:cubicBezTo>
                  <a:close/>
                  <a:moveTo>
                    <a:pt x="2760" y="0"/>
                  </a:moveTo>
                  <a:lnTo>
                    <a:pt x="2760" y="0"/>
                  </a:lnTo>
                  <a:cubicBezTo>
                    <a:pt x="2336" y="68"/>
                    <a:pt x="1894" y="91"/>
                    <a:pt x="1452" y="91"/>
                  </a:cubicBezTo>
                  <a:lnTo>
                    <a:pt x="1452" y="91"/>
                  </a:lnTo>
                  <a:cubicBezTo>
                    <a:pt x="1453" y="91"/>
                    <a:pt x="1454" y="91"/>
                    <a:pt x="1455" y="91"/>
                  </a:cubicBezTo>
                  <a:cubicBezTo>
                    <a:pt x="1892" y="91"/>
                    <a:pt x="2335" y="68"/>
                    <a:pt x="276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1" name="Google Shape;561;p7"/>
            <p:cNvSpPr/>
            <p:nvPr/>
          </p:nvSpPr>
          <p:spPr>
            <a:xfrm>
              <a:off x="4917557" y="4827498"/>
              <a:ext cx="247086" cy="123614"/>
            </a:xfrm>
            <a:custGeom>
              <a:rect b="b" l="l" r="r" t="t"/>
              <a:pathLst>
                <a:path extrusionOk="0" h="1570" w="3139">
                  <a:moveTo>
                    <a:pt x="1833" y="1"/>
                  </a:moveTo>
                  <a:lnTo>
                    <a:pt x="1833" y="1"/>
                  </a:lnTo>
                  <a:cubicBezTo>
                    <a:pt x="2061" y="282"/>
                    <a:pt x="2233" y="677"/>
                    <a:pt x="1987" y="946"/>
                  </a:cubicBezTo>
                  <a:cubicBezTo>
                    <a:pt x="1855" y="1089"/>
                    <a:pt x="1655" y="1118"/>
                    <a:pt x="1455" y="1118"/>
                  </a:cubicBezTo>
                  <a:cubicBezTo>
                    <a:pt x="1363" y="1118"/>
                    <a:pt x="1266" y="1112"/>
                    <a:pt x="1181" y="1107"/>
                  </a:cubicBezTo>
                  <a:lnTo>
                    <a:pt x="1036" y="1107"/>
                  </a:lnTo>
                  <a:cubicBezTo>
                    <a:pt x="716" y="1107"/>
                    <a:pt x="396" y="1118"/>
                    <a:pt x="81" y="1168"/>
                  </a:cubicBezTo>
                  <a:cubicBezTo>
                    <a:pt x="35" y="1300"/>
                    <a:pt x="0" y="1416"/>
                    <a:pt x="13" y="1461"/>
                  </a:cubicBezTo>
                  <a:lnTo>
                    <a:pt x="13" y="1467"/>
                  </a:lnTo>
                  <a:lnTo>
                    <a:pt x="13" y="1472"/>
                  </a:lnTo>
                  <a:lnTo>
                    <a:pt x="18" y="1472"/>
                  </a:lnTo>
                  <a:cubicBezTo>
                    <a:pt x="18" y="1478"/>
                    <a:pt x="24" y="1485"/>
                    <a:pt x="24" y="1485"/>
                  </a:cubicBezTo>
                  <a:lnTo>
                    <a:pt x="29" y="1485"/>
                  </a:lnTo>
                  <a:lnTo>
                    <a:pt x="29" y="1490"/>
                  </a:lnTo>
                  <a:lnTo>
                    <a:pt x="35" y="1490"/>
                  </a:lnTo>
                  <a:cubicBezTo>
                    <a:pt x="510" y="1541"/>
                    <a:pt x="1002" y="1570"/>
                    <a:pt x="1501" y="1570"/>
                  </a:cubicBezTo>
                  <a:cubicBezTo>
                    <a:pt x="1942" y="1570"/>
                    <a:pt x="2388" y="1546"/>
                    <a:pt x="2817" y="1478"/>
                  </a:cubicBezTo>
                  <a:lnTo>
                    <a:pt x="2835" y="1478"/>
                  </a:lnTo>
                  <a:cubicBezTo>
                    <a:pt x="2840" y="1478"/>
                    <a:pt x="2846" y="1472"/>
                    <a:pt x="2857" y="1472"/>
                  </a:cubicBezTo>
                  <a:lnTo>
                    <a:pt x="2875" y="1472"/>
                  </a:lnTo>
                  <a:cubicBezTo>
                    <a:pt x="3110" y="1432"/>
                    <a:pt x="3139" y="1450"/>
                    <a:pt x="3110" y="1226"/>
                  </a:cubicBezTo>
                  <a:lnTo>
                    <a:pt x="3110" y="1203"/>
                  </a:lnTo>
                  <a:cubicBezTo>
                    <a:pt x="3018" y="482"/>
                    <a:pt x="2474" y="111"/>
                    <a:pt x="183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562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" name="Google Shape;563;p8"/>
          <p:cNvGrpSpPr/>
          <p:nvPr/>
        </p:nvGrpSpPr>
        <p:grpSpPr>
          <a:xfrm rot="2700000">
            <a:off x="924799" y="377589"/>
            <a:ext cx="839987" cy="1816204"/>
            <a:chOff x="4773700" y="4444775"/>
            <a:chExt cx="332100" cy="718100"/>
          </a:xfrm>
        </p:grpSpPr>
        <p:sp>
          <p:nvSpPr>
            <p:cNvPr id="564" name="Google Shape;564;p8"/>
            <p:cNvSpPr/>
            <p:nvPr/>
          </p:nvSpPr>
          <p:spPr>
            <a:xfrm>
              <a:off x="4773700" y="5131650"/>
              <a:ext cx="332100" cy="31225"/>
            </a:xfrm>
            <a:custGeom>
              <a:rect b="b" l="l" r="r" t="t"/>
              <a:pathLst>
                <a:path extrusionOk="0" h="1249" w="13284">
                  <a:moveTo>
                    <a:pt x="618" y="1"/>
                  </a:moveTo>
                  <a:cubicBezTo>
                    <a:pt x="280" y="1"/>
                    <a:pt x="1" y="280"/>
                    <a:pt x="1" y="625"/>
                  </a:cubicBezTo>
                  <a:cubicBezTo>
                    <a:pt x="1" y="970"/>
                    <a:pt x="280" y="1249"/>
                    <a:pt x="618" y="1249"/>
                  </a:cubicBezTo>
                  <a:lnTo>
                    <a:pt x="12660" y="1249"/>
                  </a:lnTo>
                  <a:cubicBezTo>
                    <a:pt x="13005" y="1249"/>
                    <a:pt x="13284" y="970"/>
                    <a:pt x="13284" y="625"/>
                  </a:cubicBezTo>
                  <a:cubicBezTo>
                    <a:pt x="13284" y="280"/>
                    <a:pt x="13005" y="1"/>
                    <a:pt x="126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5" name="Google Shape;565;p8"/>
            <p:cNvSpPr/>
            <p:nvPr/>
          </p:nvSpPr>
          <p:spPr>
            <a:xfrm>
              <a:off x="4987175" y="4600425"/>
              <a:ext cx="103025" cy="50050"/>
            </a:xfrm>
            <a:custGeom>
              <a:rect b="b" l="l" r="r" t="t"/>
              <a:pathLst>
                <a:path extrusionOk="0" h="2002" w="4121">
                  <a:moveTo>
                    <a:pt x="0" y="0"/>
                  </a:moveTo>
                  <a:lnTo>
                    <a:pt x="0" y="2001"/>
                  </a:lnTo>
                  <a:lnTo>
                    <a:pt x="4121" y="2001"/>
                  </a:lnTo>
                  <a:lnTo>
                    <a:pt x="2118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6" name="Google Shape;566;p8"/>
            <p:cNvSpPr/>
            <p:nvPr/>
          </p:nvSpPr>
          <p:spPr>
            <a:xfrm>
              <a:off x="4987175" y="4444775"/>
              <a:ext cx="103025" cy="50075"/>
            </a:xfrm>
            <a:custGeom>
              <a:rect b="b" l="l" r="r" t="t"/>
              <a:pathLst>
                <a:path extrusionOk="0" h="2003" w="4121">
                  <a:moveTo>
                    <a:pt x="0" y="0"/>
                  </a:moveTo>
                  <a:lnTo>
                    <a:pt x="0" y="2003"/>
                  </a:lnTo>
                  <a:lnTo>
                    <a:pt x="2118" y="2003"/>
                  </a:lnTo>
                  <a:lnTo>
                    <a:pt x="4121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7" name="Google Shape;567;p8"/>
            <p:cNvSpPr/>
            <p:nvPr/>
          </p:nvSpPr>
          <p:spPr>
            <a:xfrm>
              <a:off x="4931300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715" y="1"/>
                  </a:moveTo>
                  <a:lnTo>
                    <a:pt x="1" y="417"/>
                  </a:lnTo>
                  <a:lnTo>
                    <a:pt x="3756" y="6929"/>
                  </a:lnTo>
                  <a:lnTo>
                    <a:pt x="4718" y="6929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8" name="Google Shape;568;p8"/>
            <p:cNvSpPr/>
            <p:nvPr/>
          </p:nvSpPr>
          <p:spPr>
            <a:xfrm>
              <a:off x="4830225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3998" y="1"/>
                  </a:moveTo>
                  <a:lnTo>
                    <a:pt x="1" y="6929"/>
                  </a:lnTo>
                  <a:lnTo>
                    <a:pt x="963" y="6929"/>
                  </a:lnTo>
                  <a:lnTo>
                    <a:pt x="4719" y="417"/>
                  </a:lnTo>
                  <a:lnTo>
                    <a:pt x="3998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9" name="Google Shape;569;p8"/>
            <p:cNvSpPr/>
            <p:nvPr/>
          </p:nvSpPr>
          <p:spPr>
            <a:xfrm>
              <a:off x="4929350" y="4640075"/>
              <a:ext cx="20800" cy="69375"/>
            </a:xfrm>
            <a:custGeom>
              <a:rect b="b" l="l" r="r" t="t"/>
              <a:pathLst>
                <a:path extrusionOk="0" h="2775" w="832">
                  <a:moveTo>
                    <a:pt x="1" y="0"/>
                  </a:moveTo>
                  <a:lnTo>
                    <a:pt x="1" y="2775"/>
                  </a:lnTo>
                  <a:lnTo>
                    <a:pt x="832" y="2775"/>
                  </a:lnTo>
                  <a:lnTo>
                    <a:pt x="832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0" name="Google Shape;570;p8"/>
            <p:cNvSpPr/>
            <p:nvPr/>
          </p:nvSpPr>
          <p:spPr>
            <a:xfrm>
              <a:off x="4954200" y="4537200"/>
              <a:ext cx="20650" cy="113275"/>
            </a:xfrm>
            <a:custGeom>
              <a:rect b="b" l="l" r="r" t="t"/>
              <a:pathLst>
                <a:path extrusionOk="0" h="4531" w="826">
                  <a:moveTo>
                    <a:pt x="410" y="1"/>
                  </a:moveTo>
                  <a:cubicBezTo>
                    <a:pt x="182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2" y="4530"/>
                    <a:pt x="410" y="4530"/>
                  </a:cubicBezTo>
                  <a:cubicBezTo>
                    <a:pt x="644" y="4530"/>
                    <a:pt x="825" y="4343"/>
                    <a:pt x="825" y="4115"/>
                  </a:cubicBezTo>
                  <a:lnTo>
                    <a:pt x="825" y="417"/>
                  </a:lnTo>
                  <a:cubicBezTo>
                    <a:pt x="825" y="190"/>
                    <a:pt x="644" y="1"/>
                    <a:pt x="410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1" name="Google Shape;571;p8"/>
            <p:cNvSpPr/>
            <p:nvPr/>
          </p:nvSpPr>
          <p:spPr>
            <a:xfrm>
              <a:off x="5044850" y="4463125"/>
              <a:ext cx="45350" cy="169025"/>
            </a:xfrm>
            <a:custGeom>
              <a:rect b="b" l="l" r="r" t="t"/>
              <a:pathLst>
                <a:path extrusionOk="0" h="6761" w="1814">
                  <a:moveTo>
                    <a:pt x="1814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4" y="6760"/>
                  </a:lnTo>
                  <a:lnTo>
                    <a:pt x="1814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2" name="Google Shape;572;p8"/>
            <p:cNvSpPr/>
            <p:nvPr/>
          </p:nvSpPr>
          <p:spPr>
            <a:xfrm>
              <a:off x="4844850" y="4478875"/>
              <a:ext cx="222600" cy="137475"/>
            </a:xfrm>
            <a:custGeom>
              <a:rect b="b" l="l" r="r" t="t"/>
              <a:pathLst>
                <a:path extrusionOk="0" h="5499" w="8904">
                  <a:moveTo>
                    <a:pt x="1815" y="1"/>
                  </a:moveTo>
                  <a:cubicBezTo>
                    <a:pt x="813" y="1"/>
                    <a:pt x="1" y="1230"/>
                    <a:pt x="1" y="2750"/>
                  </a:cubicBezTo>
                  <a:cubicBezTo>
                    <a:pt x="1" y="4271"/>
                    <a:pt x="813" y="5498"/>
                    <a:pt x="1815" y="5498"/>
                  </a:cubicBezTo>
                  <a:lnTo>
                    <a:pt x="7091" y="5498"/>
                  </a:lnTo>
                  <a:cubicBezTo>
                    <a:pt x="8092" y="5498"/>
                    <a:pt x="8903" y="4271"/>
                    <a:pt x="8903" y="2750"/>
                  </a:cubicBezTo>
                  <a:cubicBezTo>
                    <a:pt x="8903" y="1230"/>
                    <a:pt x="8092" y="1"/>
                    <a:pt x="7091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3" name="Google Shape;573;p8"/>
            <p:cNvSpPr/>
            <p:nvPr/>
          </p:nvSpPr>
          <p:spPr>
            <a:xfrm>
              <a:off x="4987175" y="4489125"/>
              <a:ext cx="69900" cy="116850"/>
            </a:xfrm>
            <a:custGeom>
              <a:rect b="b" l="l" r="r" t="t"/>
              <a:pathLst>
                <a:path extrusionOk="0" h="4674" w="2796">
                  <a:moveTo>
                    <a:pt x="1398" y="1"/>
                  </a:moveTo>
                  <a:cubicBezTo>
                    <a:pt x="645" y="1"/>
                    <a:pt x="0" y="1072"/>
                    <a:pt x="0" y="2340"/>
                  </a:cubicBezTo>
                  <a:cubicBezTo>
                    <a:pt x="0" y="3607"/>
                    <a:pt x="645" y="4674"/>
                    <a:pt x="1398" y="4674"/>
                  </a:cubicBezTo>
                  <a:cubicBezTo>
                    <a:pt x="2157" y="4674"/>
                    <a:pt x="2795" y="3607"/>
                    <a:pt x="2795" y="2340"/>
                  </a:cubicBezTo>
                  <a:cubicBezTo>
                    <a:pt x="2795" y="1072"/>
                    <a:pt x="2157" y="1"/>
                    <a:pt x="13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4" name="Google Shape;574;p8"/>
            <p:cNvSpPr/>
            <p:nvPr/>
          </p:nvSpPr>
          <p:spPr>
            <a:xfrm>
              <a:off x="4964600" y="4463125"/>
              <a:ext cx="45325" cy="169025"/>
            </a:xfrm>
            <a:custGeom>
              <a:rect b="b" l="l" r="r" t="t"/>
              <a:pathLst>
                <a:path extrusionOk="0" h="6761" w="1813">
                  <a:moveTo>
                    <a:pt x="1813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3" y="6760"/>
                  </a:lnTo>
                  <a:lnTo>
                    <a:pt x="1813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5" name="Google Shape;575;p8"/>
            <p:cNvSpPr/>
            <p:nvPr/>
          </p:nvSpPr>
          <p:spPr>
            <a:xfrm>
              <a:off x="4904475" y="4537200"/>
              <a:ext cx="70375" cy="113275"/>
            </a:xfrm>
            <a:custGeom>
              <a:rect b="b" l="l" r="r" t="t"/>
              <a:pathLst>
                <a:path extrusionOk="0" h="4531" w="2815">
                  <a:moveTo>
                    <a:pt x="417" y="1"/>
                  </a:moveTo>
                  <a:cubicBezTo>
                    <a:pt x="189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9" y="4530"/>
                    <a:pt x="417" y="4530"/>
                  </a:cubicBezTo>
                  <a:lnTo>
                    <a:pt x="2399" y="4530"/>
                  </a:lnTo>
                  <a:cubicBezTo>
                    <a:pt x="2633" y="4530"/>
                    <a:pt x="2814" y="4343"/>
                    <a:pt x="2814" y="4115"/>
                  </a:cubicBezTo>
                  <a:cubicBezTo>
                    <a:pt x="2814" y="3881"/>
                    <a:pt x="2633" y="3699"/>
                    <a:pt x="2399" y="3699"/>
                  </a:cubicBezTo>
                  <a:lnTo>
                    <a:pt x="833" y="3699"/>
                  </a:lnTo>
                  <a:lnTo>
                    <a:pt x="833" y="417"/>
                  </a:lnTo>
                  <a:cubicBezTo>
                    <a:pt x="833" y="190"/>
                    <a:pt x="645" y="1"/>
                    <a:pt x="417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6" name="Google Shape;576;p8"/>
            <p:cNvSpPr/>
            <p:nvPr/>
          </p:nvSpPr>
          <p:spPr>
            <a:xfrm>
              <a:off x="4924125" y="4699025"/>
              <a:ext cx="31225" cy="448250"/>
            </a:xfrm>
            <a:custGeom>
              <a:rect b="b" l="l" r="r" t="t"/>
              <a:pathLst>
                <a:path extrusionOk="0" h="17930" w="1249">
                  <a:moveTo>
                    <a:pt x="1" y="0"/>
                  </a:moveTo>
                  <a:lnTo>
                    <a:pt x="1" y="17930"/>
                  </a:lnTo>
                  <a:lnTo>
                    <a:pt x="1248" y="17930"/>
                  </a:lnTo>
                  <a:lnTo>
                    <a:pt x="1248" y="0"/>
                  </a:ln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77" name="Google Shape;577;p8"/>
          <p:cNvGrpSpPr/>
          <p:nvPr/>
        </p:nvGrpSpPr>
        <p:grpSpPr>
          <a:xfrm flipH="1" rot="-2700000">
            <a:off x="7379214" y="377589"/>
            <a:ext cx="839987" cy="1816204"/>
            <a:chOff x="4773700" y="4444775"/>
            <a:chExt cx="332100" cy="718100"/>
          </a:xfrm>
        </p:grpSpPr>
        <p:sp>
          <p:nvSpPr>
            <p:cNvPr id="578" name="Google Shape;578;p8"/>
            <p:cNvSpPr/>
            <p:nvPr/>
          </p:nvSpPr>
          <p:spPr>
            <a:xfrm>
              <a:off x="4773700" y="5131650"/>
              <a:ext cx="332100" cy="31225"/>
            </a:xfrm>
            <a:custGeom>
              <a:rect b="b" l="l" r="r" t="t"/>
              <a:pathLst>
                <a:path extrusionOk="0" h="1249" w="13284">
                  <a:moveTo>
                    <a:pt x="618" y="1"/>
                  </a:moveTo>
                  <a:cubicBezTo>
                    <a:pt x="280" y="1"/>
                    <a:pt x="1" y="280"/>
                    <a:pt x="1" y="625"/>
                  </a:cubicBezTo>
                  <a:cubicBezTo>
                    <a:pt x="1" y="970"/>
                    <a:pt x="280" y="1249"/>
                    <a:pt x="618" y="1249"/>
                  </a:cubicBezTo>
                  <a:lnTo>
                    <a:pt x="12660" y="1249"/>
                  </a:lnTo>
                  <a:cubicBezTo>
                    <a:pt x="13005" y="1249"/>
                    <a:pt x="13284" y="970"/>
                    <a:pt x="13284" y="625"/>
                  </a:cubicBezTo>
                  <a:cubicBezTo>
                    <a:pt x="13284" y="280"/>
                    <a:pt x="13005" y="1"/>
                    <a:pt x="126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9" name="Google Shape;579;p8"/>
            <p:cNvSpPr/>
            <p:nvPr/>
          </p:nvSpPr>
          <p:spPr>
            <a:xfrm>
              <a:off x="4987175" y="4600425"/>
              <a:ext cx="103025" cy="50050"/>
            </a:xfrm>
            <a:custGeom>
              <a:rect b="b" l="l" r="r" t="t"/>
              <a:pathLst>
                <a:path extrusionOk="0" h="2002" w="4121">
                  <a:moveTo>
                    <a:pt x="0" y="0"/>
                  </a:moveTo>
                  <a:lnTo>
                    <a:pt x="0" y="2001"/>
                  </a:lnTo>
                  <a:lnTo>
                    <a:pt x="4121" y="2001"/>
                  </a:lnTo>
                  <a:lnTo>
                    <a:pt x="2118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0" name="Google Shape;580;p8"/>
            <p:cNvSpPr/>
            <p:nvPr/>
          </p:nvSpPr>
          <p:spPr>
            <a:xfrm>
              <a:off x="4987175" y="4444775"/>
              <a:ext cx="103025" cy="50075"/>
            </a:xfrm>
            <a:custGeom>
              <a:rect b="b" l="l" r="r" t="t"/>
              <a:pathLst>
                <a:path extrusionOk="0" h="2003" w="4121">
                  <a:moveTo>
                    <a:pt x="0" y="0"/>
                  </a:moveTo>
                  <a:lnTo>
                    <a:pt x="0" y="2003"/>
                  </a:lnTo>
                  <a:lnTo>
                    <a:pt x="2118" y="2003"/>
                  </a:lnTo>
                  <a:lnTo>
                    <a:pt x="4121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1" name="Google Shape;581;p8"/>
            <p:cNvSpPr/>
            <p:nvPr/>
          </p:nvSpPr>
          <p:spPr>
            <a:xfrm>
              <a:off x="4931300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715" y="1"/>
                  </a:moveTo>
                  <a:lnTo>
                    <a:pt x="1" y="417"/>
                  </a:lnTo>
                  <a:lnTo>
                    <a:pt x="3756" y="6929"/>
                  </a:lnTo>
                  <a:lnTo>
                    <a:pt x="4718" y="6929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2" name="Google Shape;582;p8"/>
            <p:cNvSpPr/>
            <p:nvPr/>
          </p:nvSpPr>
          <p:spPr>
            <a:xfrm>
              <a:off x="4830225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3998" y="1"/>
                  </a:moveTo>
                  <a:lnTo>
                    <a:pt x="1" y="6929"/>
                  </a:lnTo>
                  <a:lnTo>
                    <a:pt x="963" y="6929"/>
                  </a:lnTo>
                  <a:lnTo>
                    <a:pt x="4719" y="417"/>
                  </a:lnTo>
                  <a:lnTo>
                    <a:pt x="3998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3" name="Google Shape;583;p8"/>
            <p:cNvSpPr/>
            <p:nvPr/>
          </p:nvSpPr>
          <p:spPr>
            <a:xfrm>
              <a:off x="4929350" y="4640075"/>
              <a:ext cx="20800" cy="69375"/>
            </a:xfrm>
            <a:custGeom>
              <a:rect b="b" l="l" r="r" t="t"/>
              <a:pathLst>
                <a:path extrusionOk="0" h="2775" w="832">
                  <a:moveTo>
                    <a:pt x="1" y="0"/>
                  </a:moveTo>
                  <a:lnTo>
                    <a:pt x="1" y="2775"/>
                  </a:lnTo>
                  <a:lnTo>
                    <a:pt x="832" y="2775"/>
                  </a:lnTo>
                  <a:lnTo>
                    <a:pt x="832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4" name="Google Shape;584;p8"/>
            <p:cNvSpPr/>
            <p:nvPr/>
          </p:nvSpPr>
          <p:spPr>
            <a:xfrm>
              <a:off x="4954200" y="4537200"/>
              <a:ext cx="20650" cy="113275"/>
            </a:xfrm>
            <a:custGeom>
              <a:rect b="b" l="l" r="r" t="t"/>
              <a:pathLst>
                <a:path extrusionOk="0" h="4531" w="826">
                  <a:moveTo>
                    <a:pt x="410" y="1"/>
                  </a:moveTo>
                  <a:cubicBezTo>
                    <a:pt x="182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2" y="4530"/>
                    <a:pt x="410" y="4530"/>
                  </a:cubicBezTo>
                  <a:cubicBezTo>
                    <a:pt x="644" y="4530"/>
                    <a:pt x="825" y="4343"/>
                    <a:pt x="825" y="4115"/>
                  </a:cubicBezTo>
                  <a:lnTo>
                    <a:pt x="825" y="417"/>
                  </a:lnTo>
                  <a:cubicBezTo>
                    <a:pt x="825" y="190"/>
                    <a:pt x="644" y="1"/>
                    <a:pt x="410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5" name="Google Shape;585;p8"/>
            <p:cNvSpPr/>
            <p:nvPr/>
          </p:nvSpPr>
          <p:spPr>
            <a:xfrm>
              <a:off x="5044850" y="4463125"/>
              <a:ext cx="45350" cy="169025"/>
            </a:xfrm>
            <a:custGeom>
              <a:rect b="b" l="l" r="r" t="t"/>
              <a:pathLst>
                <a:path extrusionOk="0" h="6761" w="1814">
                  <a:moveTo>
                    <a:pt x="1814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4" y="6760"/>
                  </a:lnTo>
                  <a:lnTo>
                    <a:pt x="1814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6" name="Google Shape;586;p8"/>
            <p:cNvSpPr/>
            <p:nvPr/>
          </p:nvSpPr>
          <p:spPr>
            <a:xfrm>
              <a:off x="4844850" y="4478875"/>
              <a:ext cx="222600" cy="137475"/>
            </a:xfrm>
            <a:custGeom>
              <a:rect b="b" l="l" r="r" t="t"/>
              <a:pathLst>
                <a:path extrusionOk="0" h="5499" w="8904">
                  <a:moveTo>
                    <a:pt x="1815" y="1"/>
                  </a:moveTo>
                  <a:cubicBezTo>
                    <a:pt x="813" y="1"/>
                    <a:pt x="1" y="1230"/>
                    <a:pt x="1" y="2750"/>
                  </a:cubicBezTo>
                  <a:cubicBezTo>
                    <a:pt x="1" y="4271"/>
                    <a:pt x="813" y="5498"/>
                    <a:pt x="1815" y="5498"/>
                  </a:cubicBezTo>
                  <a:lnTo>
                    <a:pt x="7091" y="5498"/>
                  </a:lnTo>
                  <a:cubicBezTo>
                    <a:pt x="8092" y="5498"/>
                    <a:pt x="8903" y="4271"/>
                    <a:pt x="8903" y="2750"/>
                  </a:cubicBezTo>
                  <a:cubicBezTo>
                    <a:pt x="8903" y="1230"/>
                    <a:pt x="8092" y="1"/>
                    <a:pt x="7091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7" name="Google Shape;587;p8"/>
            <p:cNvSpPr/>
            <p:nvPr/>
          </p:nvSpPr>
          <p:spPr>
            <a:xfrm>
              <a:off x="4987175" y="4489125"/>
              <a:ext cx="69900" cy="116850"/>
            </a:xfrm>
            <a:custGeom>
              <a:rect b="b" l="l" r="r" t="t"/>
              <a:pathLst>
                <a:path extrusionOk="0" h="4674" w="2796">
                  <a:moveTo>
                    <a:pt x="1398" y="1"/>
                  </a:moveTo>
                  <a:cubicBezTo>
                    <a:pt x="645" y="1"/>
                    <a:pt x="0" y="1072"/>
                    <a:pt x="0" y="2340"/>
                  </a:cubicBezTo>
                  <a:cubicBezTo>
                    <a:pt x="0" y="3607"/>
                    <a:pt x="645" y="4674"/>
                    <a:pt x="1398" y="4674"/>
                  </a:cubicBezTo>
                  <a:cubicBezTo>
                    <a:pt x="2157" y="4674"/>
                    <a:pt x="2795" y="3607"/>
                    <a:pt x="2795" y="2340"/>
                  </a:cubicBezTo>
                  <a:cubicBezTo>
                    <a:pt x="2795" y="1072"/>
                    <a:pt x="2157" y="1"/>
                    <a:pt x="13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8" name="Google Shape;588;p8"/>
            <p:cNvSpPr/>
            <p:nvPr/>
          </p:nvSpPr>
          <p:spPr>
            <a:xfrm>
              <a:off x="4964600" y="4463125"/>
              <a:ext cx="45325" cy="169025"/>
            </a:xfrm>
            <a:custGeom>
              <a:rect b="b" l="l" r="r" t="t"/>
              <a:pathLst>
                <a:path extrusionOk="0" h="6761" w="1813">
                  <a:moveTo>
                    <a:pt x="1813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3" y="6760"/>
                  </a:lnTo>
                  <a:lnTo>
                    <a:pt x="1813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9" name="Google Shape;589;p8"/>
            <p:cNvSpPr/>
            <p:nvPr/>
          </p:nvSpPr>
          <p:spPr>
            <a:xfrm>
              <a:off x="4904475" y="4537200"/>
              <a:ext cx="70375" cy="113275"/>
            </a:xfrm>
            <a:custGeom>
              <a:rect b="b" l="l" r="r" t="t"/>
              <a:pathLst>
                <a:path extrusionOk="0" h="4531" w="2815">
                  <a:moveTo>
                    <a:pt x="417" y="1"/>
                  </a:moveTo>
                  <a:cubicBezTo>
                    <a:pt x="189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9" y="4530"/>
                    <a:pt x="417" y="4530"/>
                  </a:cubicBezTo>
                  <a:lnTo>
                    <a:pt x="2399" y="4530"/>
                  </a:lnTo>
                  <a:cubicBezTo>
                    <a:pt x="2633" y="4530"/>
                    <a:pt x="2814" y="4343"/>
                    <a:pt x="2814" y="4115"/>
                  </a:cubicBezTo>
                  <a:cubicBezTo>
                    <a:pt x="2814" y="3881"/>
                    <a:pt x="2633" y="3699"/>
                    <a:pt x="2399" y="3699"/>
                  </a:cubicBezTo>
                  <a:lnTo>
                    <a:pt x="833" y="3699"/>
                  </a:lnTo>
                  <a:lnTo>
                    <a:pt x="833" y="417"/>
                  </a:lnTo>
                  <a:cubicBezTo>
                    <a:pt x="833" y="190"/>
                    <a:pt x="645" y="1"/>
                    <a:pt x="417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0" name="Google Shape;590;p8"/>
            <p:cNvSpPr/>
            <p:nvPr/>
          </p:nvSpPr>
          <p:spPr>
            <a:xfrm>
              <a:off x="4924125" y="4699025"/>
              <a:ext cx="31225" cy="448250"/>
            </a:xfrm>
            <a:custGeom>
              <a:rect b="b" l="l" r="r" t="t"/>
              <a:pathLst>
                <a:path extrusionOk="0" h="17930" w="1249">
                  <a:moveTo>
                    <a:pt x="1" y="0"/>
                  </a:moveTo>
                  <a:lnTo>
                    <a:pt x="1" y="17930"/>
                  </a:lnTo>
                  <a:lnTo>
                    <a:pt x="1248" y="17930"/>
                  </a:lnTo>
                  <a:lnTo>
                    <a:pt x="1248" y="0"/>
                  </a:ln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1" name="Google Shape;591;p8"/>
          <p:cNvSpPr/>
          <p:nvPr/>
        </p:nvSpPr>
        <p:spPr>
          <a:xfrm>
            <a:off x="1900850" y="945750"/>
            <a:ext cx="3819525" cy="2419350"/>
          </a:xfrm>
          <a:custGeom>
            <a:rect b="b" l="l" r="r" t="t"/>
            <a:pathLst>
              <a:path extrusionOk="0" h="96774" w="152781">
                <a:moveTo>
                  <a:pt x="7489" y="0"/>
                </a:moveTo>
                <a:lnTo>
                  <a:pt x="152781" y="46863"/>
                </a:lnTo>
                <a:lnTo>
                  <a:pt x="83439" y="96774"/>
                </a:lnTo>
                <a:lnTo>
                  <a:pt x="0" y="6096"/>
                </a:lnTo>
                <a:close/>
              </a:path>
            </a:pathLst>
          </a:custGeom>
          <a:gradFill>
            <a:gsLst>
              <a:gs pos="0">
                <a:srgbClr val="FFE89A">
                  <a:alpha val="48235"/>
                </a:srgbClr>
              </a:gs>
              <a:gs pos="66000">
                <a:srgbClr val="FFF4CD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lin ang="5400012" scaled="0"/>
          </a:gradFill>
          <a:ln>
            <a:noFill/>
          </a:ln>
        </p:spPr>
      </p:sp>
      <p:sp>
        <p:nvSpPr>
          <p:cNvPr id="592" name="Google Shape;592;p8"/>
          <p:cNvSpPr/>
          <p:nvPr/>
        </p:nvSpPr>
        <p:spPr>
          <a:xfrm flipH="1">
            <a:off x="3472475" y="878500"/>
            <a:ext cx="3819525" cy="2419350"/>
          </a:xfrm>
          <a:custGeom>
            <a:rect b="b" l="l" r="r" t="t"/>
            <a:pathLst>
              <a:path extrusionOk="0" h="96774" w="152781">
                <a:moveTo>
                  <a:pt x="7489" y="0"/>
                </a:moveTo>
                <a:lnTo>
                  <a:pt x="152781" y="46863"/>
                </a:lnTo>
                <a:lnTo>
                  <a:pt x="83439" y="96774"/>
                </a:lnTo>
                <a:lnTo>
                  <a:pt x="0" y="6096"/>
                </a:lnTo>
                <a:close/>
              </a:path>
            </a:pathLst>
          </a:custGeom>
          <a:gradFill>
            <a:gsLst>
              <a:gs pos="0">
                <a:srgbClr val="FFE89A">
                  <a:alpha val="48235"/>
                </a:srgbClr>
              </a:gs>
              <a:gs pos="66000">
                <a:srgbClr val="FFF4CD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lin ang="5400012" scaled="0"/>
          </a:gradFill>
          <a:ln>
            <a:noFill/>
          </a:ln>
        </p:spPr>
      </p:sp>
      <p:grpSp>
        <p:nvGrpSpPr>
          <p:cNvPr id="593" name="Google Shape;593;p8"/>
          <p:cNvGrpSpPr/>
          <p:nvPr/>
        </p:nvGrpSpPr>
        <p:grpSpPr>
          <a:xfrm>
            <a:off x="-1421825" y="-119475"/>
            <a:ext cx="11988309" cy="5560491"/>
            <a:chOff x="-1421825" y="-119475"/>
            <a:chExt cx="11988309" cy="5560491"/>
          </a:xfrm>
        </p:grpSpPr>
        <p:sp>
          <p:nvSpPr>
            <p:cNvPr id="594" name="Google Shape;594;p8"/>
            <p:cNvSpPr/>
            <p:nvPr/>
          </p:nvSpPr>
          <p:spPr>
            <a:xfrm>
              <a:off x="-13702" y="4374189"/>
              <a:ext cx="9172746" cy="1066823"/>
            </a:xfrm>
            <a:custGeom>
              <a:rect b="b" l="l" r="r" t="t"/>
              <a:pathLst>
                <a:path extrusionOk="0" h="11600" w="99739">
                  <a:moveTo>
                    <a:pt x="1" y="1"/>
                  </a:moveTo>
                  <a:lnTo>
                    <a:pt x="1" y="11600"/>
                  </a:lnTo>
                  <a:lnTo>
                    <a:pt x="99739" y="11600"/>
                  </a:lnTo>
                  <a:lnTo>
                    <a:pt x="99739" y="1"/>
                  </a:lnTo>
                  <a:close/>
                </a:path>
              </a:pathLst>
            </a:custGeom>
            <a:solidFill>
              <a:srgbClr val="AC6C3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5" name="Google Shape;595;p8"/>
            <p:cNvSpPr/>
            <p:nvPr/>
          </p:nvSpPr>
          <p:spPr>
            <a:xfrm>
              <a:off x="-13702" y="4120173"/>
              <a:ext cx="9172746" cy="508212"/>
            </a:xfrm>
            <a:custGeom>
              <a:rect b="b" l="l" r="r" t="t"/>
              <a:pathLst>
                <a:path extrusionOk="0" h="5526" w="99739">
                  <a:moveTo>
                    <a:pt x="1" y="1"/>
                  </a:moveTo>
                  <a:lnTo>
                    <a:pt x="1" y="5525"/>
                  </a:lnTo>
                  <a:lnTo>
                    <a:pt x="99739" y="5525"/>
                  </a:lnTo>
                  <a:lnTo>
                    <a:pt x="99739" y="1"/>
                  </a:lnTo>
                  <a:close/>
                </a:path>
              </a:pathLst>
            </a:custGeom>
            <a:solidFill>
              <a:srgbClr val="F8A96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6" name="Google Shape;596;p8"/>
            <p:cNvSpPr/>
            <p:nvPr/>
          </p:nvSpPr>
          <p:spPr>
            <a:xfrm>
              <a:off x="8294463" y="2817343"/>
              <a:ext cx="864311" cy="2365680"/>
            </a:xfrm>
            <a:custGeom>
              <a:rect b="b" l="l" r="r" t="t"/>
              <a:pathLst>
                <a:path extrusionOk="0" h="25723" w="9398">
                  <a:moveTo>
                    <a:pt x="9398" y="1"/>
                  </a:moveTo>
                  <a:cubicBezTo>
                    <a:pt x="3529" y="6947"/>
                    <a:pt x="1" y="15921"/>
                    <a:pt x="1" y="25722"/>
                  </a:cubicBezTo>
                  <a:lnTo>
                    <a:pt x="9398" y="25722"/>
                  </a:lnTo>
                  <a:lnTo>
                    <a:pt x="9398" y="1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7" name="Google Shape;597;p8"/>
            <p:cNvSpPr/>
            <p:nvPr/>
          </p:nvSpPr>
          <p:spPr>
            <a:xfrm>
              <a:off x="8529901" y="3357655"/>
              <a:ext cx="628874" cy="1825371"/>
            </a:xfrm>
            <a:custGeom>
              <a:rect b="b" l="l" r="r" t="t"/>
              <a:pathLst>
                <a:path extrusionOk="0" h="19848" w="6838">
                  <a:moveTo>
                    <a:pt x="5284" y="1"/>
                  </a:moveTo>
                  <a:cubicBezTo>
                    <a:pt x="1925" y="5843"/>
                    <a:pt x="0" y="12620"/>
                    <a:pt x="0" y="19847"/>
                  </a:cubicBezTo>
                  <a:lnTo>
                    <a:pt x="2567" y="19847"/>
                  </a:lnTo>
                  <a:cubicBezTo>
                    <a:pt x="2567" y="13387"/>
                    <a:pt x="4108" y="7286"/>
                    <a:pt x="6838" y="1885"/>
                  </a:cubicBezTo>
                  <a:lnTo>
                    <a:pt x="6838" y="1015"/>
                  </a:lnTo>
                  <a:cubicBezTo>
                    <a:pt x="6311" y="689"/>
                    <a:pt x="5791" y="352"/>
                    <a:pt x="528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8" name="Google Shape;598;p8"/>
            <p:cNvSpPr/>
            <p:nvPr/>
          </p:nvSpPr>
          <p:spPr>
            <a:xfrm>
              <a:off x="8765983" y="3530923"/>
              <a:ext cx="392793" cy="1652104"/>
            </a:xfrm>
            <a:custGeom>
              <a:rect b="b" l="l" r="r" t="t"/>
              <a:pathLst>
                <a:path extrusionOk="0" h="17964" w="4271">
                  <a:moveTo>
                    <a:pt x="4271" y="1"/>
                  </a:moveTo>
                  <a:cubicBezTo>
                    <a:pt x="1541" y="5402"/>
                    <a:pt x="0" y="11503"/>
                    <a:pt x="0" y="17963"/>
                  </a:cubicBezTo>
                  <a:lnTo>
                    <a:pt x="4271" y="17963"/>
                  </a:lnTo>
                  <a:lnTo>
                    <a:pt x="4271" y="1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9" name="Google Shape;599;p8"/>
            <p:cNvSpPr/>
            <p:nvPr/>
          </p:nvSpPr>
          <p:spPr>
            <a:xfrm>
              <a:off x="9002065" y="4120163"/>
              <a:ext cx="156713" cy="1062868"/>
            </a:xfrm>
            <a:custGeom>
              <a:rect b="b" l="l" r="r" t="t"/>
              <a:pathLst>
                <a:path extrusionOk="0" h="11557" w="1704">
                  <a:moveTo>
                    <a:pt x="1704" y="1"/>
                  </a:moveTo>
                  <a:cubicBezTo>
                    <a:pt x="598" y="3660"/>
                    <a:pt x="1" y="7540"/>
                    <a:pt x="1" y="11556"/>
                  </a:cubicBezTo>
                  <a:lnTo>
                    <a:pt x="1704" y="11556"/>
                  </a:lnTo>
                  <a:lnTo>
                    <a:pt x="1704" y="1"/>
                  </a:ln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0" name="Google Shape;600;p8"/>
            <p:cNvSpPr/>
            <p:nvPr/>
          </p:nvSpPr>
          <p:spPr>
            <a:xfrm>
              <a:off x="7430331" y="-119475"/>
              <a:ext cx="1728437" cy="3570454"/>
            </a:xfrm>
            <a:custGeom>
              <a:rect b="b" l="l" r="r" t="t"/>
              <a:pathLst>
                <a:path extrusionOk="0" h="38823" w="18794">
                  <a:moveTo>
                    <a:pt x="0" y="0"/>
                  </a:moveTo>
                  <a:lnTo>
                    <a:pt x="0" y="4958"/>
                  </a:lnTo>
                  <a:cubicBezTo>
                    <a:pt x="0" y="19243"/>
                    <a:pt x="7505" y="31778"/>
                    <a:pt x="18794" y="38823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1" name="Google Shape;601;p8"/>
            <p:cNvSpPr/>
            <p:nvPr/>
          </p:nvSpPr>
          <p:spPr>
            <a:xfrm>
              <a:off x="7668712" y="476938"/>
              <a:ext cx="1490057" cy="2813838"/>
            </a:xfrm>
            <a:custGeom>
              <a:rect b="b" l="l" r="r" t="t"/>
              <a:pathLst>
                <a:path extrusionOk="0" h="30596" w="16202">
                  <a:moveTo>
                    <a:pt x="0" y="0"/>
                  </a:moveTo>
                  <a:lnTo>
                    <a:pt x="0" y="0"/>
                  </a:lnTo>
                  <a:cubicBezTo>
                    <a:pt x="474" y="12549"/>
                    <a:pt x="6739" y="23610"/>
                    <a:pt x="16202" y="30596"/>
                  </a:cubicBezTo>
                  <a:lnTo>
                    <a:pt x="16202" y="28529"/>
                  </a:lnTo>
                  <a:cubicBezTo>
                    <a:pt x="8650" y="21933"/>
                    <a:pt x="3608" y="12543"/>
                    <a:pt x="2691" y="1970"/>
                  </a:cubicBezTo>
                  <a:cubicBezTo>
                    <a:pt x="1677" y="1476"/>
                    <a:pt x="768" y="807"/>
                    <a:pt x="0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2" name="Google Shape;602;p8"/>
            <p:cNvSpPr/>
            <p:nvPr/>
          </p:nvSpPr>
          <p:spPr>
            <a:xfrm>
              <a:off x="7901759" y="-119475"/>
              <a:ext cx="1257012" cy="3220150"/>
            </a:xfrm>
            <a:custGeom>
              <a:rect b="b" l="l" r="r" t="t"/>
              <a:pathLst>
                <a:path extrusionOk="0" h="35014" w="13668">
                  <a:moveTo>
                    <a:pt x="1" y="0"/>
                  </a:moveTo>
                  <a:lnTo>
                    <a:pt x="1" y="4958"/>
                  </a:lnTo>
                  <a:cubicBezTo>
                    <a:pt x="1" y="16949"/>
                    <a:pt x="5291" y="27704"/>
                    <a:pt x="13668" y="35014"/>
                  </a:cubicBezTo>
                  <a:lnTo>
                    <a:pt x="13668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3" name="Google Shape;603;p8"/>
            <p:cNvSpPr/>
            <p:nvPr/>
          </p:nvSpPr>
          <p:spPr>
            <a:xfrm>
              <a:off x="8159362" y="734541"/>
              <a:ext cx="999411" cy="2140819"/>
            </a:xfrm>
            <a:custGeom>
              <a:rect b="b" l="l" r="r" t="t"/>
              <a:pathLst>
                <a:path extrusionOk="0" h="23278" w="10867">
                  <a:moveTo>
                    <a:pt x="1" y="0"/>
                  </a:moveTo>
                  <a:cubicBezTo>
                    <a:pt x="969" y="8995"/>
                    <a:pt x="4926" y="17092"/>
                    <a:pt x="10867" y="23278"/>
                  </a:cubicBezTo>
                  <a:lnTo>
                    <a:pt x="10867" y="20329"/>
                  </a:lnTo>
                  <a:cubicBezTo>
                    <a:pt x="6369" y="14622"/>
                    <a:pt x="3399" y="7657"/>
                    <a:pt x="2574" y="46"/>
                  </a:cubicBezTo>
                  <a:cubicBezTo>
                    <a:pt x="2211" y="92"/>
                    <a:pt x="1840" y="111"/>
                    <a:pt x="1470" y="111"/>
                  </a:cubicBezTo>
                  <a:cubicBezTo>
                    <a:pt x="969" y="111"/>
                    <a:pt x="475" y="72"/>
                    <a:pt x="1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4" name="Google Shape;604;p8"/>
            <p:cNvSpPr/>
            <p:nvPr/>
          </p:nvSpPr>
          <p:spPr>
            <a:xfrm>
              <a:off x="8373923" y="-119475"/>
              <a:ext cx="784851" cy="2723618"/>
            </a:xfrm>
            <a:custGeom>
              <a:rect b="b" l="l" r="r" t="t"/>
              <a:pathLst>
                <a:path extrusionOk="0" h="29615" w="8534">
                  <a:moveTo>
                    <a:pt x="1" y="0"/>
                  </a:moveTo>
                  <a:lnTo>
                    <a:pt x="1" y="4958"/>
                  </a:lnTo>
                  <a:cubicBezTo>
                    <a:pt x="1" y="14265"/>
                    <a:pt x="3192" y="22830"/>
                    <a:pt x="8534" y="29615"/>
                  </a:cubicBezTo>
                  <a:lnTo>
                    <a:pt x="853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5" name="Google Shape;605;p8"/>
            <p:cNvSpPr/>
            <p:nvPr/>
          </p:nvSpPr>
          <p:spPr>
            <a:xfrm>
              <a:off x="8625548" y="540856"/>
              <a:ext cx="533228" cy="1726230"/>
            </a:xfrm>
            <a:custGeom>
              <a:rect b="b" l="l" r="r" t="t"/>
              <a:pathLst>
                <a:path extrusionOk="0" h="18770" w="5798">
                  <a:moveTo>
                    <a:pt x="2457" y="1"/>
                  </a:moveTo>
                  <a:cubicBezTo>
                    <a:pt x="1729" y="619"/>
                    <a:pt x="897" y="1132"/>
                    <a:pt x="1" y="1503"/>
                  </a:cubicBezTo>
                  <a:cubicBezTo>
                    <a:pt x="585" y="7799"/>
                    <a:pt x="2633" y="13668"/>
                    <a:pt x="5798" y="18769"/>
                  </a:cubicBezTo>
                  <a:lnTo>
                    <a:pt x="5798" y="13908"/>
                  </a:lnTo>
                  <a:cubicBezTo>
                    <a:pt x="3893" y="9619"/>
                    <a:pt x="2730" y="4928"/>
                    <a:pt x="2457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6" name="Google Shape;606;p8"/>
            <p:cNvSpPr/>
            <p:nvPr/>
          </p:nvSpPr>
          <p:spPr>
            <a:xfrm>
              <a:off x="8846179" y="-119475"/>
              <a:ext cx="312598" cy="1939503"/>
            </a:xfrm>
            <a:custGeom>
              <a:rect b="b" l="l" r="r" t="t"/>
              <a:pathLst>
                <a:path extrusionOk="0" h="21089" w="3399">
                  <a:moveTo>
                    <a:pt x="0" y="0"/>
                  </a:moveTo>
                  <a:lnTo>
                    <a:pt x="0" y="4958"/>
                  </a:lnTo>
                  <a:cubicBezTo>
                    <a:pt x="0" y="10696"/>
                    <a:pt x="1215" y="16155"/>
                    <a:pt x="3399" y="21088"/>
                  </a:cubicBezTo>
                  <a:lnTo>
                    <a:pt x="3399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7" name="Google Shape;607;p8"/>
            <p:cNvSpPr/>
            <p:nvPr/>
          </p:nvSpPr>
          <p:spPr>
            <a:xfrm>
              <a:off x="-14027" y="2817343"/>
              <a:ext cx="864311" cy="2365680"/>
            </a:xfrm>
            <a:custGeom>
              <a:rect b="b" l="l" r="r" t="t"/>
              <a:pathLst>
                <a:path extrusionOk="0" h="25723" w="9398">
                  <a:moveTo>
                    <a:pt x="1" y="1"/>
                  </a:moveTo>
                  <a:lnTo>
                    <a:pt x="1" y="25722"/>
                  </a:lnTo>
                  <a:lnTo>
                    <a:pt x="9397" y="25722"/>
                  </a:lnTo>
                  <a:cubicBezTo>
                    <a:pt x="9397" y="15921"/>
                    <a:pt x="5862" y="6947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8" name="Google Shape;608;p8"/>
            <p:cNvSpPr/>
            <p:nvPr/>
          </p:nvSpPr>
          <p:spPr>
            <a:xfrm>
              <a:off x="-14027" y="3357655"/>
              <a:ext cx="628230" cy="1825371"/>
            </a:xfrm>
            <a:custGeom>
              <a:rect b="b" l="l" r="r" t="t"/>
              <a:pathLst>
                <a:path extrusionOk="0" h="19848" w="6831">
                  <a:moveTo>
                    <a:pt x="1546" y="1"/>
                  </a:moveTo>
                  <a:cubicBezTo>
                    <a:pt x="1039" y="352"/>
                    <a:pt x="520" y="689"/>
                    <a:pt x="1" y="1015"/>
                  </a:cubicBezTo>
                  <a:lnTo>
                    <a:pt x="1" y="1885"/>
                  </a:lnTo>
                  <a:cubicBezTo>
                    <a:pt x="2724" y="7286"/>
                    <a:pt x="4263" y="13387"/>
                    <a:pt x="4263" y="19847"/>
                  </a:cubicBezTo>
                  <a:lnTo>
                    <a:pt x="6830" y="19847"/>
                  </a:lnTo>
                  <a:cubicBezTo>
                    <a:pt x="6830" y="12620"/>
                    <a:pt x="4907" y="5843"/>
                    <a:pt x="1546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9" name="Google Shape;609;p8"/>
            <p:cNvSpPr/>
            <p:nvPr/>
          </p:nvSpPr>
          <p:spPr>
            <a:xfrm>
              <a:off x="-14027" y="3530923"/>
              <a:ext cx="392149" cy="1652104"/>
            </a:xfrm>
            <a:custGeom>
              <a:rect b="b" l="l" r="r" t="t"/>
              <a:pathLst>
                <a:path extrusionOk="0" h="17964" w="4264">
                  <a:moveTo>
                    <a:pt x="1" y="1"/>
                  </a:moveTo>
                  <a:lnTo>
                    <a:pt x="1" y="17963"/>
                  </a:lnTo>
                  <a:lnTo>
                    <a:pt x="4263" y="17963"/>
                  </a:lnTo>
                  <a:cubicBezTo>
                    <a:pt x="4263" y="11503"/>
                    <a:pt x="2724" y="5402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0" name="Google Shape;610;p8"/>
            <p:cNvSpPr/>
            <p:nvPr/>
          </p:nvSpPr>
          <p:spPr>
            <a:xfrm>
              <a:off x="-14027" y="4120163"/>
              <a:ext cx="155977" cy="1062868"/>
            </a:xfrm>
            <a:custGeom>
              <a:rect b="b" l="l" r="r" t="t"/>
              <a:pathLst>
                <a:path extrusionOk="0" h="11557" w="1696">
                  <a:moveTo>
                    <a:pt x="1" y="1"/>
                  </a:moveTo>
                  <a:lnTo>
                    <a:pt x="1" y="11556"/>
                  </a:lnTo>
                  <a:lnTo>
                    <a:pt x="1696" y="11556"/>
                  </a:lnTo>
                  <a:cubicBezTo>
                    <a:pt x="1696" y="7540"/>
                    <a:pt x="1105" y="3660"/>
                    <a:pt x="1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1" name="Google Shape;611;p8"/>
            <p:cNvSpPr/>
            <p:nvPr/>
          </p:nvSpPr>
          <p:spPr>
            <a:xfrm>
              <a:off x="-14027" y="-119475"/>
              <a:ext cx="1728529" cy="3570454"/>
            </a:xfrm>
            <a:custGeom>
              <a:rect b="b" l="l" r="r" t="t"/>
              <a:pathLst>
                <a:path extrusionOk="0" h="38823" w="18795">
                  <a:moveTo>
                    <a:pt x="1" y="0"/>
                  </a:moveTo>
                  <a:lnTo>
                    <a:pt x="1" y="38823"/>
                  </a:lnTo>
                  <a:cubicBezTo>
                    <a:pt x="11281" y="31778"/>
                    <a:pt x="18794" y="19243"/>
                    <a:pt x="18794" y="4958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2" name="Google Shape;612;p8"/>
            <p:cNvSpPr/>
            <p:nvPr/>
          </p:nvSpPr>
          <p:spPr>
            <a:xfrm>
              <a:off x="-14027" y="476938"/>
              <a:ext cx="1489414" cy="2813838"/>
            </a:xfrm>
            <a:custGeom>
              <a:rect b="b" l="l" r="r" t="t"/>
              <a:pathLst>
                <a:path extrusionOk="0" h="30596" w="16195">
                  <a:moveTo>
                    <a:pt x="16194" y="0"/>
                  </a:moveTo>
                  <a:cubicBezTo>
                    <a:pt x="15427" y="807"/>
                    <a:pt x="14518" y="1476"/>
                    <a:pt x="13510" y="1970"/>
                  </a:cubicBezTo>
                  <a:cubicBezTo>
                    <a:pt x="12588" y="12543"/>
                    <a:pt x="7545" y="21933"/>
                    <a:pt x="1" y="28529"/>
                  </a:cubicBezTo>
                  <a:lnTo>
                    <a:pt x="1" y="30596"/>
                  </a:lnTo>
                  <a:cubicBezTo>
                    <a:pt x="9461" y="23610"/>
                    <a:pt x="15726" y="12549"/>
                    <a:pt x="16194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3" name="Google Shape;613;p8"/>
            <p:cNvSpPr/>
            <p:nvPr/>
          </p:nvSpPr>
          <p:spPr>
            <a:xfrm>
              <a:off x="-14027" y="-119475"/>
              <a:ext cx="1256276" cy="3220150"/>
            </a:xfrm>
            <a:custGeom>
              <a:rect b="b" l="l" r="r" t="t"/>
              <a:pathLst>
                <a:path extrusionOk="0" h="35014" w="13660">
                  <a:moveTo>
                    <a:pt x="1" y="0"/>
                  </a:moveTo>
                  <a:lnTo>
                    <a:pt x="1" y="35014"/>
                  </a:lnTo>
                  <a:cubicBezTo>
                    <a:pt x="8370" y="27704"/>
                    <a:pt x="13660" y="16949"/>
                    <a:pt x="13660" y="4958"/>
                  </a:cubicBezTo>
                  <a:lnTo>
                    <a:pt x="13660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4" name="Google Shape;614;p8"/>
            <p:cNvSpPr/>
            <p:nvPr/>
          </p:nvSpPr>
          <p:spPr>
            <a:xfrm>
              <a:off x="-14027" y="734541"/>
              <a:ext cx="998675" cy="2140819"/>
            </a:xfrm>
            <a:custGeom>
              <a:rect b="b" l="l" r="r" t="t"/>
              <a:pathLst>
                <a:path extrusionOk="0" h="23278" w="10859">
                  <a:moveTo>
                    <a:pt x="10859" y="0"/>
                  </a:moveTo>
                  <a:cubicBezTo>
                    <a:pt x="10385" y="72"/>
                    <a:pt x="9890" y="111"/>
                    <a:pt x="9397" y="111"/>
                  </a:cubicBezTo>
                  <a:cubicBezTo>
                    <a:pt x="9020" y="111"/>
                    <a:pt x="8650" y="92"/>
                    <a:pt x="8292" y="46"/>
                  </a:cubicBezTo>
                  <a:cubicBezTo>
                    <a:pt x="7460" y="7657"/>
                    <a:pt x="4491" y="14622"/>
                    <a:pt x="1" y="20329"/>
                  </a:cubicBezTo>
                  <a:lnTo>
                    <a:pt x="1" y="23278"/>
                  </a:lnTo>
                  <a:cubicBezTo>
                    <a:pt x="5933" y="17092"/>
                    <a:pt x="9890" y="8995"/>
                    <a:pt x="10859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5" name="Google Shape;615;p8"/>
            <p:cNvSpPr/>
            <p:nvPr/>
          </p:nvSpPr>
          <p:spPr>
            <a:xfrm>
              <a:off x="-14027" y="-119475"/>
              <a:ext cx="784115" cy="2723618"/>
            </a:xfrm>
            <a:custGeom>
              <a:rect b="b" l="l" r="r" t="t"/>
              <a:pathLst>
                <a:path extrusionOk="0" h="29615" w="8526">
                  <a:moveTo>
                    <a:pt x="1" y="0"/>
                  </a:moveTo>
                  <a:lnTo>
                    <a:pt x="1" y="29615"/>
                  </a:lnTo>
                  <a:cubicBezTo>
                    <a:pt x="5342" y="22830"/>
                    <a:pt x="8526" y="14265"/>
                    <a:pt x="8526" y="4958"/>
                  </a:cubicBezTo>
                  <a:lnTo>
                    <a:pt x="8526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6" name="Google Shape;616;p8"/>
            <p:cNvSpPr/>
            <p:nvPr/>
          </p:nvSpPr>
          <p:spPr>
            <a:xfrm>
              <a:off x="-14027" y="540856"/>
              <a:ext cx="532492" cy="1726230"/>
            </a:xfrm>
            <a:custGeom>
              <a:rect b="b" l="l" r="r" t="t"/>
              <a:pathLst>
                <a:path extrusionOk="0" h="18770" w="5790">
                  <a:moveTo>
                    <a:pt x="3334" y="1"/>
                  </a:moveTo>
                  <a:cubicBezTo>
                    <a:pt x="3061" y="4928"/>
                    <a:pt x="1897" y="9619"/>
                    <a:pt x="1" y="13908"/>
                  </a:cubicBezTo>
                  <a:lnTo>
                    <a:pt x="1" y="18769"/>
                  </a:lnTo>
                  <a:cubicBezTo>
                    <a:pt x="3165" y="13668"/>
                    <a:pt x="5205" y="7799"/>
                    <a:pt x="5790" y="1503"/>
                  </a:cubicBezTo>
                  <a:cubicBezTo>
                    <a:pt x="4893" y="1132"/>
                    <a:pt x="4068" y="619"/>
                    <a:pt x="333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7" name="Google Shape;617;p8"/>
            <p:cNvSpPr/>
            <p:nvPr/>
          </p:nvSpPr>
          <p:spPr>
            <a:xfrm>
              <a:off x="-14027" y="-119475"/>
              <a:ext cx="312046" cy="1939503"/>
            </a:xfrm>
            <a:custGeom>
              <a:rect b="b" l="l" r="r" t="t"/>
              <a:pathLst>
                <a:path extrusionOk="0" h="21089" w="3393">
                  <a:moveTo>
                    <a:pt x="1" y="0"/>
                  </a:moveTo>
                  <a:lnTo>
                    <a:pt x="1" y="21088"/>
                  </a:lnTo>
                  <a:cubicBezTo>
                    <a:pt x="2184" y="16155"/>
                    <a:pt x="3393" y="10696"/>
                    <a:pt x="3393" y="4958"/>
                  </a:cubicBezTo>
                  <a:lnTo>
                    <a:pt x="3393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8" name="Google Shape;618;p8"/>
            <p:cNvSpPr/>
            <p:nvPr/>
          </p:nvSpPr>
          <p:spPr>
            <a:xfrm>
              <a:off x="7430331" y="-119475"/>
              <a:ext cx="1728437" cy="864311"/>
            </a:xfrm>
            <a:custGeom>
              <a:rect b="b" l="l" r="r" t="t"/>
              <a:pathLst>
                <a:path extrusionOk="0" h="9398" w="18794">
                  <a:moveTo>
                    <a:pt x="0" y="0"/>
                  </a:moveTo>
                  <a:cubicBezTo>
                    <a:pt x="0" y="5192"/>
                    <a:pt x="4205" y="9397"/>
                    <a:pt x="9397" y="9397"/>
                  </a:cubicBezTo>
                  <a:cubicBezTo>
                    <a:pt x="14583" y="9397"/>
                    <a:pt x="18794" y="5192"/>
                    <a:pt x="18794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9" name="Google Shape;619;p8"/>
            <p:cNvSpPr/>
            <p:nvPr/>
          </p:nvSpPr>
          <p:spPr>
            <a:xfrm>
              <a:off x="9018252" y="-119475"/>
              <a:ext cx="107694" cy="92"/>
            </a:xfrm>
            <a:custGeom>
              <a:rect b="b" l="l" r="r" t="t"/>
              <a:pathLst>
                <a:path extrusionOk="0" h="1" w="1171">
                  <a:moveTo>
                    <a:pt x="117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171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0" name="Google Shape;620;p8"/>
            <p:cNvSpPr/>
            <p:nvPr/>
          </p:nvSpPr>
          <p:spPr>
            <a:xfrm>
              <a:off x="7532415" y="-119475"/>
              <a:ext cx="37799" cy="92"/>
            </a:xfrm>
            <a:custGeom>
              <a:rect b="b" l="l" r="r" t="t"/>
              <a:pathLst>
                <a:path extrusionOk="0" h="1" w="411">
                  <a:moveTo>
                    <a:pt x="41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358" y="0"/>
                  </a:lnTo>
                  <a:lnTo>
                    <a:pt x="358" y="0"/>
                  </a:lnTo>
                  <a:lnTo>
                    <a:pt x="358" y="0"/>
                  </a:lnTo>
                  <a:lnTo>
                    <a:pt x="411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1" name="Google Shape;621;p8"/>
            <p:cNvSpPr/>
            <p:nvPr/>
          </p:nvSpPr>
          <p:spPr>
            <a:xfrm>
              <a:off x="7543727" y="-119475"/>
              <a:ext cx="1582209" cy="628230"/>
            </a:xfrm>
            <a:custGeom>
              <a:rect b="b" l="l" r="r" t="t"/>
              <a:pathLst>
                <a:path extrusionOk="0" h="6831" w="17204">
                  <a:moveTo>
                    <a:pt x="235" y="0"/>
                  </a:moveTo>
                  <a:cubicBezTo>
                    <a:pt x="235" y="723"/>
                    <a:pt x="151" y="1424"/>
                    <a:pt x="1" y="2093"/>
                  </a:cubicBezTo>
                  <a:cubicBezTo>
                    <a:pt x="1620" y="4926"/>
                    <a:pt x="4667" y="6830"/>
                    <a:pt x="8164" y="6830"/>
                  </a:cubicBezTo>
                  <a:cubicBezTo>
                    <a:pt x="12459" y="6830"/>
                    <a:pt x="16085" y="3945"/>
                    <a:pt x="17204" y="0"/>
                  </a:cubicBezTo>
                  <a:lnTo>
                    <a:pt x="16034" y="0"/>
                  </a:lnTo>
                  <a:cubicBezTo>
                    <a:pt x="14357" y="2568"/>
                    <a:pt x="11458" y="4271"/>
                    <a:pt x="8164" y="4271"/>
                  </a:cubicBezTo>
                  <a:cubicBezTo>
                    <a:pt x="4862" y="4271"/>
                    <a:pt x="1964" y="2568"/>
                    <a:pt x="288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2" name="Google Shape;622;p8"/>
            <p:cNvSpPr/>
            <p:nvPr/>
          </p:nvSpPr>
          <p:spPr>
            <a:xfrm>
              <a:off x="7570122" y="-119475"/>
              <a:ext cx="1448212" cy="392793"/>
            </a:xfrm>
            <a:custGeom>
              <a:rect b="b" l="l" r="r" t="t"/>
              <a:pathLst>
                <a:path extrusionOk="0" h="4271" w="15747">
                  <a:moveTo>
                    <a:pt x="1" y="0"/>
                  </a:moveTo>
                  <a:cubicBezTo>
                    <a:pt x="1677" y="2568"/>
                    <a:pt x="4575" y="4271"/>
                    <a:pt x="7877" y="4271"/>
                  </a:cubicBezTo>
                  <a:cubicBezTo>
                    <a:pt x="11171" y="4271"/>
                    <a:pt x="14070" y="2568"/>
                    <a:pt x="15747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3" name="Google Shape;623;p8"/>
            <p:cNvSpPr/>
            <p:nvPr/>
          </p:nvSpPr>
          <p:spPr>
            <a:xfrm>
              <a:off x="7798387" y="-119475"/>
              <a:ext cx="991594" cy="156713"/>
            </a:xfrm>
            <a:custGeom>
              <a:rect b="b" l="l" r="r" t="t"/>
              <a:pathLst>
                <a:path extrusionOk="0" h="1704" w="10782">
                  <a:moveTo>
                    <a:pt x="0" y="0"/>
                  </a:moveTo>
                  <a:cubicBezTo>
                    <a:pt x="1529" y="1073"/>
                    <a:pt x="3386" y="1704"/>
                    <a:pt x="5395" y="1704"/>
                  </a:cubicBezTo>
                  <a:cubicBezTo>
                    <a:pt x="7396" y="1704"/>
                    <a:pt x="9255" y="1073"/>
                    <a:pt x="10782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4" name="Google Shape;624;p8"/>
            <p:cNvSpPr/>
            <p:nvPr/>
          </p:nvSpPr>
          <p:spPr>
            <a:xfrm>
              <a:off x="5836891" y="-119475"/>
              <a:ext cx="1728437" cy="864311"/>
            </a:xfrm>
            <a:custGeom>
              <a:rect b="b" l="l" r="r" t="t"/>
              <a:pathLst>
                <a:path extrusionOk="0" h="9398" w="18794">
                  <a:moveTo>
                    <a:pt x="0" y="0"/>
                  </a:moveTo>
                  <a:cubicBezTo>
                    <a:pt x="0" y="5192"/>
                    <a:pt x="4205" y="9397"/>
                    <a:pt x="9397" y="9397"/>
                  </a:cubicBezTo>
                  <a:cubicBezTo>
                    <a:pt x="14583" y="9397"/>
                    <a:pt x="18794" y="5192"/>
                    <a:pt x="18794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5" name="Google Shape;625;p8"/>
            <p:cNvSpPr/>
            <p:nvPr/>
          </p:nvSpPr>
          <p:spPr>
            <a:xfrm>
              <a:off x="7424813" y="-119475"/>
              <a:ext cx="5610" cy="92"/>
            </a:xfrm>
            <a:custGeom>
              <a:rect b="b" l="l" r="r" t="t"/>
              <a:pathLst>
                <a:path extrusionOk="0" h="1" w="61">
                  <a:moveTo>
                    <a:pt x="60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111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6" name="Google Shape;626;p8"/>
            <p:cNvSpPr/>
            <p:nvPr/>
          </p:nvSpPr>
          <p:spPr>
            <a:xfrm>
              <a:off x="7430331" y="-119475"/>
              <a:ext cx="32373" cy="92"/>
            </a:xfrm>
            <a:custGeom>
              <a:rect b="b" l="l" r="r" t="t"/>
              <a:pathLst>
                <a:path extrusionOk="0" h="1" w="352">
                  <a:moveTo>
                    <a:pt x="351" y="0"/>
                  </a:moveTo>
                  <a:lnTo>
                    <a:pt x="0" y="0"/>
                  </a:lnTo>
                  <a:lnTo>
                    <a:pt x="351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7" name="Google Shape;627;p8"/>
            <p:cNvSpPr/>
            <p:nvPr/>
          </p:nvSpPr>
          <p:spPr>
            <a:xfrm>
              <a:off x="7462611" y="-119475"/>
              <a:ext cx="69895" cy="92"/>
            </a:xfrm>
            <a:custGeom>
              <a:rect b="b" l="l" r="r" t="t"/>
              <a:pathLst>
                <a:path extrusionOk="0" h="1" w="760">
                  <a:moveTo>
                    <a:pt x="76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760" y="0"/>
                  </a:lnTo>
                  <a:close/>
                </a:path>
              </a:pathLst>
            </a:custGeom>
            <a:solidFill>
              <a:srgbClr val="A1121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8" name="Google Shape;628;p8"/>
            <p:cNvSpPr/>
            <p:nvPr/>
          </p:nvSpPr>
          <p:spPr>
            <a:xfrm>
              <a:off x="5971993" y="-119475"/>
              <a:ext cx="4782" cy="92"/>
            </a:xfrm>
            <a:custGeom>
              <a:rect b="b" l="l" r="r" t="t"/>
              <a:pathLst>
                <a:path extrusionOk="0" h="1" w="52">
                  <a:moveTo>
                    <a:pt x="52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111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9" name="Google Shape;629;p8"/>
            <p:cNvSpPr/>
            <p:nvPr/>
          </p:nvSpPr>
          <p:spPr>
            <a:xfrm>
              <a:off x="5957094" y="-119475"/>
              <a:ext cx="1575403" cy="628230"/>
            </a:xfrm>
            <a:custGeom>
              <a:rect b="b" l="l" r="r" t="t"/>
              <a:pathLst>
                <a:path extrusionOk="0" h="6831" w="17130">
                  <a:moveTo>
                    <a:pt x="162" y="0"/>
                  </a:moveTo>
                  <a:cubicBezTo>
                    <a:pt x="162" y="754"/>
                    <a:pt x="105" y="1495"/>
                    <a:pt x="0" y="2223"/>
                  </a:cubicBezTo>
                  <a:cubicBezTo>
                    <a:pt x="1638" y="4985"/>
                    <a:pt x="4646" y="6830"/>
                    <a:pt x="8090" y="6830"/>
                  </a:cubicBezTo>
                  <a:cubicBezTo>
                    <a:pt x="12387" y="6830"/>
                    <a:pt x="16013" y="3945"/>
                    <a:pt x="17130" y="0"/>
                  </a:cubicBezTo>
                  <a:lnTo>
                    <a:pt x="15960" y="0"/>
                  </a:lnTo>
                  <a:cubicBezTo>
                    <a:pt x="14283" y="2568"/>
                    <a:pt x="11386" y="4271"/>
                    <a:pt x="8090" y="4271"/>
                  </a:cubicBezTo>
                  <a:cubicBezTo>
                    <a:pt x="4796" y="4271"/>
                    <a:pt x="1898" y="2568"/>
                    <a:pt x="214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0" name="Google Shape;630;p8"/>
            <p:cNvSpPr/>
            <p:nvPr/>
          </p:nvSpPr>
          <p:spPr>
            <a:xfrm>
              <a:off x="5976683" y="-119475"/>
              <a:ext cx="1448212" cy="392793"/>
            </a:xfrm>
            <a:custGeom>
              <a:rect b="b" l="l" r="r" t="t"/>
              <a:pathLst>
                <a:path extrusionOk="0" h="4271" w="15747">
                  <a:moveTo>
                    <a:pt x="1" y="0"/>
                  </a:moveTo>
                  <a:cubicBezTo>
                    <a:pt x="1685" y="2568"/>
                    <a:pt x="4583" y="4271"/>
                    <a:pt x="7877" y="4271"/>
                  </a:cubicBezTo>
                  <a:cubicBezTo>
                    <a:pt x="11173" y="4271"/>
                    <a:pt x="14070" y="2568"/>
                    <a:pt x="15747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1" name="Google Shape;631;p8"/>
            <p:cNvSpPr/>
            <p:nvPr/>
          </p:nvSpPr>
          <p:spPr>
            <a:xfrm>
              <a:off x="6205684" y="-119475"/>
              <a:ext cx="991042" cy="156713"/>
            </a:xfrm>
            <a:custGeom>
              <a:rect b="b" l="l" r="r" t="t"/>
              <a:pathLst>
                <a:path extrusionOk="0" h="1704" w="10776">
                  <a:moveTo>
                    <a:pt x="0" y="0"/>
                  </a:moveTo>
                  <a:cubicBezTo>
                    <a:pt x="1521" y="1073"/>
                    <a:pt x="3380" y="1704"/>
                    <a:pt x="5387" y="1704"/>
                  </a:cubicBezTo>
                  <a:cubicBezTo>
                    <a:pt x="7390" y="1704"/>
                    <a:pt x="9247" y="1073"/>
                    <a:pt x="10776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2" name="Google Shape;632;p8"/>
            <p:cNvSpPr/>
            <p:nvPr/>
          </p:nvSpPr>
          <p:spPr>
            <a:xfrm>
              <a:off x="-14027" y="-119475"/>
              <a:ext cx="1728529" cy="864311"/>
            </a:xfrm>
            <a:custGeom>
              <a:rect b="b" l="l" r="r" t="t"/>
              <a:pathLst>
                <a:path extrusionOk="0" h="9398" w="18795">
                  <a:moveTo>
                    <a:pt x="1" y="0"/>
                  </a:moveTo>
                  <a:cubicBezTo>
                    <a:pt x="1" y="5192"/>
                    <a:pt x="4205" y="9397"/>
                    <a:pt x="9397" y="9397"/>
                  </a:cubicBezTo>
                  <a:cubicBezTo>
                    <a:pt x="14583" y="9397"/>
                    <a:pt x="18794" y="5192"/>
                    <a:pt x="18794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3" name="Google Shape;633;p8"/>
            <p:cNvSpPr/>
            <p:nvPr/>
          </p:nvSpPr>
          <p:spPr>
            <a:xfrm>
              <a:off x="1573986" y="-119475"/>
              <a:ext cx="37615" cy="92"/>
            </a:xfrm>
            <a:custGeom>
              <a:rect b="b" l="l" r="r" t="t"/>
              <a:pathLst>
                <a:path extrusionOk="0" h="1" w="409">
                  <a:moveTo>
                    <a:pt x="409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409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4" name="Google Shape;634;p8"/>
            <p:cNvSpPr/>
            <p:nvPr/>
          </p:nvSpPr>
          <p:spPr>
            <a:xfrm>
              <a:off x="18254" y="-119475"/>
              <a:ext cx="107694" cy="92"/>
            </a:xfrm>
            <a:custGeom>
              <a:rect b="b" l="l" r="r" t="t"/>
              <a:pathLst>
                <a:path extrusionOk="0" h="1" w="1171">
                  <a:moveTo>
                    <a:pt x="1170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5" name="Google Shape;635;p8"/>
            <p:cNvSpPr/>
            <p:nvPr/>
          </p:nvSpPr>
          <p:spPr>
            <a:xfrm>
              <a:off x="18254" y="-119475"/>
              <a:ext cx="1582577" cy="628230"/>
            </a:xfrm>
            <a:custGeom>
              <a:rect b="b" l="l" r="r" t="t"/>
              <a:pathLst>
                <a:path extrusionOk="0" h="6831" w="17208">
                  <a:moveTo>
                    <a:pt x="1" y="0"/>
                  </a:moveTo>
                  <a:cubicBezTo>
                    <a:pt x="1117" y="3945"/>
                    <a:pt x="4743" y="6830"/>
                    <a:pt x="9046" y="6830"/>
                  </a:cubicBezTo>
                  <a:cubicBezTo>
                    <a:pt x="12535" y="6830"/>
                    <a:pt x="15583" y="4926"/>
                    <a:pt x="17208" y="2093"/>
                  </a:cubicBezTo>
                  <a:cubicBezTo>
                    <a:pt x="17052" y="1424"/>
                    <a:pt x="16974" y="723"/>
                    <a:pt x="16974" y="0"/>
                  </a:cubicBezTo>
                  <a:lnTo>
                    <a:pt x="16916" y="0"/>
                  </a:lnTo>
                  <a:cubicBezTo>
                    <a:pt x="15240" y="2568"/>
                    <a:pt x="12340" y="4271"/>
                    <a:pt x="9046" y="4271"/>
                  </a:cubicBezTo>
                  <a:cubicBezTo>
                    <a:pt x="5751" y="4271"/>
                    <a:pt x="2847" y="2568"/>
                    <a:pt x="1170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6" name="Google Shape;636;p8"/>
            <p:cNvSpPr/>
            <p:nvPr/>
          </p:nvSpPr>
          <p:spPr>
            <a:xfrm>
              <a:off x="125857" y="-119475"/>
              <a:ext cx="1448212" cy="392793"/>
            </a:xfrm>
            <a:custGeom>
              <a:rect b="b" l="l" r="r" t="t"/>
              <a:pathLst>
                <a:path extrusionOk="0" h="4271" w="15747">
                  <a:moveTo>
                    <a:pt x="0" y="0"/>
                  </a:moveTo>
                  <a:cubicBezTo>
                    <a:pt x="1677" y="2568"/>
                    <a:pt x="4581" y="4271"/>
                    <a:pt x="7876" y="4271"/>
                  </a:cubicBezTo>
                  <a:cubicBezTo>
                    <a:pt x="11170" y="4271"/>
                    <a:pt x="14070" y="2568"/>
                    <a:pt x="15746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7" name="Google Shape;637;p8"/>
            <p:cNvSpPr/>
            <p:nvPr/>
          </p:nvSpPr>
          <p:spPr>
            <a:xfrm>
              <a:off x="354030" y="-119475"/>
              <a:ext cx="991686" cy="156713"/>
            </a:xfrm>
            <a:custGeom>
              <a:rect b="b" l="l" r="r" t="t"/>
              <a:pathLst>
                <a:path extrusionOk="0" h="1704" w="10783">
                  <a:moveTo>
                    <a:pt x="1" y="0"/>
                  </a:moveTo>
                  <a:cubicBezTo>
                    <a:pt x="1529" y="1073"/>
                    <a:pt x="3387" y="1704"/>
                    <a:pt x="5395" y="1704"/>
                  </a:cubicBezTo>
                  <a:cubicBezTo>
                    <a:pt x="7396" y="1704"/>
                    <a:pt x="9255" y="1073"/>
                    <a:pt x="10782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8" name="Google Shape;638;p8"/>
            <p:cNvSpPr/>
            <p:nvPr/>
          </p:nvSpPr>
          <p:spPr>
            <a:xfrm>
              <a:off x="1579229" y="-119475"/>
              <a:ext cx="1728529" cy="864311"/>
            </a:xfrm>
            <a:custGeom>
              <a:rect b="b" l="l" r="r" t="t"/>
              <a:pathLst>
                <a:path extrusionOk="0" h="9398" w="18795">
                  <a:moveTo>
                    <a:pt x="1" y="0"/>
                  </a:moveTo>
                  <a:cubicBezTo>
                    <a:pt x="1" y="5192"/>
                    <a:pt x="4206" y="9397"/>
                    <a:pt x="9398" y="9397"/>
                  </a:cubicBezTo>
                  <a:cubicBezTo>
                    <a:pt x="14583" y="9397"/>
                    <a:pt x="18794" y="5192"/>
                    <a:pt x="18794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9" name="Google Shape;639;p8"/>
            <p:cNvSpPr/>
            <p:nvPr/>
          </p:nvSpPr>
          <p:spPr>
            <a:xfrm>
              <a:off x="3167242" y="-119475"/>
              <a:ext cx="5426" cy="92"/>
            </a:xfrm>
            <a:custGeom>
              <a:rect b="b" l="l" r="r" t="t"/>
              <a:pathLst>
                <a:path extrusionOk="0" h="1" w="59">
                  <a:moveTo>
                    <a:pt x="58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6111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0" name="Google Shape;640;p8"/>
            <p:cNvSpPr/>
            <p:nvPr/>
          </p:nvSpPr>
          <p:spPr>
            <a:xfrm>
              <a:off x="1714422" y="-119475"/>
              <a:ext cx="4782" cy="92"/>
            </a:xfrm>
            <a:custGeom>
              <a:rect b="b" l="l" r="r" t="t"/>
              <a:pathLst>
                <a:path extrusionOk="0" h="1" w="52">
                  <a:moveTo>
                    <a:pt x="52" y="0"/>
                  </a:moveTo>
                  <a:lnTo>
                    <a:pt x="0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111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1" name="Google Shape;641;p8"/>
            <p:cNvSpPr/>
            <p:nvPr/>
          </p:nvSpPr>
          <p:spPr>
            <a:xfrm>
              <a:off x="1681497" y="-119475"/>
              <a:ext cx="33016" cy="92"/>
            </a:xfrm>
            <a:custGeom>
              <a:rect b="b" l="l" r="r" t="t"/>
              <a:pathLst>
                <a:path extrusionOk="0" h="1" w="359">
                  <a:moveTo>
                    <a:pt x="358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2" name="Google Shape;642;p8"/>
            <p:cNvSpPr/>
            <p:nvPr/>
          </p:nvSpPr>
          <p:spPr>
            <a:xfrm>
              <a:off x="1611509" y="-119475"/>
              <a:ext cx="70079" cy="92"/>
            </a:xfrm>
            <a:custGeom>
              <a:rect b="b" l="l" r="r" t="t"/>
              <a:pathLst>
                <a:path extrusionOk="0" h="1" w="762">
                  <a:moveTo>
                    <a:pt x="762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A1121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3" name="Google Shape;643;p8"/>
            <p:cNvSpPr/>
            <p:nvPr/>
          </p:nvSpPr>
          <p:spPr>
            <a:xfrm>
              <a:off x="1611509" y="-119475"/>
              <a:ext cx="1575495" cy="628230"/>
            </a:xfrm>
            <a:custGeom>
              <a:rect b="b" l="l" r="r" t="t"/>
              <a:pathLst>
                <a:path extrusionOk="0" h="6831" w="17131">
                  <a:moveTo>
                    <a:pt x="1" y="0"/>
                  </a:moveTo>
                  <a:cubicBezTo>
                    <a:pt x="1119" y="3945"/>
                    <a:pt x="4745" y="6830"/>
                    <a:pt x="9047" y="6830"/>
                  </a:cubicBezTo>
                  <a:cubicBezTo>
                    <a:pt x="12484" y="6830"/>
                    <a:pt x="15493" y="4985"/>
                    <a:pt x="17130" y="2223"/>
                  </a:cubicBezTo>
                  <a:cubicBezTo>
                    <a:pt x="17027" y="1495"/>
                    <a:pt x="16974" y="754"/>
                    <a:pt x="16974" y="0"/>
                  </a:cubicBezTo>
                  <a:lnTo>
                    <a:pt x="16917" y="0"/>
                  </a:lnTo>
                  <a:cubicBezTo>
                    <a:pt x="15240" y="2568"/>
                    <a:pt x="12342" y="4271"/>
                    <a:pt x="9047" y="4271"/>
                  </a:cubicBezTo>
                  <a:cubicBezTo>
                    <a:pt x="5745" y="4271"/>
                    <a:pt x="2847" y="2568"/>
                    <a:pt x="1171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4" name="Google Shape;644;p8"/>
            <p:cNvSpPr/>
            <p:nvPr/>
          </p:nvSpPr>
          <p:spPr>
            <a:xfrm>
              <a:off x="1719112" y="-119475"/>
              <a:ext cx="1448212" cy="392793"/>
            </a:xfrm>
            <a:custGeom>
              <a:rect b="b" l="l" r="r" t="t"/>
              <a:pathLst>
                <a:path extrusionOk="0" h="4271" w="15747">
                  <a:moveTo>
                    <a:pt x="1" y="0"/>
                  </a:moveTo>
                  <a:cubicBezTo>
                    <a:pt x="1677" y="2568"/>
                    <a:pt x="4575" y="4271"/>
                    <a:pt x="7877" y="4271"/>
                  </a:cubicBezTo>
                  <a:cubicBezTo>
                    <a:pt x="11172" y="4271"/>
                    <a:pt x="14070" y="2568"/>
                    <a:pt x="15747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5" name="Google Shape;645;p8"/>
            <p:cNvSpPr/>
            <p:nvPr/>
          </p:nvSpPr>
          <p:spPr>
            <a:xfrm>
              <a:off x="1947469" y="-119475"/>
              <a:ext cx="991502" cy="156713"/>
            </a:xfrm>
            <a:custGeom>
              <a:rect b="b" l="l" r="r" t="t"/>
              <a:pathLst>
                <a:path extrusionOk="0" h="1704" w="10781">
                  <a:moveTo>
                    <a:pt x="0" y="0"/>
                  </a:moveTo>
                  <a:cubicBezTo>
                    <a:pt x="1527" y="1073"/>
                    <a:pt x="3386" y="1704"/>
                    <a:pt x="5394" y="1704"/>
                  </a:cubicBezTo>
                  <a:cubicBezTo>
                    <a:pt x="7395" y="1704"/>
                    <a:pt x="9254" y="1073"/>
                    <a:pt x="10781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6" name="Google Shape;646;p8"/>
            <p:cNvSpPr/>
            <p:nvPr/>
          </p:nvSpPr>
          <p:spPr>
            <a:xfrm>
              <a:off x="3172576" y="-119475"/>
              <a:ext cx="2799491" cy="1399745"/>
            </a:xfrm>
            <a:custGeom>
              <a:rect b="b" l="l" r="r" t="t"/>
              <a:pathLst>
                <a:path extrusionOk="0" h="15220" w="30440">
                  <a:moveTo>
                    <a:pt x="0" y="0"/>
                  </a:moveTo>
                  <a:cubicBezTo>
                    <a:pt x="0" y="8410"/>
                    <a:pt x="6811" y="15219"/>
                    <a:pt x="15221" y="15219"/>
                  </a:cubicBezTo>
                  <a:cubicBezTo>
                    <a:pt x="23622" y="15219"/>
                    <a:pt x="30439" y="8410"/>
                    <a:pt x="30439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7" name="Google Shape;647;p8"/>
            <p:cNvSpPr/>
            <p:nvPr/>
          </p:nvSpPr>
          <p:spPr>
            <a:xfrm>
              <a:off x="3192349" y="-119475"/>
              <a:ext cx="2759301" cy="1164309"/>
            </a:xfrm>
            <a:custGeom>
              <a:rect b="b" l="l" r="r" t="t"/>
              <a:pathLst>
                <a:path extrusionOk="0" h="12660" w="30003">
                  <a:moveTo>
                    <a:pt x="0" y="0"/>
                  </a:moveTo>
                  <a:cubicBezTo>
                    <a:pt x="1222" y="7187"/>
                    <a:pt x="7474" y="12660"/>
                    <a:pt x="15006" y="12660"/>
                  </a:cubicBezTo>
                  <a:cubicBezTo>
                    <a:pt x="22537" y="12660"/>
                    <a:pt x="28788" y="7187"/>
                    <a:pt x="30003" y="0"/>
                  </a:cubicBezTo>
                  <a:lnTo>
                    <a:pt x="29334" y="0"/>
                  </a:lnTo>
                  <a:cubicBezTo>
                    <a:pt x="27228" y="5882"/>
                    <a:pt x="21608" y="10093"/>
                    <a:pt x="15006" y="10093"/>
                  </a:cubicBezTo>
                  <a:cubicBezTo>
                    <a:pt x="8396" y="10093"/>
                    <a:pt x="2775" y="5882"/>
                    <a:pt x="670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8" name="Google Shape;648;p8"/>
            <p:cNvSpPr/>
            <p:nvPr/>
          </p:nvSpPr>
          <p:spPr>
            <a:xfrm>
              <a:off x="3253876" y="-119475"/>
              <a:ext cx="2636248" cy="928228"/>
            </a:xfrm>
            <a:custGeom>
              <a:rect b="b" l="l" r="r" t="t"/>
              <a:pathLst>
                <a:path extrusionOk="0" h="10093" w="28665">
                  <a:moveTo>
                    <a:pt x="1" y="0"/>
                  </a:moveTo>
                  <a:cubicBezTo>
                    <a:pt x="2106" y="5882"/>
                    <a:pt x="7727" y="10093"/>
                    <a:pt x="14337" y="10093"/>
                  </a:cubicBezTo>
                  <a:cubicBezTo>
                    <a:pt x="20939" y="10093"/>
                    <a:pt x="26559" y="5882"/>
                    <a:pt x="28665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9" name="Google Shape;649;p8"/>
            <p:cNvSpPr/>
            <p:nvPr/>
          </p:nvSpPr>
          <p:spPr>
            <a:xfrm>
              <a:off x="3364513" y="-119475"/>
              <a:ext cx="2415067" cy="692147"/>
            </a:xfrm>
            <a:custGeom>
              <a:rect b="b" l="l" r="r" t="t"/>
              <a:pathLst>
                <a:path extrusionOk="0" h="7526" w="26260">
                  <a:moveTo>
                    <a:pt x="0" y="0"/>
                  </a:moveTo>
                  <a:cubicBezTo>
                    <a:pt x="2645" y="4505"/>
                    <a:pt x="7531" y="7526"/>
                    <a:pt x="13134" y="7526"/>
                  </a:cubicBezTo>
                  <a:cubicBezTo>
                    <a:pt x="18728" y="7526"/>
                    <a:pt x="23616" y="4505"/>
                    <a:pt x="26259" y="0"/>
                  </a:cubicBezTo>
                  <a:lnTo>
                    <a:pt x="24369" y="0"/>
                  </a:lnTo>
                  <a:cubicBezTo>
                    <a:pt x="21588" y="3048"/>
                    <a:pt x="17579" y="4958"/>
                    <a:pt x="13134" y="4958"/>
                  </a:cubicBezTo>
                  <a:cubicBezTo>
                    <a:pt x="8682" y="4958"/>
                    <a:pt x="4679" y="3048"/>
                    <a:pt x="1890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0" name="Google Shape;650;p8"/>
            <p:cNvSpPr/>
            <p:nvPr/>
          </p:nvSpPr>
          <p:spPr>
            <a:xfrm>
              <a:off x="3538333" y="-119475"/>
              <a:ext cx="2067429" cy="456067"/>
            </a:xfrm>
            <a:custGeom>
              <a:rect b="b" l="l" r="r" t="t"/>
              <a:pathLst>
                <a:path extrusionOk="0" h="4959" w="22480">
                  <a:moveTo>
                    <a:pt x="0" y="0"/>
                  </a:moveTo>
                  <a:cubicBezTo>
                    <a:pt x="2789" y="3048"/>
                    <a:pt x="6792" y="4958"/>
                    <a:pt x="11244" y="4958"/>
                  </a:cubicBezTo>
                  <a:cubicBezTo>
                    <a:pt x="15689" y="4958"/>
                    <a:pt x="19698" y="3048"/>
                    <a:pt x="22479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1" name="Google Shape;651;p8"/>
            <p:cNvSpPr/>
            <p:nvPr/>
          </p:nvSpPr>
          <p:spPr>
            <a:xfrm>
              <a:off x="3818744" y="-119475"/>
              <a:ext cx="1506704" cy="219986"/>
            </a:xfrm>
            <a:custGeom>
              <a:rect b="b" l="l" r="r" t="t"/>
              <a:pathLst>
                <a:path extrusionOk="0" h="2392" w="16383">
                  <a:moveTo>
                    <a:pt x="0" y="0"/>
                  </a:moveTo>
                  <a:cubicBezTo>
                    <a:pt x="2365" y="1515"/>
                    <a:pt x="5178" y="2391"/>
                    <a:pt x="8195" y="2391"/>
                  </a:cubicBezTo>
                  <a:cubicBezTo>
                    <a:pt x="11209" y="2391"/>
                    <a:pt x="14017" y="1515"/>
                    <a:pt x="16383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2" name="Google Shape;652;p8"/>
            <p:cNvSpPr/>
            <p:nvPr/>
          </p:nvSpPr>
          <p:spPr>
            <a:xfrm>
              <a:off x="4026365" y="4831362"/>
              <a:ext cx="1092022" cy="609653"/>
            </a:xfrm>
            <a:custGeom>
              <a:rect b="b" l="l" r="r" t="t"/>
              <a:pathLst>
                <a:path extrusionOk="0" h="6629" w="11874">
                  <a:moveTo>
                    <a:pt x="1794" y="1"/>
                  </a:moveTo>
                  <a:cubicBezTo>
                    <a:pt x="806" y="1"/>
                    <a:pt x="0" y="807"/>
                    <a:pt x="0" y="1794"/>
                  </a:cubicBezTo>
                  <a:lnTo>
                    <a:pt x="0" y="6629"/>
                  </a:lnTo>
                  <a:lnTo>
                    <a:pt x="11873" y="6629"/>
                  </a:lnTo>
                  <a:lnTo>
                    <a:pt x="11873" y="1794"/>
                  </a:lnTo>
                  <a:cubicBezTo>
                    <a:pt x="11873" y="807"/>
                    <a:pt x="11073" y="1"/>
                    <a:pt x="10080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3" name="Google Shape;653;p8"/>
            <p:cNvSpPr/>
            <p:nvPr/>
          </p:nvSpPr>
          <p:spPr>
            <a:xfrm>
              <a:off x="5245494" y="4831362"/>
              <a:ext cx="1092114" cy="609653"/>
            </a:xfrm>
            <a:custGeom>
              <a:rect b="b" l="l" r="r" t="t"/>
              <a:pathLst>
                <a:path extrusionOk="0" h="6629" w="11875">
                  <a:moveTo>
                    <a:pt x="1794" y="1"/>
                  </a:moveTo>
                  <a:cubicBezTo>
                    <a:pt x="807" y="1"/>
                    <a:pt x="1" y="807"/>
                    <a:pt x="1" y="1794"/>
                  </a:cubicBezTo>
                  <a:lnTo>
                    <a:pt x="1" y="6629"/>
                  </a:lnTo>
                  <a:lnTo>
                    <a:pt x="11874" y="6629"/>
                  </a:lnTo>
                  <a:lnTo>
                    <a:pt x="11874" y="1794"/>
                  </a:lnTo>
                  <a:cubicBezTo>
                    <a:pt x="11874" y="807"/>
                    <a:pt x="11074" y="1"/>
                    <a:pt x="10081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4" name="Google Shape;654;p8"/>
            <p:cNvSpPr/>
            <p:nvPr/>
          </p:nvSpPr>
          <p:spPr>
            <a:xfrm>
              <a:off x="6464715" y="4831362"/>
              <a:ext cx="1092114" cy="609653"/>
            </a:xfrm>
            <a:custGeom>
              <a:rect b="b" l="l" r="r" t="t"/>
              <a:pathLst>
                <a:path extrusionOk="0" h="6629" w="11875">
                  <a:moveTo>
                    <a:pt x="1794" y="1"/>
                  </a:moveTo>
                  <a:cubicBezTo>
                    <a:pt x="801" y="1"/>
                    <a:pt x="1" y="807"/>
                    <a:pt x="1" y="1794"/>
                  </a:cubicBezTo>
                  <a:lnTo>
                    <a:pt x="1" y="6629"/>
                  </a:lnTo>
                  <a:lnTo>
                    <a:pt x="11874" y="6629"/>
                  </a:lnTo>
                  <a:lnTo>
                    <a:pt x="11874" y="1794"/>
                  </a:lnTo>
                  <a:cubicBezTo>
                    <a:pt x="11874" y="807"/>
                    <a:pt x="11068" y="1"/>
                    <a:pt x="10081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5" name="Google Shape;655;p8"/>
            <p:cNvSpPr/>
            <p:nvPr/>
          </p:nvSpPr>
          <p:spPr>
            <a:xfrm>
              <a:off x="7683936" y="4831362"/>
              <a:ext cx="1092022" cy="609653"/>
            </a:xfrm>
            <a:custGeom>
              <a:rect b="b" l="l" r="r" t="t"/>
              <a:pathLst>
                <a:path extrusionOk="0" h="6629" w="11874">
                  <a:moveTo>
                    <a:pt x="1794" y="1"/>
                  </a:moveTo>
                  <a:cubicBezTo>
                    <a:pt x="801" y="1"/>
                    <a:pt x="1" y="807"/>
                    <a:pt x="1" y="1794"/>
                  </a:cubicBezTo>
                  <a:lnTo>
                    <a:pt x="1" y="6629"/>
                  </a:lnTo>
                  <a:lnTo>
                    <a:pt x="11874" y="6629"/>
                  </a:lnTo>
                  <a:lnTo>
                    <a:pt x="11874" y="1794"/>
                  </a:lnTo>
                  <a:cubicBezTo>
                    <a:pt x="11874" y="807"/>
                    <a:pt x="11068" y="1"/>
                    <a:pt x="10080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6" name="Google Shape;656;p8"/>
            <p:cNvSpPr/>
            <p:nvPr/>
          </p:nvSpPr>
          <p:spPr>
            <a:xfrm>
              <a:off x="-850519" y="4831362"/>
              <a:ext cx="1092666" cy="609653"/>
            </a:xfrm>
            <a:custGeom>
              <a:rect b="b" l="l" r="r" t="t"/>
              <a:pathLst>
                <a:path extrusionOk="0" h="6629" w="11881">
                  <a:moveTo>
                    <a:pt x="1802" y="1"/>
                  </a:moveTo>
                  <a:cubicBezTo>
                    <a:pt x="807" y="1"/>
                    <a:pt x="1" y="807"/>
                    <a:pt x="1" y="1794"/>
                  </a:cubicBezTo>
                  <a:lnTo>
                    <a:pt x="1" y="6629"/>
                  </a:lnTo>
                  <a:lnTo>
                    <a:pt x="11880" y="6629"/>
                  </a:lnTo>
                  <a:lnTo>
                    <a:pt x="11880" y="1794"/>
                  </a:lnTo>
                  <a:cubicBezTo>
                    <a:pt x="11880" y="807"/>
                    <a:pt x="11074" y="1"/>
                    <a:pt x="10087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7" name="Google Shape;657;p8"/>
            <p:cNvSpPr/>
            <p:nvPr/>
          </p:nvSpPr>
          <p:spPr>
            <a:xfrm>
              <a:off x="368702" y="4831362"/>
              <a:ext cx="1092666" cy="609653"/>
            </a:xfrm>
            <a:custGeom>
              <a:rect b="b" l="l" r="r" t="t"/>
              <a:pathLst>
                <a:path extrusionOk="0" h="6629" w="11881">
                  <a:moveTo>
                    <a:pt x="1802" y="1"/>
                  </a:moveTo>
                  <a:cubicBezTo>
                    <a:pt x="807" y="1"/>
                    <a:pt x="1" y="807"/>
                    <a:pt x="1" y="1794"/>
                  </a:cubicBezTo>
                  <a:lnTo>
                    <a:pt x="1" y="6629"/>
                  </a:lnTo>
                  <a:lnTo>
                    <a:pt x="11880" y="6629"/>
                  </a:lnTo>
                  <a:lnTo>
                    <a:pt x="11880" y="1794"/>
                  </a:lnTo>
                  <a:cubicBezTo>
                    <a:pt x="11880" y="807"/>
                    <a:pt x="11074" y="1"/>
                    <a:pt x="10080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8" name="Google Shape;658;p8"/>
            <p:cNvSpPr/>
            <p:nvPr/>
          </p:nvSpPr>
          <p:spPr>
            <a:xfrm>
              <a:off x="1587923" y="4831362"/>
              <a:ext cx="1092666" cy="609653"/>
            </a:xfrm>
            <a:custGeom>
              <a:rect b="b" l="l" r="r" t="t"/>
              <a:pathLst>
                <a:path extrusionOk="0" h="6629" w="11881">
                  <a:moveTo>
                    <a:pt x="1794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6629"/>
                  </a:lnTo>
                  <a:lnTo>
                    <a:pt x="11880" y="6629"/>
                  </a:lnTo>
                  <a:lnTo>
                    <a:pt x="11880" y="1794"/>
                  </a:lnTo>
                  <a:cubicBezTo>
                    <a:pt x="11880" y="807"/>
                    <a:pt x="11074" y="1"/>
                    <a:pt x="10080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9" name="Google Shape;659;p8"/>
            <p:cNvSpPr/>
            <p:nvPr/>
          </p:nvSpPr>
          <p:spPr>
            <a:xfrm>
              <a:off x="2807144" y="4831362"/>
              <a:ext cx="1092022" cy="609653"/>
            </a:xfrm>
            <a:custGeom>
              <a:rect b="b" l="l" r="r" t="t"/>
              <a:pathLst>
                <a:path extrusionOk="0" h="6629" w="11874">
                  <a:moveTo>
                    <a:pt x="1794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6629"/>
                  </a:lnTo>
                  <a:lnTo>
                    <a:pt x="11874" y="6629"/>
                  </a:lnTo>
                  <a:lnTo>
                    <a:pt x="11874" y="1794"/>
                  </a:lnTo>
                  <a:cubicBezTo>
                    <a:pt x="11874" y="807"/>
                    <a:pt x="11074" y="1"/>
                    <a:pt x="10080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0" name="Google Shape;660;p8"/>
            <p:cNvSpPr/>
            <p:nvPr/>
          </p:nvSpPr>
          <p:spPr>
            <a:xfrm>
              <a:off x="8902605" y="4831362"/>
              <a:ext cx="1092574" cy="609653"/>
            </a:xfrm>
            <a:custGeom>
              <a:rect b="b" l="l" r="r" t="t"/>
              <a:pathLst>
                <a:path extrusionOk="0" h="6629" w="11880">
                  <a:moveTo>
                    <a:pt x="1800" y="1"/>
                  </a:moveTo>
                  <a:cubicBezTo>
                    <a:pt x="806" y="1"/>
                    <a:pt x="0" y="807"/>
                    <a:pt x="0" y="1794"/>
                  </a:cubicBezTo>
                  <a:lnTo>
                    <a:pt x="0" y="6629"/>
                  </a:lnTo>
                  <a:lnTo>
                    <a:pt x="11880" y="6629"/>
                  </a:lnTo>
                  <a:lnTo>
                    <a:pt x="11880" y="1794"/>
                  </a:lnTo>
                  <a:cubicBezTo>
                    <a:pt x="11880" y="807"/>
                    <a:pt x="11073" y="1"/>
                    <a:pt x="10086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1" name="Google Shape;661;p8"/>
            <p:cNvSpPr/>
            <p:nvPr/>
          </p:nvSpPr>
          <p:spPr>
            <a:xfrm>
              <a:off x="5308952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794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4419"/>
                  </a:lnTo>
                  <a:lnTo>
                    <a:pt x="13257" y="4419"/>
                  </a:lnTo>
                  <a:lnTo>
                    <a:pt x="13257" y="1794"/>
                  </a:lnTo>
                  <a:cubicBezTo>
                    <a:pt x="13257" y="807"/>
                    <a:pt x="12451" y="1"/>
                    <a:pt x="11463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2" name="Google Shape;662;p8"/>
            <p:cNvSpPr/>
            <p:nvPr/>
          </p:nvSpPr>
          <p:spPr>
            <a:xfrm>
              <a:off x="6654813" y="5034612"/>
              <a:ext cx="1219213" cy="406404"/>
            </a:xfrm>
            <a:custGeom>
              <a:rect b="b" l="l" r="r" t="t"/>
              <a:pathLst>
                <a:path extrusionOk="0" h="4419" w="13257">
                  <a:moveTo>
                    <a:pt x="1802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4419"/>
                  </a:lnTo>
                  <a:lnTo>
                    <a:pt x="13257" y="4419"/>
                  </a:lnTo>
                  <a:lnTo>
                    <a:pt x="13257" y="1794"/>
                  </a:lnTo>
                  <a:cubicBezTo>
                    <a:pt x="13257" y="807"/>
                    <a:pt x="12458" y="1"/>
                    <a:pt x="11463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3" name="Google Shape;663;p8"/>
            <p:cNvSpPr/>
            <p:nvPr/>
          </p:nvSpPr>
          <p:spPr>
            <a:xfrm>
              <a:off x="-75228" y="5034612"/>
              <a:ext cx="1218569" cy="406404"/>
            </a:xfrm>
            <a:custGeom>
              <a:rect b="b" l="l" r="r" t="t"/>
              <a:pathLst>
                <a:path extrusionOk="0" h="4419" w="13250">
                  <a:moveTo>
                    <a:pt x="1794" y="1"/>
                  </a:moveTo>
                  <a:cubicBezTo>
                    <a:pt x="799" y="1"/>
                    <a:pt x="1" y="807"/>
                    <a:pt x="1" y="1794"/>
                  </a:cubicBezTo>
                  <a:lnTo>
                    <a:pt x="1" y="4419"/>
                  </a:lnTo>
                  <a:lnTo>
                    <a:pt x="13250" y="4419"/>
                  </a:lnTo>
                  <a:lnTo>
                    <a:pt x="13250" y="1794"/>
                  </a:lnTo>
                  <a:cubicBezTo>
                    <a:pt x="13250" y="807"/>
                    <a:pt x="12451" y="1"/>
                    <a:pt x="11456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4" name="Google Shape;664;p8"/>
            <p:cNvSpPr/>
            <p:nvPr/>
          </p:nvSpPr>
          <p:spPr>
            <a:xfrm>
              <a:off x="-1421825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801" y="1"/>
                  </a:moveTo>
                  <a:cubicBezTo>
                    <a:pt x="807" y="1"/>
                    <a:pt x="1" y="807"/>
                    <a:pt x="1" y="1794"/>
                  </a:cubicBezTo>
                  <a:lnTo>
                    <a:pt x="1" y="4419"/>
                  </a:lnTo>
                  <a:lnTo>
                    <a:pt x="13258" y="4419"/>
                  </a:lnTo>
                  <a:lnTo>
                    <a:pt x="13258" y="1794"/>
                  </a:lnTo>
                  <a:cubicBezTo>
                    <a:pt x="13258" y="807"/>
                    <a:pt x="12451" y="1"/>
                    <a:pt x="11464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5" name="Google Shape;665;p8"/>
            <p:cNvSpPr/>
            <p:nvPr/>
          </p:nvSpPr>
          <p:spPr>
            <a:xfrm>
              <a:off x="1270633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794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4419"/>
                  </a:lnTo>
                  <a:lnTo>
                    <a:pt x="13257" y="4419"/>
                  </a:lnTo>
                  <a:lnTo>
                    <a:pt x="13257" y="1794"/>
                  </a:lnTo>
                  <a:cubicBezTo>
                    <a:pt x="13257" y="807"/>
                    <a:pt x="12451" y="1"/>
                    <a:pt x="11464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6" name="Google Shape;666;p8"/>
            <p:cNvSpPr/>
            <p:nvPr/>
          </p:nvSpPr>
          <p:spPr>
            <a:xfrm>
              <a:off x="2616494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800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4419"/>
                  </a:lnTo>
                  <a:lnTo>
                    <a:pt x="13257" y="4419"/>
                  </a:lnTo>
                  <a:lnTo>
                    <a:pt x="13257" y="1794"/>
                  </a:lnTo>
                  <a:cubicBezTo>
                    <a:pt x="13257" y="807"/>
                    <a:pt x="12459" y="1"/>
                    <a:pt x="11464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7" name="Google Shape;667;p8"/>
            <p:cNvSpPr/>
            <p:nvPr/>
          </p:nvSpPr>
          <p:spPr>
            <a:xfrm>
              <a:off x="8001318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795" y="1"/>
                  </a:moveTo>
                  <a:cubicBezTo>
                    <a:pt x="799" y="1"/>
                    <a:pt x="1" y="807"/>
                    <a:pt x="1" y="1794"/>
                  </a:cubicBezTo>
                  <a:lnTo>
                    <a:pt x="1" y="4419"/>
                  </a:lnTo>
                  <a:lnTo>
                    <a:pt x="13258" y="4419"/>
                  </a:lnTo>
                  <a:lnTo>
                    <a:pt x="13258" y="1794"/>
                  </a:lnTo>
                  <a:cubicBezTo>
                    <a:pt x="13258" y="807"/>
                    <a:pt x="12451" y="1"/>
                    <a:pt x="11458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8" name="Google Shape;668;p8"/>
            <p:cNvSpPr/>
            <p:nvPr/>
          </p:nvSpPr>
          <p:spPr>
            <a:xfrm>
              <a:off x="9347179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794" y="1"/>
                  </a:moveTo>
                  <a:cubicBezTo>
                    <a:pt x="807" y="1"/>
                    <a:pt x="1" y="807"/>
                    <a:pt x="1" y="1794"/>
                  </a:cubicBezTo>
                  <a:lnTo>
                    <a:pt x="1" y="4419"/>
                  </a:lnTo>
                  <a:lnTo>
                    <a:pt x="13258" y="4419"/>
                  </a:lnTo>
                  <a:lnTo>
                    <a:pt x="13258" y="1794"/>
                  </a:lnTo>
                  <a:cubicBezTo>
                    <a:pt x="13258" y="807"/>
                    <a:pt x="12453" y="1"/>
                    <a:pt x="11464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9" name="Google Shape;669;p8"/>
            <p:cNvSpPr/>
            <p:nvPr/>
          </p:nvSpPr>
          <p:spPr>
            <a:xfrm>
              <a:off x="3963091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794" y="1"/>
                  </a:moveTo>
                  <a:cubicBezTo>
                    <a:pt x="799" y="1"/>
                    <a:pt x="0" y="807"/>
                    <a:pt x="0" y="1794"/>
                  </a:cubicBezTo>
                  <a:lnTo>
                    <a:pt x="0" y="4419"/>
                  </a:lnTo>
                  <a:lnTo>
                    <a:pt x="13257" y="4419"/>
                  </a:lnTo>
                  <a:lnTo>
                    <a:pt x="13257" y="1794"/>
                  </a:lnTo>
                  <a:cubicBezTo>
                    <a:pt x="13257" y="807"/>
                    <a:pt x="12451" y="1"/>
                    <a:pt x="11457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70" name="Google Shape;670;p8"/>
          <p:cNvSpPr txBox="1"/>
          <p:nvPr>
            <p:ph type="title"/>
          </p:nvPr>
        </p:nvSpPr>
        <p:spPr>
          <a:xfrm>
            <a:off x="2256150" y="1720500"/>
            <a:ext cx="4631700" cy="2017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grpSp>
        <p:nvGrpSpPr>
          <p:cNvPr id="671" name="Google Shape;671;p8"/>
          <p:cNvGrpSpPr/>
          <p:nvPr/>
        </p:nvGrpSpPr>
        <p:grpSpPr>
          <a:xfrm>
            <a:off x="7885244" y="4401288"/>
            <a:ext cx="252833" cy="126527"/>
            <a:chOff x="5321371" y="4823325"/>
            <a:chExt cx="252833" cy="126527"/>
          </a:xfrm>
        </p:grpSpPr>
        <p:sp>
          <p:nvSpPr>
            <p:cNvPr id="672" name="Google Shape;672;p8"/>
            <p:cNvSpPr/>
            <p:nvPr/>
          </p:nvSpPr>
          <p:spPr>
            <a:xfrm>
              <a:off x="5321371" y="4823325"/>
              <a:ext cx="252833" cy="126448"/>
            </a:xfrm>
            <a:custGeom>
              <a:rect b="b" l="l" r="r" t="t"/>
              <a:pathLst>
                <a:path extrusionOk="0" h="1606" w="3212">
                  <a:moveTo>
                    <a:pt x="1593" y="0"/>
                  </a:moveTo>
                  <a:cubicBezTo>
                    <a:pt x="1046" y="0"/>
                    <a:pt x="598" y="238"/>
                    <a:pt x="332" y="769"/>
                  </a:cubicBezTo>
                  <a:cubicBezTo>
                    <a:pt x="310" y="822"/>
                    <a:pt x="1" y="1565"/>
                    <a:pt x="115" y="1572"/>
                  </a:cubicBezTo>
                  <a:cubicBezTo>
                    <a:pt x="434" y="1593"/>
                    <a:pt x="761" y="1606"/>
                    <a:pt x="1089" y="1606"/>
                  </a:cubicBezTo>
                  <a:cubicBezTo>
                    <a:pt x="1715" y="1606"/>
                    <a:pt x="2348" y="1560"/>
                    <a:pt x="2948" y="1440"/>
                  </a:cubicBezTo>
                  <a:cubicBezTo>
                    <a:pt x="3195" y="1393"/>
                    <a:pt x="3212" y="1406"/>
                    <a:pt x="3172" y="1165"/>
                  </a:cubicBezTo>
                  <a:cubicBezTo>
                    <a:pt x="3051" y="438"/>
                    <a:pt x="2479" y="88"/>
                    <a:pt x="1827" y="14"/>
                  </a:cubicBezTo>
                  <a:cubicBezTo>
                    <a:pt x="1747" y="5"/>
                    <a:pt x="1669" y="0"/>
                    <a:pt x="159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3" name="Google Shape;673;p8"/>
            <p:cNvSpPr/>
            <p:nvPr/>
          </p:nvSpPr>
          <p:spPr>
            <a:xfrm>
              <a:off x="5328062" y="4824349"/>
              <a:ext cx="244331" cy="125504"/>
            </a:xfrm>
            <a:custGeom>
              <a:rect b="b" l="l" r="r" t="t"/>
              <a:pathLst>
                <a:path extrusionOk="0" h="1594" w="3104">
                  <a:moveTo>
                    <a:pt x="1764" y="1"/>
                  </a:moveTo>
                  <a:cubicBezTo>
                    <a:pt x="2004" y="270"/>
                    <a:pt x="2194" y="659"/>
                    <a:pt x="1959" y="941"/>
                  </a:cubicBezTo>
                  <a:cubicBezTo>
                    <a:pt x="1771" y="1163"/>
                    <a:pt x="1420" y="1123"/>
                    <a:pt x="1163" y="1134"/>
                  </a:cubicBezTo>
                  <a:cubicBezTo>
                    <a:pt x="791" y="1147"/>
                    <a:pt x="424" y="1169"/>
                    <a:pt x="64" y="1243"/>
                  </a:cubicBezTo>
                  <a:cubicBezTo>
                    <a:pt x="35" y="1335"/>
                    <a:pt x="12" y="1427"/>
                    <a:pt x="6" y="1483"/>
                  </a:cubicBezTo>
                  <a:lnTo>
                    <a:pt x="6" y="1490"/>
                  </a:lnTo>
                  <a:lnTo>
                    <a:pt x="6" y="1496"/>
                  </a:lnTo>
                  <a:lnTo>
                    <a:pt x="1" y="1496"/>
                  </a:lnTo>
                  <a:cubicBezTo>
                    <a:pt x="1" y="1530"/>
                    <a:pt x="6" y="1552"/>
                    <a:pt x="24" y="1559"/>
                  </a:cubicBezTo>
                  <a:lnTo>
                    <a:pt x="30" y="1559"/>
                  </a:lnTo>
                  <a:cubicBezTo>
                    <a:pt x="350" y="1581"/>
                    <a:pt x="682" y="1593"/>
                    <a:pt x="1015" y="1593"/>
                  </a:cubicBezTo>
                  <a:cubicBezTo>
                    <a:pt x="1639" y="1593"/>
                    <a:pt x="2268" y="1546"/>
                    <a:pt x="2863" y="1427"/>
                  </a:cubicBezTo>
                  <a:cubicBezTo>
                    <a:pt x="3047" y="1393"/>
                    <a:pt x="3103" y="1393"/>
                    <a:pt x="3103" y="1290"/>
                  </a:cubicBezTo>
                  <a:cubicBezTo>
                    <a:pt x="3103" y="1255"/>
                    <a:pt x="3098" y="1208"/>
                    <a:pt x="3087" y="1152"/>
                  </a:cubicBezTo>
                  <a:lnTo>
                    <a:pt x="3087" y="1134"/>
                  </a:lnTo>
                  <a:cubicBezTo>
                    <a:pt x="3081" y="1123"/>
                    <a:pt x="3081" y="1118"/>
                    <a:pt x="3081" y="1105"/>
                  </a:cubicBezTo>
                  <a:cubicBezTo>
                    <a:pt x="3081" y="1100"/>
                    <a:pt x="3081" y="1094"/>
                    <a:pt x="3076" y="1089"/>
                  </a:cubicBezTo>
                  <a:lnTo>
                    <a:pt x="3076" y="1083"/>
                  </a:lnTo>
                  <a:lnTo>
                    <a:pt x="3076" y="1078"/>
                  </a:lnTo>
                  <a:lnTo>
                    <a:pt x="3076" y="1071"/>
                  </a:lnTo>
                  <a:cubicBezTo>
                    <a:pt x="3076" y="1066"/>
                    <a:pt x="3069" y="1066"/>
                    <a:pt x="3069" y="1066"/>
                  </a:cubicBezTo>
                  <a:lnTo>
                    <a:pt x="3069" y="1060"/>
                  </a:lnTo>
                  <a:lnTo>
                    <a:pt x="3069" y="1055"/>
                  </a:lnTo>
                  <a:lnTo>
                    <a:pt x="3069" y="1049"/>
                  </a:lnTo>
                  <a:lnTo>
                    <a:pt x="3069" y="1044"/>
                  </a:lnTo>
                  <a:lnTo>
                    <a:pt x="3064" y="1044"/>
                  </a:lnTo>
                  <a:lnTo>
                    <a:pt x="3064" y="1037"/>
                  </a:lnTo>
                  <a:lnTo>
                    <a:pt x="3064" y="1031"/>
                  </a:lnTo>
                  <a:lnTo>
                    <a:pt x="3064" y="1026"/>
                  </a:lnTo>
                  <a:lnTo>
                    <a:pt x="3064" y="1020"/>
                  </a:lnTo>
                  <a:lnTo>
                    <a:pt x="3058" y="1020"/>
                  </a:lnTo>
                  <a:lnTo>
                    <a:pt x="3058" y="1015"/>
                  </a:lnTo>
                  <a:lnTo>
                    <a:pt x="3058" y="1009"/>
                  </a:lnTo>
                  <a:lnTo>
                    <a:pt x="3058" y="1002"/>
                  </a:lnTo>
                  <a:cubicBezTo>
                    <a:pt x="3058" y="1002"/>
                    <a:pt x="3058" y="997"/>
                    <a:pt x="3053" y="997"/>
                  </a:cubicBezTo>
                  <a:lnTo>
                    <a:pt x="3053" y="991"/>
                  </a:lnTo>
                  <a:lnTo>
                    <a:pt x="3053" y="986"/>
                  </a:lnTo>
                  <a:lnTo>
                    <a:pt x="3053" y="980"/>
                  </a:lnTo>
                  <a:lnTo>
                    <a:pt x="3047" y="980"/>
                  </a:lnTo>
                  <a:lnTo>
                    <a:pt x="3047" y="975"/>
                  </a:lnTo>
                  <a:lnTo>
                    <a:pt x="3047" y="968"/>
                  </a:lnTo>
                  <a:lnTo>
                    <a:pt x="3047" y="963"/>
                  </a:lnTo>
                  <a:lnTo>
                    <a:pt x="3042" y="957"/>
                  </a:lnTo>
                  <a:lnTo>
                    <a:pt x="3042" y="952"/>
                  </a:lnTo>
                  <a:lnTo>
                    <a:pt x="3042" y="946"/>
                  </a:lnTo>
                  <a:lnTo>
                    <a:pt x="3042" y="941"/>
                  </a:lnTo>
                  <a:lnTo>
                    <a:pt x="3035" y="941"/>
                  </a:lnTo>
                  <a:lnTo>
                    <a:pt x="3035" y="934"/>
                  </a:lnTo>
                  <a:lnTo>
                    <a:pt x="3035" y="928"/>
                  </a:lnTo>
                  <a:cubicBezTo>
                    <a:pt x="3035" y="928"/>
                    <a:pt x="3035" y="923"/>
                    <a:pt x="3029" y="923"/>
                  </a:cubicBezTo>
                  <a:lnTo>
                    <a:pt x="3029" y="917"/>
                  </a:lnTo>
                  <a:cubicBezTo>
                    <a:pt x="2835" y="357"/>
                    <a:pt x="2337" y="75"/>
                    <a:pt x="176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4" name="Google Shape;674;p8"/>
            <p:cNvSpPr/>
            <p:nvPr/>
          </p:nvSpPr>
          <p:spPr>
            <a:xfrm>
              <a:off x="5328062" y="4896548"/>
              <a:ext cx="244331" cy="50548"/>
            </a:xfrm>
            <a:custGeom>
              <a:rect b="b" l="l" r="r" t="t"/>
              <a:pathLst>
                <a:path extrusionOk="0" h="642" w="3104">
                  <a:moveTo>
                    <a:pt x="30" y="642"/>
                  </a:moveTo>
                  <a:lnTo>
                    <a:pt x="30" y="642"/>
                  </a:lnTo>
                  <a:lnTo>
                    <a:pt x="30" y="642"/>
                  </a:lnTo>
                  <a:close/>
                  <a:moveTo>
                    <a:pt x="30" y="642"/>
                  </a:moveTo>
                  <a:lnTo>
                    <a:pt x="30" y="642"/>
                  </a:lnTo>
                  <a:lnTo>
                    <a:pt x="30" y="642"/>
                  </a:lnTo>
                  <a:close/>
                  <a:moveTo>
                    <a:pt x="24" y="642"/>
                  </a:moveTo>
                  <a:lnTo>
                    <a:pt x="24" y="642"/>
                  </a:lnTo>
                  <a:lnTo>
                    <a:pt x="24" y="642"/>
                  </a:lnTo>
                  <a:close/>
                  <a:moveTo>
                    <a:pt x="24" y="642"/>
                  </a:moveTo>
                  <a:lnTo>
                    <a:pt x="24" y="642"/>
                  </a:lnTo>
                  <a:lnTo>
                    <a:pt x="24" y="642"/>
                  </a:lnTo>
                  <a:close/>
                  <a:moveTo>
                    <a:pt x="24" y="642"/>
                  </a:moveTo>
                  <a:lnTo>
                    <a:pt x="24" y="642"/>
                  </a:lnTo>
                  <a:lnTo>
                    <a:pt x="24" y="642"/>
                  </a:lnTo>
                  <a:close/>
                  <a:moveTo>
                    <a:pt x="24" y="642"/>
                  </a:moveTo>
                  <a:lnTo>
                    <a:pt x="24" y="642"/>
                  </a:lnTo>
                  <a:lnTo>
                    <a:pt x="24" y="642"/>
                  </a:lnTo>
                  <a:close/>
                  <a:moveTo>
                    <a:pt x="1" y="579"/>
                  </a:moveTo>
                  <a:lnTo>
                    <a:pt x="1" y="579"/>
                  </a:lnTo>
                  <a:lnTo>
                    <a:pt x="1" y="579"/>
                  </a:lnTo>
                  <a:close/>
                  <a:moveTo>
                    <a:pt x="6" y="579"/>
                  </a:moveTo>
                  <a:lnTo>
                    <a:pt x="6" y="579"/>
                  </a:lnTo>
                  <a:lnTo>
                    <a:pt x="6" y="579"/>
                  </a:lnTo>
                  <a:close/>
                  <a:moveTo>
                    <a:pt x="6" y="579"/>
                  </a:moveTo>
                  <a:lnTo>
                    <a:pt x="6" y="579"/>
                  </a:lnTo>
                  <a:lnTo>
                    <a:pt x="6" y="579"/>
                  </a:lnTo>
                  <a:close/>
                  <a:moveTo>
                    <a:pt x="6" y="579"/>
                  </a:moveTo>
                  <a:lnTo>
                    <a:pt x="6" y="579"/>
                  </a:lnTo>
                  <a:lnTo>
                    <a:pt x="6" y="579"/>
                  </a:lnTo>
                  <a:close/>
                  <a:moveTo>
                    <a:pt x="6" y="573"/>
                  </a:moveTo>
                  <a:lnTo>
                    <a:pt x="6" y="579"/>
                  </a:lnTo>
                  <a:lnTo>
                    <a:pt x="6" y="573"/>
                  </a:lnTo>
                  <a:close/>
                  <a:moveTo>
                    <a:pt x="6" y="573"/>
                  </a:moveTo>
                  <a:lnTo>
                    <a:pt x="6" y="573"/>
                  </a:lnTo>
                  <a:lnTo>
                    <a:pt x="6" y="573"/>
                  </a:lnTo>
                  <a:close/>
                  <a:moveTo>
                    <a:pt x="6" y="573"/>
                  </a:moveTo>
                  <a:lnTo>
                    <a:pt x="6" y="573"/>
                  </a:lnTo>
                  <a:lnTo>
                    <a:pt x="6" y="573"/>
                  </a:lnTo>
                  <a:close/>
                  <a:moveTo>
                    <a:pt x="6" y="566"/>
                  </a:moveTo>
                  <a:lnTo>
                    <a:pt x="6" y="573"/>
                  </a:lnTo>
                  <a:lnTo>
                    <a:pt x="6" y="566"/>
                  </a:lnTo>
                  <a:close/>
                  <a:moveTo>
                    <a:pt x="64" y="326"/>
                  </a:moveTo>
                  <a:lnTo>
                    <a:pt x="64" y="326"/>
                  </a:lnTo>
                  <a:cubicBezTo>
                    <a:pt x="35" y="418"/>
                    <a:pt x="12" y="510"/>
                    <a:pt x="6" y="566"/>
                  </a:cubicBezTo>
                  <a:cubicBezTo>
                    <a:pt x="12" y="510"/>
                    <a:pt x="35" y="418"/>
                    <a:pt x="64" y="326"/>
                  </a:cubicBezTo>
                  <a:close/>
                  <a:moveTo>
                    <a:pt x="3087" y="217"/>
                  </a:moveTo>
                  <a:lnTo>
                    <a:pt x="3087" y="235"/>
                  </a:lnTo>
                  <a:cubicBezTo>
                    <a:pt x="3098" y="291"/>
                    <a:pt x="3103" y="338"/>
                    <a:pt x="3103" y="373"/>
                  </a:cubicBezTo>
                  <a:cubicBezTo>
                    <a:pt x="3103" y="338"/>
                    <a:pt x="3098" y="291"/>
                    <a:pt x="3087" y="235"/>
                  </a:cubicBezTo>
                  <a:lnTo>
                    <a:pt x="3087" y="217"/>
                  </a:lnTo>
                  <a:close/>
                  <a:moveTo>
                    <a:pt x="3087" y="217"/>
                  </a:moveTo>
                  <a:lnTo>
                    <a:pt x="3087" y="217"/>
                  </a:lnTo>
                  <a:lnTo>
                    <a:pt x="3087" y="217"/>
                  </a:lnTo>
                  <a:close/>
                  <a:moveTo>
                    <a:pt x="3081" y="188"/>
                  </a:moveTo>
                  <a:cubicBezTo>
                    <a:pt x="3081" y="201"/>
                    <a:pt x="3081" y="206"/>
                    <a:pt x="3087" y="217"/>
                  </a:cubicBezTo>
                  <a:cubicBezTo>
                    <a:pt x="3081" y="206"/>
                    <a:pt x="3081" y="201"/>
                    <a:pt x="3081" y="188"/>
                  </a:cubicBezTo>
                  <a:close/>
                  <a:moveTo>
                    <a:pt x="3076" y="172"/>
                  </a:moveTo>
                  <a:cubicBezTo>
                    <a:pt x="3081" y="177"/>
                    <a:pt x="3081" y="183"/>
                    <a:pt x="3081" y="188"/>
                  </a:cubicBezTo>
                  <a:cubicBezTo>
                    <a:pt x="3081" y="183"/>
                    <a:pt x="3081" y="177"/>
                    <a:pt x="3076" y="172"/>
                  </a:cubicBezTo>
                  <a:close/>
                  <a:moveTo>
                    <a:pt x="3076" y="172"/>
                  </a:moveTo>
                  <a:lnTo>
                    <a:pt x="3076" y="172"/>
                  </a:lnTo>
                  <a:lnTo>
                    <a:pt x="3076" y="172"/>
                  </a:lnTo>
                  <a:close/>
                  <a:moveTo>
                    <a:pt x="3076" y="166"/>
                  </a:moveTo>
                  <a:lnTo>
                    <a:pt x="3076" y="172"/>
                  </a:lnTo>
                  <a:lnTo>
                    <a:pt x="3076" y="166"/>
                  </a:lnTo>
                  <a:close/>
                  <a:moveTo>
                    <a:pt x="3076" y="161"/>
                  </a:moveTo>
                  <a:lnTo>
                    <a:pt x="3076" y="166"/>
                  </a:lnTo>
                  <a:lnTo>
                    <a:pt x="3076" y="161"/>
                  </a:lnTo>
                  <a:close/>
                  <a:moveTo>
                    <a:pt x="3076" y="154"/>
                  </a:moveTo>
                  <a:lnTo>
                    <a:pt x="3076" y="161"/>
                  </a:lnTo>
                  <a:lnTo>
                    <a:pt x="3076" y="154"/>
                  </a:lnTo>
                  <a:close/>
                  <a:moveTo>
                    <a:pt x="3076" y="154"/>
                  </a:moveTo>
                  <a:lnTo>
                    <a:pt x="3076" y="154"/>
                  </a:lnTo>
                  <a:lnTo>
                    <a:pt x="3076" y="154"/>
                  </a:lnTo>
                  <a:close/>
                  <a:moveTo>
                    <a:pt x="3069" y="149"/>
                  </a:moveTo>
                  <a:cubicBezTo>
                    <a:pt x="3069" y="149"/>
                    <a:pt x="3076" y="149"/>
                    <a:pt x="3076" y="154"/>
                  </a:cubicBezTo>
                  <a:cubicBezTo>
                    <a:pt x="3076" y="149"/>
                    <a:pt x="3069" y="149"/>
                    <a:pt x="3069" y="149"/>
                  </a:cubicBezTo>
                  <a:close/>
                  <a:moveTo>
                    <a:pt x="3069" y="143"/>
                  </a:moveTo>
                  <a:lnTo>
                    <a:pt x="3069" y="149"/>
                  </a:lnTo>
                  <a:lnTo>
                    <a:pt x="3069" y="143"/>
                  </a:lnTo>
                  <a:close/>
                  <a:moveTo>
                    <a:pt x="3069" y="143"/>
                  </a:moveTo>
                  <a:lnTo>
                    <a:pt x="3069" y="143"/>
                  </a:lnTo>
                  <a:lnTo>
                    <a:pt x="3069" y="143"/>
                  </a:lnTo>
                  <a:close/>
                  <a:moveTo>
                    <a:pt x="3069" y="138"/>
                  </a:moveTo>
                  <a:lnTo>
                    <a:pt x="3069" y="143"/>
                  </a:lnTo>
                  <a:lnTo>
                    <a:pt x="3069" y="138"/>
                  </a:lnTo>
                  <a:close/>
                  <a:moveTo>
                    <a:pt x="3069" y="132"/>
                  </a:moveTo>
                  <a:lnTo>
                    <a:pt x="3069" y="138"/>
                  </a:lnTo>
                  <a:lnTo>
                    <a:pt x="3069" y="132"/>
                  </a:lnTo>
                  <a:close/>
                  <a:moveTo>
                    <a:pt x="3069" y="132"/>
                  </a:moveTo>
                  <a:lnTo>
                    <a:pt x="3069" y="132"/>
                  </a:lnTo>
                  <a:lnTo>
                    <a:pt x="3069" y="132"/>
                  </a:lnTo>
                  <a:close/>
                  <a:moveTo>
                    <a:pt x="3064" y="127"/>
                  </a:moveTo>
                  <a:lnTo>
                    <a:pt x="3069" y="127"/>
                  </a:lnTo>
                  <a:lnTo>
                    <a:pt x="3064" y="127"/>
                  </a:lnTo>
                  <a:close/>
                  <a:moveTo>
                    <a:pt x="3064" y="120"/>
                  </a:moveTo>
                  <a:lnTo>
                    <a:pt x="3064" y="127"/>
                  </a:lnTo>
                  <a:lnTo>
                    <a:pt x="3064" y="120"/>
                  </a:lnTo>
                  <a:close/>
                  <a:moveTo>
                    <a:pt x="3064" y="114"/>
                  </a:moveTo>
                  <a:lnTo>
                    <a:pt x="3064" y="120"/>
                  </a:lnTo>
                  <a:lnTo>
                    <a:pt x="3064" y="114"/>
                  </a:lnTo>
                  <a:close/>
                  <a:moveTo>
                    <a:pt x="3064" y="114"/>
                  </a:moveTo>
                  <a:lnTo>
                    <a:pt x="3064" y="114"/>
                  </a:lnTo>
                  <a:lnTo>
                    <a:pt x="3064" y="114"/>
                  </a:lnTo>
                  <a:close/>
                  <a:moveTo>
                    <a:pt x="3064" y="109"/>
                  </a:moveTo>
                  <a:lnTo>
                    <a:pt x="3064" y="114"/>
                  </a:lnTo>
                  <a:lnTo>
                    <a:pt x="3064" y="109"/>
                  </a:lnTo>
                  <a:close/>
                  <a:moveTo>
                    <a:pt x="3064" y="103"/>
                  </a:moveTo>
                  <a:lnTo>
                    <a:pt x="3064" y="109"/>
                  </a:lnTo>
                  <a:lnTo>
                    <a:pt x="3064" y="103"/>
                  </a:lnTo>
                  <a:close/>
                  <a:moveTo>
                    <a:pt x="3058" y="103"/>
                  </a:moveTo>
                  <a:lnTo>
                    <a:pt x="3064" y="103"/>
                  </a:lnTo>
                  <a:lnTo>
                    <a:pt x="3058" y="103"/>
                  </a:lnTo>
                  <a:close/>
                  <a:moveTo>
                    <a:pt x="3058" y="98"/>
                  </a:moveTo>
                  <a:lnTo>
                    <a:pt x="3058" y="103"/>
                  </a:lnTo>
                  <a:lnTo>
                    <a:pt x="3058" y="98"/>
                  </a:lnTo>
                  <a:close/>
                  <a:moveTo>
                    <a:pt x="3058" y="92"/>
                  </a:moveTo>
                  <a:lnTo>
                    <a:pt x="3058" y="98"/>
                  </a:lnTo>
                  <a:lnTo>
                    <a:pt x="3058" y="92"/>
                  </a:lnTo>
                  <a:close/>
                  <a:moveTo>
                    <a:pt x="3058" y="92"/>
                  </a:moveTo>
                  <a:lnTo>
                    <a:pt x="3058" y="92"/>
                  </a:lnTo>
                  <a:lnTo>
                    <a:pt x="3058" y="92"/>
                  </a:lnTo>
                  <a:close/>
                  <a:moveTo>
                    <a:pt x="3058" y="85"/>
                  </a:moveTo>
                  <a:lnTo>
                    <a:pt x="3058" y="85"/>
                  </a:lnTo>
                  <a:lnTo>
                    <a:pt x="3058" y="85"/>
                  </a:lnTo>
                  <a:close/>
                  <a:moveTo>
                    <a:pt x="3053" y="80"/>
                  </a:moveTo>
                  <a:cubicBezTo>
                    <a:pt x="3058" y="80"/>
                    <a:pt x="3058" y="85"/>
                    <a:pt x="3058" y="85"/>
                  </a:cubicBezTo>
                  <a:cubicBezTo>
                    <a:pt x="3058" y="85"/>
                    <a:pt x="3058" y="80"/>
                    <a:pt x="3053" y="80"/>
                  </a:cubicBezTo>
                  <a:close/>
                  <a:moveTo>
                    <a:pt x="3053" y="80"/>
                  </a:moveTo>
                  <a:lnTo>
                    <a:pt x="3053" y="80"/>
                  </a:lnTo>
                  <a:lnTo>
                    <a:pt x="3053" y="80"/>
                  </a:lnTo>
                  <a:close/>
                  <a:moveTo>
                    <a:pt x="3053" y="74"/>
                  </a:moveTo>
                  <a:lnTo>
                    <a:pt x="3053" y="74"/>
                  </a:lnTo>
                  <a:lnTo>
                    <a:pt x="3053" y="74"/>
                  </a:lnTo>
                  <a:close/>
                  <a:moveTo>
                    <a:pt x="3053" y="69"/>
                  </a:moveTo>
                  <a:lnTo>
                    <a:pt x="3053" y="74"/>
                  </a:lnTo>
                  <a:lnTo>
                    <a:pt x="3053" y="69"/>
                  </a:lnTo>
                  <a:close/>
                  <a:moveTo>
                    <a:pt x="3053" y="69"/>
                  </a:moveTo>
                  <a:lnTo>
                    <a:pt x="3053" y="69"/>
                  </a:lnTo>
                  <a:lnTo>
                    <a:pt x="3053" y="69"/>
                  </a:lnTo>
                  <a:close/>
                  <a:moveTo>
                    <a:pt x="3053" y="63"/>
                  </a:moveTo>
                  <a:lnTo>
                    <a:pt x="3053" y="63"/>
                  </a:lnTo>
                  <a:lnTo>
                    <a:pt x="3053" y="63"/>
                  </a:lnTo>
                  <a:close/>
                  <a:moveTo>
                    <a:pt x="3047" y="58"/>
                  </a:moveTo>
                  <a:lnTo>
                    <a:pt x="3047" y="63"/>
                  </a:lnTo>
                  <a:lnTo>
                    <a:pt x="3047" y="58"/>
                  </a:lnTo>
                  <a:close/>
                  <a:moveTo>
                    <a:pt x="3047" y="58"/>
                  </a:moveTo>
                  <a:lnTo>
                    <a:pt x="3047" y="58"/>
                  </a:lnTo>
                  <a:lnTo>
                    <a:pt x="3047" y="58"/>
                  </a:lnTo>
                  <a:close/>
                  <a:moveTo>
                    <a:pt x="3047" y="51"/>
                  </a:moveTo>
                  <a:lnTo>
                    <a:pt x="3047" y="51"/>
                  </a:lnTo>
                  <a:lnTo>
                    <a:pt x="3047" y="51"/>
                  </a:lnTo>
                  <a:close/>
                  <a:moveTo>
                    <a:pt x="3047" y="46"/>
                  </a:moveTo>
                  <a:lnTo>
                    <a:pt x="3047" y="51"/>
                  </a:lnTo>
                  <a:lnTo>
                    <a:pt x="3047" y="46"/>
                  </a:lnTo>
                  <a:close/>
                  <a:moveTo>
                    <a:pt x="3047" y="46"/>
                  </a:moveTo>
                  <a:lnTo>
                    <a:pt x="3047" y="46"/>
                  </a:lnTo>
                  <a:lnTo>
                    <a:pt x="3047" y="46"/>
                  </a:lnTo>
                  <a:close/>
                  <a:moveTo>
                    <a:pt x="3042" y="40"/>
                  </a:moveTo>
                  <a:lnTo>
                    <a:pt x="3042" y="40"/>
                  </a:lnTo>
                  <a:lnTo>
                    <a:pt x="3042" y="40"/>
                  </a:lnTo>
                  <a:close/>
                  <a:moveTo>
                    <a:pt x="3042" y="35"/>
                  </a:moveTo>
                  <a:lnTo>
                    <a:pt x="3042" y="40"/>
                  </a:lnTo>
                  <a:lnTo>
                    <a:pt x="3042" y="35"/>
                  </a:lnTo>
                  <a:close/>
                  <a:moveTo>
                    <a:pt x="3042" y="35"/>
                  </a:moveTo>
                  <a:lnTo>
                    <a:pt x="3042" y="35"/>
                  </a:lnTo>
                  <a:lnTo>
                    <a:pt x="3042" y="35"/>
                  </a:lnTo>
                  <a:close/>
                  <a:moveTo>
                    <a:pt x="3042" y="29"/>
                  </a:moveTo>
                  <a:lnTo>
                    <a:pt x="3042" y="29"/>
                  </a:lnTo>
                  <a:lnTo>
                    <a:pt x="3042" y="29"/>
                  </a:lnTo>
                  <a:close/>
                  <a:moveTo>
                    <a:pt x="3042" y="24"/>
                  </a:moveTo>
                  <a:lnTo>
                    <a:pt x="3042" y="29"/>
                  </a:lnTo>
                  <a:lnTo>
                    <a:pt x="3042" y="24"/>
                  </a:lnTo>
                  <a:close/>
                  <a:moveTo>
                    <a:pt x="3035" y="24"/>
                  </a:moveTo>
                  <a:lnTo>
                    <a:pt x="3035" y="24"/>
                  </a:lnTo>
                  <a:lnTo>
                    <a:pt x="3035" y="24"/>
                  </a:lnTo>
                  <a:close/>
                  <a:moveTo>
                    <a:pt x="3035" y="17"/>
                  </a:moveTo>
                  <a:lnTo>
                    <a:pt x="3035" y="17"/>
                  </a:lnTo>
                  <a:lnTo>
                    <a:pt x="3035" y="17"/>
                  </a:lnTo>
                  <a:close/>
                  <a:moveTo>
                    <a:pt x="3035" y="11"/>
                  </a:moveTo>
                  <a:lnTo>
                    <a:pt x="3035" y="17"/>
                  </a:lnTo>
                  <a:lnTo>
                    <a:pt x="3035" y="11"/>
                  </a:lnTo>
                  <a:close/>
                  <a:moveTo>
                    <a:pt x="3035" y="11"/>
                  </a:moveTo>
                  <a:lnTo>
                    <a:pt x="3035" y="11"/>
                  </a:lnTo>
                  <a:lnTo>
                    <a:pt x="3035" y="11"/>
                  </a:lnTo>
                  <a:close/>
                  <a:moveTo>
                    <a:pt x="3029" y="6"/>
                  </a:moveTo>
                  <a:lnTo>
                    <a:pt x="3029" y="6"/>
                  </a:lnTo>
                  <a:lnTo>
                    <a:pt x="3029" y="6"/>
                  </a:lnTo>
                  <a:close/>
                  <a:moveTo>
                    <a:pt x="3029" y="0"/>
                  </a:moveTo>
                  <a:lnTo>
                    <a:pt x="3029" y="6"/>
                  </a:lnTo>
                  <a:lnTo>
                    <a:pt x="3029" y="0"/>
                  </a:lnTo>
                  <a:close/>
                  <a:moveTo>
                    <a:pt x="3029" y="0"/>
                  </a:moveTo>
                  <a:lnTo>
                    <a:pt x="302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75" name="Google Shape;675;p8"/>
          <p:cNvGrpSpPr/>
          <p:nvPr/>
        </p:nvGrpSpPr>
        <p:grpSpPr>
          <a:xfrm>
            <a:off x="1005923" y="4402075"/>
            <a:ext cx="252990" cy="126527"/>
            <a:chOff x="3895900" y="4823325"/>
            <a:chExt cx="252990" cy="126527"/>
          </a:xfrm>
        </p:grpSpPr>
        <p:sp>
          <p:nvSpPr>
            <p:cNvPr id="676" name="Google Shape;676;p8"/>
            <p:cNvSpPr/>
            <p:nvPr/>
          </p:nvSpPr>
          <p:spPr>
            <a:xfrm>
              <a:off x="3895900" y="4823325"/>
              <a:ext cx="252990" cy="126448"/>
            </a:xfrm>
            <a:custGeom>
              <a:rect b="b" l="l" r="r" t="t"/>
              <a:pathLst>
                <a:path extrusionOk="0" h="1606" w="3214">
                  <a:moveTo>
                    <a:pt x="1621" y="0"/>
                  </a:moveTo>
                  <a:cubicBezTo>
                    <a:pt x="1545" y="0"/>
                    <a:pt x="1467" y="5"/>
                    <a:pt x="1387" y="14"/>
                  </a:cubicBezTo>
                  <a:cubicBezTo>
                    <a:pt x="734" y="88"/>
                    <a:pt x="162" y="438"/>
                    <a:pt x="42" y="1165"/>
                  </a:cubicBezTo>
                  <a:cubicBezTo>
                    <a:pt x="1" y="1406"/>
                    <a:pt x="19" y="1393"/>
                    <a:pt x="265" y="1440"/>
                  </a:cubicBezTo>
                  <a:cubicBezTo>
                    <a:pt x="866" y="1560"/>
                    <a:pt x="1499" y="1606"/>
                    <a:pt x="2126" y="1606"/>
                  </a:cubicBezTo>
                  <a:cubicBezTo>
                    <a:pt x="2456" y="1606"/>
                    <a:pt x="2784" y="1593"/>
                    <a:pt x="3105" y="1572"/>
                  </a:cubicBezTo>
                  <a:cubicBezTo>
                    <a:pt x="3213" y="1565"/>
                    <a:pt x="2909" y="822"/>
                    <a:pt x="2881" y="769"/>
                  </a:cubicBezTo>
                  <a:cubicBezTo>
                    <a:pt x="2620" y="238"/>
                    <a:pt x="2169" y="0"/>
                    <a:pt x="162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7" name="Google Shape;677;p8"/>
            <p:cNvSpPr/>
            <p:nvPr/>
          </p:nvSpPr>
          <p:spPr>
            <a:xfrm>
              <a:off x="3897789" y="4824349"/>
              <a:ext cx="246063" cy="125504"/>
            </a:xfrm>
            <a:custGeom>
              <a:rect b="b" l="l" r="r" t="t"/>
              <a:pathLst>
                <a:path extrusionOk="0" h="1594" w="3126">
                  <a:moveTo>
                    <a:pt x="1340" y="1"/>
                  </a:moveTo>
                  <a:lnTo>
                    <a:pt x="1340" y="1"/>
                  </a:lnTo>
                  <a:cubicBezTo>
                    <a:pt x="761" y="75"/>
                    <a:pt x="252" y="368"/>
                    <a:pt x="69" y="941"/>
                  </a:cubicBezTo>
                  <a:cubicBezTo>
                    <a:pt x="69" y="946"/>
                    <a:pt x="69" y="946"/>
                    <a:pt x="63" y="952"/>
                  </a:cubicBezTo>
                  <a:lnTo>
                    <a:pt x="63" y="957"/>
                  </a:lnTo>
                  <a:lnTo>
                    <a:pt x="63" y="963"/>
                  </a:lnTo>
                  <a:lnTo>
                    <a:pt x="63" y="968"/>
                  </a:lnTo>
                  <a:lnTo>
                    <a:pt x="58" y="968"/>
                  </a:lnTo>
                  <a:lnTo>
                    <a:pt x="58" y="975"/>
                  </a:lnTo>
                  <a:lnTo>
                    <a:pt x="58" y="980"/>
                  </a:lnTo>
                  <a:lnTo>
                    <a:pt x="58" y="986"/>
                  </a:lnTo>
                  <a:lnTo>
                    <a:pt x="52" y="986"/>
                  </a:lnTo>
                  <a:lnTo>
                    <a:pt x="52" y="991"/>
                  </a:lnTo>
                  <a:lnTo>
                    <a:pt x="52" y="997"/>
                  </a:lnTo>
                  <a:lnTo>
                    <a:pt x="52" y="1002"/>
                  </a:lnTo>
                  <a:lnTo>
                    <a:pt x="52" y="1009"/>
                  </a:lnTo>
                  <a:lnTo>
                    <a:pt x="45" y="1009"/>
                  </a:lnTo>
                  <a:lnTo>
                    <a:pt x="45" y="1015"/>
                  </a:lnTo>
                  <a:lnTo>
                    <a:pt x="45" y="1020"/>
                  </a:lnTo>
                  <a:lnTo>
                    <a:pt x="45" y="1026"/>
                  </a:lnTo>
                  <a:lnTo>
                    <a:pt x="40" y="1031"/>
                  </a:lnTo>
                  <a:lnTo>
                    <a:pt x="40" y="1037"/>
                  </a:lnTo>
                  <a:lnTo>
                    <a:pt x="40" y="1044"/>
                  </a:lnTo>
                  <a:lnTo>
                    <a:pt x="40" y="1049"/>
                  </a:lnTo>
                  <a:cubicBezTo>
                    <a:pt x="40" y="1049"/>
                    <a:pt x="40" y="1055"/>
                    <a:pt x="34" y="1055"/>
                  </a:cubicBezTo>
                  <a:lnTo>
                    <a:pt x="34" y="1060"/>
                  </a:lnTo>
                  <a:lnTo>
                    <a:pt x="34" y="1066"/>
                  </a:lnTo>
                  <a:lnTo>
                    <a:pt x="34" y="1071"/>
                  </a:lnTo>
                  <a:cubicBezTo>
                    <a:pt x="34" y="1078"/>
                    <a:pt x="34" y="1078"/>
                    <a:pt x="29" y="1078"/>
                  </a:cubicBezTo>
                  <a:lnTo>
                    <a:pt x="29" y="1083"/>
                  </a:lnTo>
                  <a:lnTo>
                    <a:pt x="29" y="1089"/>
                  </a:lnTo>
                  <a:lnTo>
                    <a:pt x="29" y="1094"/>
                  </a:lnTo>
                  <a:lnTo>
                    <a:pt x="29" y="1100"/>
                  </a:lnTo>
                  <a:cubicBezTo>
                    <a:pt x="29" y="1105"/>
                    <a:pt x="23" y="1112"/>
                    <a:pt x="23" y="1118"/>
                  </a:cubicBezTo>
                  <a:lnTo>
                    <a:pt x="23" y="1123"/>
                  </a:lnTo>
                  <a:lnTo>
                    <a:pt x="23" y="1129"/>
                  </a:lnTo>
                  <a:lnTo>
                    <a:pt x="23" y="1134"/>
                  </a:lnTo>
                  <a:cubicBezTo>
                    <a:pt x="18" y="1140"/>
                    <a:pt x="18" y="1147"/>
                    <a:pt x="18" y="1152"/>
                  </a:cubicBezTo>
                  <a:cubicBezTo>
                    <a:pt x="6" y="1208"/>
                    <a:pt x="0" y="1255"/>
                    <a:pt x="0" y="1290"/>
                  </a:cubicBezTo>
                  <a:cubicBezTo>
                    <a:pt x="0" y="1393"/>
                    <a:pt x="58" y="1393"/>
                    <a:pt x="241" y="1427"/>
                  </a:cubicBezTo>
                  <a:cubicBezTo>
                    <a:pt x="836" y="1546"/>
                    <a:pt x="1466" y="1593"/>
                    <a:pt x="2090" y="1593"/>
                  </a:cubicBezTo>
                  <a:cubicBezTo>
                    <a:pt x="2422" y="1593"/>
                    <a:pt x="2754" y="1581"/>
                    <a:pt x="3081" y="1559"/>
                  </a:cubicBezTo>
                  <a:cubicBezTo>
                    <a:pt x="3126" y="1546"/>
                    <a:pt x="3092" y="1404"/>
                    <a:pt x="3041" y="1243"/>
                  </a:cubicBezTo>
                  <a:cubicBezTo>
                    <a:pt x="2679" y="1169"/>
                    <a:pt x="2319" y="1147"/>
                    <a:pt x="1947" y="1134"/>
                  </a:cubicBezTo>
                  <a:cubicBezTo>
                    <a:pt x="1689" y="1123"/>
                    <a:pt x="1334" y="1163"/>
                    <a:pt x="1145" y="941"/>
                  </a:cubicBezTo>
                  <a:cubicBezTo>
                    <a:pt x="911" y="659"/>
                    <a:pt x="1099" y="270"/>
                    <a:pt x="134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8" name="Google Shape;678;p8"/>
            <p:cNvSpPr/>
            <p:nvPr/>
          </p:nvSpPr>
          <p:spPr>
            <a:xfrm>
              <a:off x="3897789" y="4898359"/>
              <a:ext cx="242521" cy="48737"/>
            </a:xfrm>
            <a:custGeom>
              <a:rect b="b" l="l" r="r" t="t"/>
              <a:pathLst>
                <a:path extrusionOk="0" h="619" w="3081">
                  <a:moveTo>
                    <a:pt x="3081" y="619"/>
                  </a:moveTo>
                  <a:lnTo>
                    <a:pt x="3081" y="619"/>
                  </a:lnTo>
                  <a:lnTo>
                    <a:pt x="3081" y="619"/>
                  </a:lnTo>
                  <a:close/>
                  <a:moveTo>
                    <a:pt x="3081" y="619"/>
                  </a:moveTo>
                  <a:lnTo>
                    <a:pt x="3081" y="619"/>
                  </a:lnTo>
                  <a:lnTo>
                    <a:pt x="3081" y="619"/>
                  </a:lnTo>
                  <a:close/>
                  <a:moveTo>
                    <a:pt x="3081" y="619"/>
                  </a:moveTo>
                  <a:lnTo>
                    <a:pt x="3081" y="619"/>
                  </a:lnTo>
                  <a:lnTo>
                    <a:pt x="3081" y="619"/>
                  </a:lnTo>
                  <a:close/>
                  <a:moveTo>
                    <a:pt x="3081" y="619"/>
                  </a:moveTo>
                  <a:lnTo>
                    <a:pt x="3081" y="619"/>
                  </a:lnTo>
                  <a:lnTo>
                    <a:pt x="3081" y="619"/>
                  </a:lnTo>
                  <a:close/>
                  <a:moveTo>
                    <a:pt x="3081" y="619"/>
                  </a:moveTo>
                  <a:lnTo>
                    <a:pt x="3081" y="619"/>
                  </a:lnTo>
                  <a:lnTo>
                    <a:pt x="3081" y="619"/>
                  </a:lnTo>
                  <a:close/>
                  <a:moveTo>
                    <a:pt x="3081" y="619"/>
                  </a:moveTo>
                  <a:lnTo>
                    <a:pt x="3081" y="619"/>
                  </a:lnTo>
                  <a:lnTo>
                    <a:pt x="3081" y="619"/>
                  </a:lnTo>
                  <a:close/>
                  <a:moveTo>
                    <a:pt x="23" y="194"/>
                  </a:moveTo>
                  <a:cubicBezTo>
                    <a:pt x="18" y="200"/>
                    <a:pt x="18" y="207"/>
                    <a:pt x="18" y="212"/>
                  </a:cubicBezTo>
                  <a:cubicBezTo>
                    <a:pt x="6" y="268"/>
                    <a:pt x="0" y="315"/>
                    <a:pt x="0" y="350"/>
                  </a:cubicBezTo>
                  <a:cubicBezTo>
                    <a:pt x="0" y="315"/>
                    <a:pt x="6" y="268"/>
                    <a:pt x="18" y="212"/>
                  </a:cubicBezTo>
                  <a:cubicBezTo>
                    <a:pt x="18" y="207"/>
                    <a:pt x="18" y="200"/>
                    <a:pt x="23" y="194"/>
                  </a:cubicBezTo>
                  <a:close/>
                  <a:moveTo>
                    <a:pt x="23" y="189"/>
                  </a:moveTo>
                  <a:lnTo>
                    <a:pt x="23" y="189"/>
                  </a:lnTo>
                  <a:lnTo>
                    <a:pt x="23" y="189"/>
                  </a:lnTo>
                  <a:close/>
                  <a:moveTo>
                    <a:pt x="23" y="183"/>
                  </a:moveTo>
                  <a:lnTo>
                    <a:pt x="23" y="189"/>
                  </a:lnTo>
                  <a:lnTo>
                    <a:pt x="23" y="183"/>
                  </a:lnTo>
                  <a:close/>
                  <a:moveTo>
                    <a:pt x="23" y="178"/>
                  </a:moveTo>
                  <a:lnTo>
                    <a:pt x="23" y="183"/>
                  </a:lnTo>
                  <a:lnTo>
                    <a:pt x="23" y="178"/>
                  </a:lnTo>
                  <a:close/>
                  <a:moveTo>
                    <a:pt x="29" y="160"/>
                  </a:moveTo>
                  <a:cubicBezTo>
                    <a:pt x="29" y="165"/>
                    <a:pt x="23" y="172"/>
                    <a:pt x="23" y="178"/>
                  </a:cubicBezTo>
                  <a:cubicBezTo>
                    <a:pt x="23" y="172"/>
                    <a:pt x="29" y="165"/>
                    <a:pt x="29" y="160"/>
                  </a:cubicBezTo>
                  <a:close/>
                  <a:moveTo>
                    <a:pt x="29" y="154"/>
                  </a:moveTo>
                  <a:lnTo>
                    <a:pt x="29" y="160"/>
                  </a:lnTo>
                  <a:lnTo>
                    <a:pt x="29" y="154"/>
                  </a:lnTo>
                  <a:close/>
                  <a:moveTo>
                    <a:pt x="29" y="149"/>
                  </a:moveTo>
                  <a:lnTo>
                    <a:pt x="29" y="154"/>
                  </a:lnTo>
                  <a:lnTo>
                    <a:pt x="29" y="149"/>
                  </a:lnTo>
                  <a:close/>
                  <a:moveTo>
                    <a:pt x="29" y="149"/>
                  </a:moveTo>
                  <a:lnTo>
                    <a:pt x="29" y="149"/>
                  </a:lnTo>
                  <a:lnTo>
                    <a:pt x="29" y="149"/>
                  </a:lnTo>
                  <a:close/>
                  <a:moveTo>
                    <a:pt x="29" y="143"/>
                  </a:moveTo>
                  <a:lnTo>
                    <a:pt x="29" y="149"/>
                  </a:lnTo>
                  <a:lnTo>
                    <a:pt x="29" y="143"/>
                  </a:lnTo>
                  <a:close/>
                  <a:moveTo>
                    <a:pt x="29" y="138"/>
                  </a:moveTo>
                  <a:lnTo>
                    <a:pt x="29" y="143"/>
                  </a:lnTo>
                  <a:lnTo>
                    <a:pt x="29" y="138"/>
                  </a:lnTo>
                  <a:close/>
                  <a:moveTo>
                    <a:pt x="34" y="131"/>
                  </a:moveTo>
                  <a:cubicBezTo>
                    <a:pt x="34" y="138"/>
                    <a:pt x="34" y="138"/>
                    <a:pt x="29" y="138"/>
                  </a:cubicBezTo>
                  <a:cubicBezTo>
                    <a:pt x="34" y="138"/>
                    <a:pt x="34" y="138"/>
                    <a:pt x="34" y="131"/>
                  </a:cubicBezTo>
                  <a:close/>
                  <a:moveTo>
                    <a:pt x="34" y="131"/>
                  </a:moveTo>
                  <a:lnTo>
                    <a:pt x="34" y="131"/>
                  </a:lnTo>
                  <a:lnTo>
                    <a:pt x="34" y="131"/>
                  </a:lnTo>
                  <a:close/>
                  <a:moveTo>
                    <a:pt x="34" y="126"/>
                  </a:moveTo>
                  <a:lnTo>
                    <a:pt x="34" y="131"/>
                  </a:lnTo>
                  <a:lnTo>
                    <a:pt x="34" y="126"/>
                  </a:lnTo>
                  <a:close/>
                  <a:moveTo>
                    <a:pt x="34" y="120"/>
                  </a:moveTo>
                  <a:lnTo>
                    <a:pt x="34" y="126"/>
                  </a:lnTo>
                  <a:lnTo>
                    <a:pt x="34" y="120"/>
                  </a:lnTo>
                  <a:close/>
                  <a:moveTo>
                    <a:pt x="34" y="120"/>
                  </a:moveTo>
                  <a:lnTo>
                    <a:pt x="34" y="120"/>
                  </a:lnTo>
                  <a:lnTo>
                    <a:pt x="34" y="120"/>
                  </a:lnTo>
                  <a:close/>
                  <a:moveTo>
                    <a:pt x="34" y="115"/>
                  </a:moveTo>
                  <a:lnTo>
                    <a:pt x="34" y="120"/>
                  </a:lnTo>
                  <a:lnTo>
                    <a:pt x="34" y="115"/>
                  </a:lnTo>
                  <a:close/>
                  <a:moveTo>
                    <a:pt x="40" y="109"/>
                  </a:moveTo>
                  <a:cubicBezTo>
                    <a:pt x="40" y="109"/>
                    <a:pt x="40" y="115"/>
                    <a:pt x="34" y="115"/>
                  </a:cubicBezTo>
                  <a:cubicBezTo>
                    <a:pt x="40" y="115"/>
                    <a:pt x="40" y="109"/>
                    <a:pt x="40" y="109"/>
                  </a:cubicBezTo>
                  <a:close/>
                  <a:moveTo>
                    <a:pt x="40" y="109"/>
                  </a:moveTo>
                  <a:lnTo>
                    <a:pt x="40" y="109"/>
                  </a:lnTo>
                  <a:lnTo>
                    <a:pt x="40" y="109"/>
                  </a:lnTo>
                  <a:close/>
                  <a:moveTo>
                    <a:pt x="40" y="104"/>
                  </a:moveTo>
                  <a:lnTo>
                    <a:pt x="40" y="104"/>
                  </a:lnTo>
                  <a:lnTo>
                    <a:pt x="40" y="104"/>
                  </a:lnTo>
                  <a:close/>
                  <a:moveTo>
                    <a:pt x="40" y="97"/>
                  </a:moveTo>
                  <a:lnTo>
                    <a:pt x="40" y="104"/>
                  </a:lnTo>
                  <a:lnTo>
                    <a:pt x="40" y="97"/>
                  </a:lnTo>
                  <a:close/>
                  <a:moveTo>
                    <a:pt x="40" y="91"/>
                  </a:moveTo>
                  <a:lnTo>
                    <a:pt x="40" y="97"/>
                  </a:lnTo>
                  <a:lnTo>
                    <a:pt x="40" y="91"/>
                  </a:lnTo>
                  <a:close/>
                  <a:moveTo>
                    <a:pt x="40" y="91"/>
                  </a:moveTo>
                  <a:lnTo>
                    <a:pt x="40" y="91"/>
                  </a:lnTo>
                  <a:lnTo>
                    <a:pt x="40" y="91"/>
                  </a:lnTo>
                  <a:close/>
                  <a:moveTo>
                    <a:pt x="45" y="86"/>
                  </a:moveTo>
                  <a:lnTo>
                    <a:pt x="40" y="91"/>
                  </a:lnTo>
                  <a:lnTo>
                    <a:pt x="45" y="86"/>
                  </a:lnTo>
                  <a:close/>
                  <a:moveTo>
                    <a:pt x="45" y="80"/>
                  </a:moveTo>
                  <a:lnTo>
                    <a:pt x="45" y="86"/>
                  </a:lnTo>
                  <a:lnTo>
                    <a:pt x="45" y="80"/>
                  </a:lnTo>
                  <a:close/>
                  <a:moveTo>
                    <a:pt x="45" y="80"/>
                  </a:moveTo>
                  <a:lnTo>
                    <a:pt x="45" y="80"/>
                  </a:lnTo>
                  <a:lnTo>
                    <a:pt x="45" y="80"/>
                  </a:lnTo>
                  <a:close/>
                  <a:moveTo>
                    <a:pt x="45" y="75"/>
                  </a:moveTo>
                  <a:lnTo>
                    <a:pt x="45" y="75"/>
                  </a:lnTo>
                  <a:lnTo>
                    <a:pt x="45" y="75"/>
                  </a:lnTo>
                  <a:close/>
                  <a:moveTo>
                    <a:pt x="45" y="69"/>
                  </a:moveTo>
                  <a:lnTo>
                    <a:pt x="45" y="75"/>
                  </a:lnTo>
                  <a:lnTo>
                    <a:pt x="45" y="69"/>
                  </a:lnTo>
                  <a:close/>
                  <a:moveTo>
                    <a:pt x="52" y="69"/>
                  </a:moveTo>
                  <a:lnTo>
                    <a:pt x="45" y="69"/>
                  </a:lnTo>
                  <a:lnTo>
                    <a:pt x="52" y="69"/>
                  </a:lnTo>
                  <a:close/>
                  <a:moveTo>
                    <a:pt x="52" y="62"/>
                  </a:moveTo>
                  <a:lnTo>
                    <a:pt x="52" y="62"/>
                  </a:lnTo>
                  <a:lnTo>
                    <a:pt x="52" y="62"/>
                  </a:lnTo>
                  <a:close/>
                  <a:moveTo>
                    <a:pt x="52" y="57"/>
                  </a:moveTo>
                  <a:lnTo>
                    <a:pt x="52" y="62"/>
                  </a:lnTo>
                  <a:lnTo>
                    <a:pt x="52" y="57"/>
                  </a:lnTo>
                  <a:close/>
                  <a:moveTo>
                    <a:pt x="52" y="57"/>
                  </a:moveTo>
                  <a:lnTo>
                    <a:pt x="52" y="57"/>
                  </a:lnTo>
                  <a:lnTo>
                    <a:pt x="52" y="57"/>
                  </a:lnTo>
                  <a:close/>
                  <a:moveTo>
                    <a:pt x="52" y="51"/>
                  </a:moveTo>
                  <a:lnTo>
                    <a:pt x="52" y="51"/>
                  </a:lnTo>
                  <a:lnTo>
                    <a:pt x="52" y="51"/>
                  </a:lnTo>
                  <a:close/>
                  <a:moveTo>
                    <a:pt x="52" y="46"/>
                  </a:moveTo>
                  <a:lnTo>
                    <a:pt x="52" y="51"/>
                  </a:lnTo>
                  <a:lnTo>
                    <a:pt x="52" y="46"/>
                  </a:lnTo>
                  <a:close/>
                  <a:moveTo>
                    <a:pt x="58" y="46"/>
                  </a:moveTo>
                  <a:lnTo>
                    <a:pt x="58" y="46"/>
                  </a:lnTo>
                  <a:lnTo>
                    <a:pt x="58" y="46"/>
                  </a:lnTo>
                  <a:close/>
                  <a:moveTo>
                    <a:pt x="58" y="40"/>
                  </a:moveTo>
                  <a:lnTo>
                    <a:pt x="58" y="40"/>
                  </a:lnTo>
                  <a:lnTo>
                    <a:pt x="58" y="40"/>
                  </a:lnTo>
                  <a:close/>
                  <a:moveTo>
                    <a:pt x="58" y="35"/>
                  </a:moveTo>
                  <a:lnTo>
                    <a:pt x="58" y="40"/>
                  </a:lnTo>
                  <a:lnTo>
                    <a:pt x="58" y="35"/>
                  </a:lnTo>
                  <a:close/>
                  <a:moveTo>
                    <a:pt x="58" y="35"/>
                  </a:moveTo>
                  <a:lnTo>
                    <a:pt x="58" y="35"/>
                  </a:lnTo>
                  <a:lnTo>
                    <a:pt x="58" y="35"/>
                  </a:lnTo>
                  <a:close/>
                  <a:moveTo>
                    <a:pt x="58" y="28"/>
                  </a:moveTo>
                  <a:lnTo>
                    <a:pt x="58" y="28"/>
                  </a:lnTo>
                  <a:lnTo>
                    <a:pt x="58" y="28"/>
                  </a:lnTo>
                  <a:close/>
                  <a:moveTo>
                    <a:pt x="63" y="23"/>
                  </a:moveTo>
                  <a:lnTo>
                    <a:pt x="63" y="28"/>
                  </a:lnTo>
                  <a:lnTo>
                    <a:pt x="63" y="23"/>
                  </a:lnTo>
                  <a:close/>
                  <a:moveTo>
                    <a:pt x="63" y="23"/>
                  </a:moveTo>
                  <a:lnTo>
                    <a:pt x="63" y="23"/>
                  </a:lnTo>
                  <a:lnTo>
                    <a:pt x="63" y="23"/>
                  </a:lnTo>
                  <a:close/>
                  <a:moveTo>
                    <a:pt x="63" y="17"/>
                  </a:moveTo>
                  <a:lnTo>
                    <a:pt x="63" y="17"/>
                  </a:lnTo>
                  <a:lnTo>
                    <a:pt x="63" y="17"/>
                  </a:lnTo>
                  <a:close/>
                  <a:moveTo>
                    <a:pt x="63" y="12"/>
                  </a:moveTo>
                  <a:lnTo>
                    <a:pt x="63" y="12"/>
                  </a:lnTo>
                  <a:lnTo>
                    <a:pt x="63" y="12"/>
                  </a:lnTo>
                  <a:close/>
                  <a:moveTo>
                    <a:pt x="63" y="12"/>
                  </a:moveTo>
                  <a:lnTo>
                    <a:pt x="63" y="12"/>
                  </a:lnTo>
                  <a:lnTo>
                    <a:pt x="63" y="12"/>
                  </a:lnTo>
                  <a:close/>
                  <a:moveTo>
                    <a:pt x="69" y="1"/>
                  </a:moveTo>
                  <a:lnTo>
                    <a:pt x="69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79" name="Google Shape;679;p8"/>
          <p:cNvGrpSpPr/>
          <p:nvPr/>
        </p:nvGrpSpPr>
        <p:grpSpPr>
          <a:xfrm>
            <a:off x="2457550" y="4403413"/>
            <a:ext cx="253384" cy="125976"/>
            <a:chOff x="4305618" y="4825451"/>
            <a:chExt cx="253384" cy="125976"/>
          </a:xfrm>
        </p:grpSpPr>
        <p:sp>
          <p:nvSpPr>
            <p:cNvPr id="680" name="Google Shape;680;p8"/>
            <p:cNvSpPr/>
            <p:nvPr/>
          </p:nvSpPr>
          <p:spPr>
            <a:xfrm>
              <a:off x="4305618" y="4825451"/>
              <a:ext cx="253384" cy="125976"/>
            </a:xfrm>
            <a:custGeom>
              <a:rect b="b" l="l" r="r" t="t"/>
              <a:pathLst>
                <a:path extrusionOk="0" h="1600" w="3219">
                  <a:moveTo>
                    <a:pt x="1647" y="1"/>
                  </a:moveTo>
                  <a:cubicBezTo>
                    <a:pt x="1546" y="1"/>
                    <a:pt x="1442" y="10"/>
                    <a:pt x="1335" y="27"/>
                  </a:cubicBezTo>
                  <a:cubicBezTo>
                    <a:pt x="682" y="124"/>
                    <a:pt x="127" y="502"/>
                    <a:pt x="35" y="1229"/>
                  </a:cubicBezTo>
                  <a:cubicBezTo>
                    <a:pt x="0" y="1476"/>
                    <a:pt x="24" y="1458"/>
                    <a:pt x="270" y="1498"/>
                  </a:cubicBezTo>
                  <a:cubicBezTo>
                    <a:pt x="715" y="1571"/>
                    <a:pt x="1177" y="1600"/>
                    <a:pt x="1639" y="1600"/>
                  </a:cubicBezTo>
                  <a:cubicBezTo>
                    <a:pt x="2134" y="1600"/>
                    <a:pt x="2629" y="1566"/>
                    <a:pt x="3108" y="1516"/>
                  </a:cubicBezTo>
                  <a:cubicBezTo>
                    <a:pt x="3218" y="1498"/>
                    <a:pt x="2886" y="771"/>
                    <a:pt x="2857" y="720"/>
                  </a:cubicBezTo>
                  <a:cubicBezTo>
                    <a:pt x="2585" y="223"/>
                    <a:pt x="2157" y="1"/>
                    <a:pt x="164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1" name="Google Shape;681;p8"/>
            <p:cNvSpPr/>
            <p:nvPr/>
          </p:nvSpPr>
          <p:spPr>
            <a:xfrm>
              <a:off x="4305618" y="4827498"/>
              <a:ext cx="247008" cy="123614"/>
            </a:xfrm>
            <a:custGeom>
              <a:rect b="b" l="l" r="r" t="t"/>
              <a:pathLst>
                <a:path extrusionOk="0" h="1570" w="3138">
                  <a:moveTo>
                    <a:pt x="1306" y="1"/>
                  </a:moveTo>
                  <a:lnTo>
                    <a:pt x="1306" y="1"/>
                  </a:lnTo>
                  <a:cubicBezTo>
                    <a:pt x="670" y="111"/>
                    <a:pt x="127" y="482"/>
                    <a:pt x="35" y="1203"/>
                  </a:cubicBezTo>
                  <a:cubicBezTo>
                    <a:pt x="0" y="1450"/>
                    <a:pt x="24" y="1432"/>
                    <a:pt x="270" y="1472"/>
                  </a:cubicBezTo>
                  <a:lnTo>
                    <a:pt x="286" y="1472"/>
                  </a:lnTo>
                  <a:cubicBezTo>
                    <a:pt x="292" y="1472"/>
                    <a:pt x="299" y="1478"/>
                    <a:pt x="310" y="1478"/>
                  </a:cubicBezTo>
                  <a:lnTo>
                    <a:pt x="326" y="1478"/>
                  </a:lnTo>
                  <a:cubicBezTo>
                    <a:pt x="756" y="1546"/>
                    <a:pt x="1197" y="1570"/>
                    <a:pt x="1644" y="1570"/>
                  </a:cubicBezTo>
                  <a:cubicBezTo>
                    <a:pt x="2136" y="1570"/>
                    <a:pt x="2627" y="1541"/>
                    <a:pt x="3108" y="1490"/>
                  </a:cubicBezTo>
                  <a:lnTo>
                    <a:pt x="3108" y="1485"/>
                  </a:lnTo>
                  <a:lnTo>
                    <a:pt x="3115" y="1485"/>
                  </a:lnTo>
                  <a:cubicBezTo>
                    <a:pt x="3121" y="1485"/>
                    <a:pt x="3126" y="1478"/>
                    <a:pt x="3126" y="1472"/>
                  </a:cubicBezTo>
                  <a:lnTo>
                    <a:pt x="3126" y="1467"/>
                  </a:lnTo>
                  <a:lnTo>
                    <a:pt x="3126" y="1461"/>
                  </a:lnTo>
                  <a:cubicBezTo>
                    <a:pt x="3137" y="1416"/>
                    <a:pt x="3103" y="1295"/>
                    <a:pt x="3057" y="1168"/>
                  </a:cubicBezTo>
                  <a:cubicBezTo>
                    <a:pt x="2743" y="1118"/>
                    <a:pt x="2428" y="1107"/>
                    <a:pt x="2107" y="1107"/>
                  </a:cubicBezTo>
                  <a:lnTo>
                    <a:pt x="1958" y="1107"/>
                  </a:lnTo>
                  <a:cubicBezTo>
                    <a:pt x="1872" y="1112"/>
                    <a:pt x="1781" y="1118"/>
                    <a:pt x="1684" y="1118"/>
                  </a:cubicBezTo>
                  <a:cubicBezTo>
                    <a:pt x="1488" y="1118"/>
                    <a:pt x="1288" y="1089"/>
                    <a:pt x="1150" y="946"/>
                  </a:cubicBezTo>
                  <a:cubicBezTo>
                    <a:pt x="904" y="677"/>
                    <a:pt x="1076" y="282"/>
                    <a:pt x="130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2" name="Google Shape;682;p8"/>
            <p:cNvSpPr/>
            <p:nvPr/>
          </p:nvSpPr>
          <p:spPr>
            <a:xfrm>
              <a:off x="4328130" y="4942529"/>
              <a:ext cx="223629" cy="8582"/>
            </a:xfrm>
            <a:custGeom>
              <a:rect b="b" l="l" r="r" t="t"/>
              <a:pathLst>
                <a:path extrusionOk="0" h="109" w="2841">
                  <a:moveTo>
                    <a:pt x="2822" y="29"/>
                  </a:moveTo>
                  <a:lnTo>
                    <a:pt x="2822" y="29"/>
                  </a:lnTo>
                  <a:lnTo>
                    <a:pt x="2822" y="29"/>
                  </a:lnTo>
                  <a:close/>
                  <a:moveTo>
                    <a:pt x="2822" y="29"/>
                  </a:moveTo>
                  <a:lnTo>
                    <a:pt x="2822" y="29"/>
                  </a:lnTo>
                  <a:lnTo>
                    <a:pt x="2822" y="29"/>
                  </a:lnTo>
                  <a:close/>
                  <a:moveTo>
                    <a:pt x="2822" y="29"/>
                  </a:moveTo>
                  <a:lnTo>
                    <a:pt x="2822" y="29"/>
                  </a:lnTo>
                  <a:lnTo>
                    <a:pt x="2822" y="29"/>
                  </a:lnTo>
                  <a:close/>
                  <a:moveTo>
                    <a:pt x="2822" y="29"/>
                  </a:moveTo>
                  <a:lnTo>
                    <a:pt x="2822" y="29"/>
                  </a:lnTo>
                  <a:lnTo>
                    <a:pt x="2822" y="29"/>
                  </a:lnTo>
                  <a:close/>
                  <a:moveTo>
                    <a:pt x="2822" y="24"/>
                  </a:moveTo>
                  <a:lnTo>
                    <a:pt x="2822" y="29"/>
                  </a:lnTo>
                  <a:lnTo>
                    <a:pt x="2822" y="24"/>
                  </a:lnTo>
                  <a:close/>
                  <a:moveTo>
                    <a:pt x="2822" y="24"/>
                  </a:moveTo>
                  <a:lnTo>
                    <a:pt x="2822" y="24"/>
                  </a:lnTo>
                  <a:lnTo>
                    <a:pt x="2822" y="24"/>
                  </a:lnTo>
                  <a:close/>
                  <a:moveTo>
                    <a:pt x="2829" y="24"/>
                  </a:moveTo>
                  <a:lnTo>
                    <a:pt x="2822" y="24"/>
                  </a:lnTo>
                  <a:lnTo>
                    <a:pt x="2829" y="24"/>
                  </a:lnTo>
                  <a:close/>
                  <a:moveTo>
                    <a:pt x="2829" y="24"/>
                  </a:moveTo>
                  <a:lnTo>
                    <a:pt x="2829" y="24"/>
                  </a:lnTo>
                  <a:lnTo>
                    <a:pt x="2829" y="24"/>
                  </a:lnTo>
                  <a:close/>
                  <a:moveTo>
                    <a:pt x="2829" y="24"/>
                  </a:moveTo>
                  <a:lnTo>
                    <a:pt x="2829" y="24"/>
                  </a:lnTo>
                  <a:lnTo>
                    <a:pt x="2829" y="24"/>
                  </a:lnTo>
                  <a:close/>
                  <a:moveTo>
                    <a:pt x="2829" y="24"/>
                  </a:moveTo>
                  <a:lnTo>
                    <a:pt x="2829" y="24"/>
                  </a:lnTo>
                  <a:lnTo>
                    <a:pt x="2829" y="24"/>
                  </a:lnTo>
                  <a:close/>
                  <a:moveTo>
                    <a:pt x="2829" y="24"/>
                  </a:moveTo>
                  <a:lnTo>
                    <a:pt x="2829" y="24"/>
                  </a:lnTo>
                  <a:lnTo>
                    <a:pt x="2829" y="24"/>
                  </a:lnTo>
                  <a:close/>
                  <a:moveTo>
                    <a:pt x="2829" y="24"/>
                  </a:moveTo>
                  <a:lnTo>
                    <a:pt x="2829" y="24"/>
                  </a:lnTo>
                  <a:lnTo>
                    <a:pt x="2829" y="24"/>
                  </a:lnTo>
                  <a:close/>
                  <a:moveTo>
                    <a:pt x="40" y="17"/>
                  </a:moveTo>
                  <a:cubicBezTo>
                    <a:pt x="470" y="85"/>
                    <a:pt x="911" y="109"/>
                    <a:pt x="1358" y="109"/>
                  </a:cubicBezTo>
                  <a:cubicBezTo>
                    <a:pt x="1850" y="109"/>
                    <a:pt x="2341" y="80"/>
                    <a:pt x="2822" y="29"/>
                  </a:cubicBezTo>
                  <a:cubicBezTo>
                    <a:pt x="2341" y="80"/>
                    <a:pt x="1850" y="109"/>
                    <a:pt x="1358" y="109"/>
                  </a:cubicBezTo>
                  <a:cubicBezTo>
                    <a:pt x="911" y="109"/>
                    <a:pt x="470" y="85"/>
                    <a:pt x="40" y="17"/>
                  </a:cubicBezTo>
                  <a:close/>
                  <a:moveTo>
                    <a:pt x="0" y="11"/>
                  </a:moveTo>
                  <a:cubicBezTo>
                    <a:pt x="6" y="11"/>
                    <a:pt x="13" y="17"/>
                    <a:pt x="24" y="17"/>
                  </a:cubicBezTo>
                  <a:cubicBezTo>
                    <a:pt x="13" y="17"/>
                    <a:pt x="6" y="11"/>
                    <a:pt x="0" y="11"/>
                  </a:cubicBezTo>
                  <a:close/>
                  <a:moveTo>
                    <a:pt x="2840" y="11"/>
                  </a:moveTo>
                  <a:cubicBezTo>
                    <a:pt x="2840" y="17"/>
                    <a:pt x="2835" y="24"/>
                    <a:pt x="2829" y="24"/>
                  </a:cubicBezTo>
                  <a:cubicBezTo>
                    <a:pt x="2835" y="24"/>
                    <a:pt x="2840" y="17"/>
                    <a:pt x="2840" y="11"/>
                  </a:cubicBezTo>
                  <a:close/>
                  <a:moveTo>
                    <a:pt x="2840" y="11"/>
                  </a:moveTo>
                  <a:lnTo>
                    <a:pt x="2840" y="11"/>
                  </a:lnTo>
                  <a:lnTo>
                    <a:pt x="2840" y="11"/>
                  </a:lnTo>
                  <a:close/>
                  <a:moveTo>
                    <a:pt x="2840" y="11"/>
                  </a:moveTo>
                  <a:lnTo>
                    <a:pt x="2840" y="11"/>
                  </a:lnTo>
                  <a:lnTo>
                    <a:pt x="2840" y="11"/>
                  </a:lnTo>
                  <a:close/>
                  <a:moveTo>
                    <a:pt x="2840" y="6"/>
                  </a:moveTo>
                  <a:lnTo>
                    <a:pt x="2840" y="11"/>
                  </a:lnTo>
                  <a:lnTo>
                    <a:pt x="2840" y="6"/>
                  </a:lnTo>
                  <a:close/>
                  <a:moveTo>
                    <a:pt x="2840" y="6"/>
                  </a:moveTo>
                  <a:lnTo>
                    <a:pt x="2840" y="6"/>
                  </a:lnTo>
                  <a:lnTo>
                    <a:pt x="2840" y="6"/>
                  </a:lnTo>
                  <a:close/>
                  <a:moveTo>
                    <a:pt x="2840" y="6"/>
                  </a:moveTo>
                  <a:lnTo>
                    <a:pt x="2840" y="6"/>
                  </a:lnTo>
                  <a:lnTo>
                    <a:pt x="2840" y="6"/>
                  </a:lnTo>
                  <a:close/>
                  <a:moveTo>
                    <a:pt x="2840" y="6"/>
                  </a:moveTo>
                  <a:lnTo>
                    <a:pt x="2840" y="6"/>
                  </a:lnTo>
                  <a:lnTo>
                    <a:pt x="2840" y="6"/>
                  </a:lnTo>
                  <a:close/>
                  <a:moveTo>
                    <a:pt x="2840" y="6"/>
                  </a:moveTo>
                  <a:lnTo>
                    <a:pt x="2840" y="6"/>
                  </a:lnTo>
                  <a:lnTo>
                    <a:pt x="2840" y="6"/>
                  </a:lnTo>
                  <a:close/>
                  <a:moveTo>
                    <a:pt x="2840" y="6"/>
                  </a:moveTo>
                  <a:lnTo>
                    <a:pt x="2840" y="6"/>
                  </a:lnTo>
                  <a:lnTo>
                    <a:pt x="2840" y="6"/>
                  </a:lnTo>
                  <a:close/>
                  <a:moveTo>
                    <a:pt x="2840" y="0"/>
                  </a:moveTo>
                  <a:lnTo>
                    <a:pt x="2840" y="6"/>
                  </a:lnTo>
                  <a:lnTo>
                    <a:pt x="2840" y="0"/>
                  </a:lnTo>
                  <a:close/>
                  <a:moveTo>
                    <a:pt x="2840" y="0"/>
                  </a:moveTo>
                  <a:lnTo>
                    <a:pt x="2840" y="0"/>
                  </a:lnTo>
                  <a:lnTo>
                    <a:pt x="2840" y="0"/>
                  </a:lnTo>
                  <a:close/>
                  <a:moveTo>
                    <a:pt x="2840" y="0"/>
                  </a:moveTo>
                  <a:lnTo>
                    <a:pt x="284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83" name="Google Shape;683;p8"/>
          <p:cNvGrpSpPr/>
          <p:nvPr/>
        </p:nvGrpSpPr>
        <p:grpSpPr>
          <a:xfrm>
            <a:off x="6433067" y="4403413"/>
            <a:ext cx="253384" cy="125976"/>
            <a:chOff x="4911260" y="4825451"/>
            <a:chExt cx="253384" cy="125976"/>
          </a:xfrm>
        </p:grpSpPr>
        <p:sp>
          <p:nvSpPr>
            <p:cNvPr id="684" name="Google Shape;684;p8"/>
            <p:cNvSpPr/>
            <p:nvPr/>
          </p:nvSpPr>
          <p:spPr>
            <a:xfrm>
              <a:off x="4911260" y="4825451"/>
              <a:ext cx="253384" cy="125976"/>
            </a:xfrm>
            <a:custGeom>
              <a:rect b="b" l="l" r="r" t="t"/>
              <a:pathLst>
                <a:path extrusionOk="0" h="1600" w="3219">
                  <a:moveTo>
                    <a:pt x="1577" y="1"/>
                  </a:moveTo>
                  <a:cubicBezTo>
                    <a:pt x="1067" y="1"/>
                    <a:pt x="639" y="223"/>
                    <a:pt x="368" y="720"/>
                  </a:cubicBezTo>
                  <a:cubicBezTo>
                    <a:pt x="339" y="771"/>
                    <a:pt x="1" y="1498"/>
                    <a:pt x="115" y="1516"/>
                  </a:cubicBezTo>
                  <a:cubicBezTo>
                    <a:pt x="591" y="1566"/>
                    <a:pt x="1085" y="1600"/>
                    <a:pt x="1580" y="1600"/>
                  </a:cubicBezTo>
                  <a:cubicBezTo>
                    <a:pt x="2043" y="1600"/>
                    <a:pt x="2506" y="1571"/>
                    <a:pt x="2955" y="1498"/>
                  </a:cubicBezTo>
                  <a:cubicBezTo>
                    <a:pt x="3201" y="1458"/>
                    <a:pt x="3219" y="1476"/>
                    <a:pt x="3190" y="1229"/>
                  </a:cubicBezTo>
                  <a:cubicBezTo>
                    <a:pt x="3092" y="502"/>
                    <a:pt x="2537" y="124"/>
                    <a:pt x="1890" y="27"/>
                  </a:cubicBezTo>
                  <a:cubicBezTo>
                    <a:pt x="1783" y="10"/>
                    <a:pt x="1678" y="1"/>
                    <a:pt x="157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5" name="Google Shape;685;p8"/>
            <p:cNvSpPr/>
            <p:nvPr/>
          </p:nvSpPr>
          <p:spPr>
            <a:xfrm>
              <a:off x="4917557" y="4827498"/>
              <a:ext cx="247086" cy="123614"/>
            </a:xfrm>
            <a:custGeom>
              <a:rect b="b" l="l" r="r" t="t"/>
              <a:pathLst>
                <a:path extrusionOk="0" h="1570" w="3139">
                  <a:moveTo>
                    <a:pt x="1833" y="1"/>
                  </a:moveTo>
                  <a:lnTo>
                    <a:pt x="1833" y="1"/>
                  </a:lnTo>
                  <a:cubicBezTo>
                    <a:pt x="2061" y="282"/>
                    <a:pt x="2233" y="677"/>
                    <a:pt x="1987" y="946"/>
                  </a:cubicBezTo>
                  <a:cubicBezTo>
                    <a:pt x="1855" y="1089"/>
                    <a:pt x="1655" y="1118"/>
                    <a:pt x="1455" y="1118"/>
                  </a:cubicBezTo>
                  <a:cubicBezTo>
                    <a:pt x="1363" y="1118"/>
                    <a:pt x="1266" y="1112"/>
                    <a:pt x="1181" y="1107"/>
                  </a:cubicBezTo>
                  <a:lnTo>
                    <a:pt x="1036" y="1107"/>
                  </a:lnTo>
                  <a:cubicBezTo>
                    <a:pt x="716" y="1107"/>
                    <a:pt x="396" y="1118"/>
                    <a:pt x="81" y="1168"/>
                  </a:cubicBezTo>
                  <a:cubicBezTo>
                    <a:pt x="35" y="1300"/>
                    <a:pt x="0" y="1416"/>
                    <a:pt x="13" y="1461"/>
                  </a:cubicBezTo>
                  <a:lnTo>
                    <a:pt x="13" y="1467"/>
                  </a:lnTo>
                  <a:lnTo>
                    <a:pt x="13" y="1472"/>
                  </a:lnTo>
                  <a:lnTo>
                    <a:pt x="18" y="1472"/>
                  </a:lnTo>
                  <a:cubicBezTo>
                    <a:pt x="18" y="1478"/>
                    <a:pt x="24" y="1485"/>
                    <a:pt x="24" y="1485"/>
                  </a:cubicBezTo>
                  <a:lnTo>
                    <a:pt x="29" y="1485"/>
                  </a:lnTo>
                  <a:lnTo>
                    <a:pt x="29" y="1490"/>
                  </a:lnTo>
                  <a:lnTo>
                    <a:pt x="35" y="1490"/>
                  </a:lnTo>
                  <a:cubicBezTo>
                    <a:pt x="510" y="1541"/>
                    <a:pt x="1002" y="1570"/>
                    <a:pt x="1501" y="1570"/>
                  </a:cubicBezTo>
                  <a:cubicBezTo>
                    <a:pt x="1942" y="1570"/>
                    <a:pt x="2388" y="1546"/>
                    <a:pt x="2817" y="1478"/>
                  </a:cubicBezTo>
                  <a:lnTo>
                    <a:pt x="2835" y="1478"/>
                  </a:lnTo>
                  <a:cubicBezTo>
                    <a:pt x="2840" y="1478"/>
                    <a:pt x="2846" y="1472"/>
                    <a:pt x="2857" y="1472"/>
                  </a:cubicBezTo>
                  <a:lnTo>
                    <a:pt x="2875" y="1472"/>
                  </a:lnTo>
                  <a:cubicBezTo>
                    <a:pt x="3110" y="1432"/>
                    <a:pt x="3139" y="1450"/>
                    <a:pt x="3110" y="1226"/>
                  </a:cubicBezTo>
                  <a:lnTo>
                    <a:pt x="3110" y="1203"/>
                  </a:lnTo>
                  <a:cubicBezTo>
                    <a:pt x="3018" y="482"/>
                    <a:pt x="2474" y="111"/>
                    <a:pt x="183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6" name="Google Shape;686;p8"/>
            <p:cNvSpPr/>
            <p:nvPr/>
          </p:nvSpPr>
          <p:spPr>
            <a:xfrm>
              <a:off x="4921178" y="4943946"/>
              <a:ext cx="217332" cy="7165"/>
            </a:xfrm>
            <a:custGeom>
              <a:rect b="b" l="l" r="r" t="t"/>
              <a:pathLst>
                <a:path extrusionOk="0" h="91" w="2761">
                  <a:moveTo>
                    <a:pt x="0" y="12"/>
                  </a:moveTo>
                  <a:lnTo>
                    <a:pt x="0" y="12"/>
                  </a:lnTo>
                  <a:cubicBezTo>
                    <a:pt x="472" y="62"/>
                    <a:pt x="960" y="91"/>
                    <a:pt x="1449" y="91"/>
                  </a:cubicBezTo>
                  <a:cubicBezTo>
                    <a:pt x="1450" y="91"/>
                    <a:pt x="1451" y="91"/>
                    <a:pt x="1452" y="91"/>
                  </a:cubicBezTo>
                  <a:lnTo>
                    <a:pt x="1452" y="91"/>
                  </a:lnTo>
                  <a:cubicBezTo>
                    <a:pt x="958" y="91"/>
                    <a:pt x="471" y="62"/>
                    <a:pt x="0" y="12"/>
                  </a:cubicBezTo>
                  <a:close/>
                  <a:moveTo>
                    <a:pt x="2760" y="0"/>
                  </a:moveTo>
                  <a:lnTo>
                    <a:pt x="2760" y="0"/>
                  </a:lnTo>
                  <a:cubicBezTo>
                    <a:pt x="2336" y="68"/>
                    <a:pt x="1894" y="91"/>
                    <a:pt x="1452" y="91"/>
                  </a:cubicBezTo>
                  <a:lnTo>
                    <a:pt x="1452" y="91"/>
                  </a:lnTo>
                  <a:cubicBezTo>
                    <a:pt x="1453" y="91"/>
                    <a:pt x="1454" y="91"/>
                    <a:pt x="1455" y="91"/>
                  </a:cubicBezTo>
                  <a:cubicBezTo>
                    <a:pt x="1892" y="91"/>
                    <a:pt x="2335" y="68"/>
                    <a:pt x="276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87" name="Shape 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8" name="Google Shape;688;p9"/>
          <p:cNvGrpSpPr/>
          <p:nvPr/>
        </p:nvGrpSpPr>
        <p:grpSpPr>
          <a:xfrm rot="2700000">
            <a:off x="924799" y="377589"/>
            <a:ext cx="839987" cy="1816204"/>
            <a:chOff x="4773700" y="4444775"/>
            <a:chExt cx="332100" cy="718100"/>
          </a:xfrm>
        </p:grpSpPr>
        <p:sp>
          <p:nvSpPr>
            <p:cNvPr id="689" name="Google Shape;689;p9"/>
            <p:cNvSpPr/>
            <p:nvPr/>
          </p:nvSpPr>
          <p:spPr>
            <a:xfrm>
              <a:off x="4773700" y="5131650"/>
              <a:ext cx="332100" cy="31225"/>
            </a:xfrm>
            <a:custGeom>
              <a:rect b="b" l="l" r="r" t="t"/>
              <a:pathLst>
                <a:path extrusionOk="0" h="1249" w="13284">
                  <a:moveTo>
                    <a:pt x="618" y="1"/>
                  </a:moveTo>
                  <a:cubicBezTo>
                    <a:pt x="280" y="1"/>
                    <a:pt x="1" y="280"/>
                    <a:pt x="1" y="625"/>
                  </a:cubicBezTo>
                  <a:cubicBezTo>
                    <a:pt x="1" y="970"/>
                    <a:pt x="280" y="1249"/>
                    <a:pt x="618" y="1249"/>
                  </a:cubicBezTo>
                  <a:lnTo>
                    <a:pt x="12660" y="1249"/>
                  </a:lnTo>
                  <a:cubicBezTo>
                    <a:pt x="13005" y="1249"/>
                    <a:pt x="13284" y="970"/>
                    <a:pt x="13284" y="625"/>
                  </a:cubicBezTo>
                  <a:cubicBezTo>
                    <a:pt x="13284" y="280"/>
                    <a:pt x="13005" y="1"/>
                    <a:pt x="126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0" name="Google Shape;690;p9"/>
            <p:cNvSpPr/>
            <p:nvPr/>
          </p:nvSpPr>
          <p:spPr>
            <a:xfrm>
              <a:off x="4987175" y="4600425"/>
              <a:ext cx="103025" cy="50050"/>
            </a:xfrm>
            <a:custGeom>
              <a:rect b="b" l="l" r="r" t="t"/>
              <a:pathLst>
                <a:path extrusionOk="0" h="2002" w="4121">
                  <a:moveTo>
                    <a:pt x="0" y="0"/>
                  </a:moveTo>
                  <a:lnTo>
                    <a:pt x="0" y="2001"/>
                  </a:lnTo>
                  <a:lnTo>
                    <a:pt x="4121" y="2001"/>
                  </a:lnTo>
                  <a:lnTo>
                    <a:pt x="2118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1" name="Google Shape;691;p9"/>
            <p:cNvSpPr/>
            <p:nvPr/>
          </p:nvSpPr>
          <p:spPr>
            <a:xfrm>
              <a:off x="4987175" y="4444775"/>
              <a:ext cx="103025" cy="50075"/>
            </a:xfrm>
            <a:custGeom>
              <a:rect b="b" l="l" r="r" t="t"/>
              <a:pathLst>
                <a:path extrusionOk="0" h="2003" w="4121">
                  <a:moveTo>
                    <a:pt x="0" y="0"/>
                  </a:moveTo>
                  <a:lnTo>
                    <a:pt x="0" y="2003"/>
                  </a:lnTo>
                  <a:lnTo>
                    <a:pt x="2118" y="2003"/>
                  </a:lnTo>
                  <a:lnTo>
                    <a:pt x="4121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2" name="Google Shape;692;p9"/>
            <p:cNvSpPr/>
            <p:nvPr/>
          </p:nvSpPr>
          <p:spPr>
            <a:xfrm>
              <a:off x="4931300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715" y="1"/>
                  </a:moveTo>
                  <a:lnTo>
                    <a:pt x="1" y="417"/>
                  </a:lnTo>
                  <a:lnTo>
                    <a:pt x="3756" y="6929"/>
                  </a:lnTo>
                  <a:lnTo>
                    <a:pt x="4718" y="6929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3" name="Google Shape;693;p9"/>
            <p:cNvSpPr/>
            <p:nvPr/>
          </p:nvSpPr>
          <p:spPr>
            <a:xfrm>
              <a:off x="4830225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3998" y="1"/>
                  </a:moveTo>
                  <a:lnTo>
                    <a:pt x="1" y="6929"/>
                  </a:lnTo>
                  <a:lnTo>
                    <a:pt x="963" y="6929"/>
                  </a:lnTo>
                  <a:lnTo>
                    <a:pt x="4719" y="417"/>
                  </a:lnTo>
                  <a:lnTo>
                    <a:pt x="3998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4" name="Google Shape;694;p9"/>
            <p:cNvSpPr/>
            <p:nvPr/>
          </p:nvSpPr>
          <p:spPr>
            <a:xfrm>
              <a:off x="4929350" y="4640075"/>
              <a:ext cx="20800" cy="69375"/>
            </a:xfrm>
            <a:custGeom>
              <a:rect b="b" l="l" r="r" t="t"/>
              <a:pathLst>
                <a:path extrusionOk="0" h="2775" w="832">
                  <a:moveTo>
                    <a:pt x="1" y="0"/>
                  </a:moveTo>
                  <a:lnTo>
                    <a:pt x="1" y="2775"/>
                  </a:lnTo>
                  <a:lnTo>
                    <a:pt x="832" y="2775"/>
                  </a:lnTo>
                  <a:lnTo>
                    <a:pt x="832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5" name="Google Shape;695;p9"/>
            <p:cNvSpPr/>
            <p:nvPr/>
          </p:nvSpPr>
          <p:spPr>
            <a:xfrm>
              <a:off x="4954200" y="4537200"/>
              <a:ext cx="20650" cy="113275"/>
            </a:xfrm>
            <a:custGeom>
              <a:rect b="b" l="l" r="r" t="t"/>
              <a:pathLst>
                <a:path extrusionOk="0" h="4531" w="826">
                  <a:moveTo>
                    <a:pt x="410" y="1"/>
                  </a:moveTo>
                  <a:cubicBezTo>
                    <a:pt x="182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2" y="4530"/>
                    <a:pt x="410" y="4530"/>
                  </a:cubicBezTo>
                  <a:cubicBezTo>
                    <a:pt x="644" y="4530"/>
                    <a:pt x="825" y="4343"/>
                    <a:pt x="825" y="4115"/>
                  </a:cubicBezTo>
                  <a:lnTo>
                    <a:pt x="825" y="417"/>
                  </a:lnTo>
                  <a:cubicBezTo>
                    <a:pt x="825" y="190"/>
                    <a:pt x="644" y="1"/>
                    <a:pt x="410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6" name="Google Shape;696;p9"/>
            <p:cNvSpPr/>
            <p:nvPr/>
          </p:nvSpPr>
          <p:spPr>
            <a:xfrm>
              <a:off x="5044850" y="4463125"/>
              <a:ext cx="45350" cy="169025"/>
            </a:xfrm>
            <a:custGeom>
              <a:rect b="b" l="l" r="r" t="t"/>
              <a:pathLst>
                <a:path extrusionOk="0" h="6761" w="1814">
                  <a:moveTo>
                    <a:pt x="1814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4" y="6760"/>
                  </a:lnTo>
                  <a:lnTo>
                    <a:pt x="1814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7" name="Google Shape;697;p9"/>
            <p:cNvSpPr/>
            <p:nvPr/>
          </p:nvSpPr>
          <p:spPr>
            <a:xfrm>
              <a:off x="4844850" y="4478875"/>
              <a:ext cx="222600" cy="137475"/>
            </a:xfrm>
            <a:custGeom>
              <a:rect b="b" l="l" r="r" t="t"/>
              <a:pathLst>
                <a:path extrusionOk="0" h="5499" w="8904">
                  <a:moveTo>
                    <a:pt x="1815" y="1"/>
                  </a:moveTo>
                  <a:cubicBezTo>
                    <a:pt x="813" y="1"/>
                    <a:pt x="1" y="1230"/>
                    <a:pt x="1" y="2750"/>
                  </a:cubicBezTo>
                  <a:cubicBezTo>
                    <a:pt x="1" y="4271"/>
                    <a:pt x="813" y="5498"/>
                    <a:pt x="1815" y="5498"/>
                  </a:cubicBezTo>
                  <a:lnTo>
                    <a:pt x="7091" y="5498"/>
                  </a:lnTo>
                  <a:cubicBezTo>
                    <a:pt x="8092" y="5498"/>
                    <a:pt x="8903" y="4271"/>
                    <a:pt x="8903" y="2750"/>
                  </a:cubicBezTo>
                  <a:cubicBezTo>
                    <a:pt x="8903" y="1230"/>
                    <a:pt x="8092" y="1"/>
                    <a:pt x="7091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8" name="Google Shape;698;p9"/>
            <p:cNvSpPr/>
            <p:nvPr/>
          </p:nvSpPr>
          <p:spPr>
            <a:xfrm>
              <a:off x="4987175" y="4489125"/>
              <a:ext cx="69900" cy="116850"/>
            </a:xfrm>
            <a:custGeom>
              <a:rect b="b" l="l" r="r" t="t"/>
              <a:pathLst>
                <a:path extrusionOk="0" h="4674" w="2796">
                  <a:moveTo>
                    <a:pt x="1398" y="1"/>
                  </a:moveTo>
                  <a:cubicBezTo>
                    <a:pt x="645" y="1"/>
                    <a:pt x="0" y="1072"/>
                    <a:pt x="0" y="2340"/>
                  </a:cubicBezTo>
                  <a:cubicBezTo>
                    <a:pt x="0" y="3607"/>
                    <a:pt x="645" y="4674"/>
                    <a:pt x="1398" y="4674"/>
                  </a:cubicBezTo>
                  <a:cubicBezTo>
                    <a:pt x="2157" y="4674"/>
                    <a:pt x="2795" y="3607"/>
                    <a:pt x="2795" y="2340"/>
                  </a:cubicBezTo>
                  <a:cubicBezTo>
                    <a:pt x="2795" y="1072"/>
                    <a:pt x="2157" y="1"/>
                    <a:pt x="13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9" name="Google Shape;699;p9"/>
            <p:cNvSpPr/>
            <p:nvPr/>
          </p:nvSpPr>
          <p:spPr>
            <a:xfrm>
              <a:off x="4964600" y="4463125"/>
              <a:ext cx="45325" cy="169025"/>
            </a:xfrm>
            <a:custGeom>
              <a:rect b="b" l="l" r="r" t="t"/>
              <a:pathLst>
                <a:path extrusionOk="0" h="6761" w="1813">
                  <a:moveTo>
                    <a:pt x="1813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3" y="6760"/>
                  </a:lnTo>
                  <a:lnTo>
                    <a:pt x="1813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0" name="Google Shape;700;p9"/>
            <p:cNvSpPr/>
            <p:nvPr/>
          </p:nvSpPr>
          <p:spPr>
            <a:xfrm>
              <a:off x="4904475" y="4537200"/>
              <a:ext cx="70375" cy="113275"/>
            </a:xfrm>
            <a:custGeom>
              <a:rect b="b" l="l" r="r" t="t"/>
              <a:pathLst>
                <a:path extrusionOk="0" h="4531" w="2815">
                  <a:moveTo>
                    <a:pt x="417" y="1"/>
                  </a:moveTo>
                  <a:cubicBezTo>
                    <a:pt x="189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9" y="4530"/>
                    <a:pt x="417" y="4530"/>
                  </a:cubicBezTo>
                  <a:lnTo>
                    <a:pt x="2399" y="4530"/>
                  </a:lnTo>
                  <a:cubicBezTo>
                    <a:pt x="2633" y="4530"/>
                    <a:pt x="2814" y="4343"/>
                    <a:pt x="2814" y="4115"/>
                  </a:cubicBezTo>
                  <a:cubicBezTo>
                    <a:pt x="2814" y="3881"/>
                    <a:pt x="2633" y="3699"/>
                    <a:pt x="2399" y="3699"/>
                  </a:cubicBezTo>
                  <a:lnTo>
                    <a:pt x="833" y="3699"/>
                  </a:lnTo>
                  <a:lnTo>
                    <a:pt x="833" y="417"/>
                  </a:lnTo>
                  <a:cubicBezTo>
                    <a:pt x="833" y="190"/>
                    <a:pt x="645" y="1"/>
                    <a:pt x="417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1" name="Google Shape;701;p9"/>
            <p:cNvSpPr/>
            <p:nvPr/>
          </p:nvSpPr>
          <p:spPr>
            <a:xfrm>
              <a:off x="4924125" y="4699025"/>
              <a:ext cx="31225" cy="448250"/>
            </a:xfrm>
            <a:custGeom>
              <a:rect b="b" l="l" r="r" t="t"/>
              <a:pathLst>
                <a:path extrusionOk="0" h="17930" w="1249">
                  <a:moveTo>
                    <a:pt x="1" y="0"/>
                  </a:moveTo>
                  <a:lnTo>
                    <a:pt x="1" y="17930"/>
                  </a:lnTo>
                  <a:lnTo>
                    <a:pt x="1248" y="17930"/>
                  </a:lnTo>
                  <a:lnTo>
                    <a:pt x="1248" y="0"/>
                  </a:ln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02" name="Google Shape;702;p9"/>
          <p:cNvGrpSpPr/>
          <p:nvPr/>
        </p:nvGrpSpPr>
        <p:grpSpPr>
          <a:xfrm flipH="1" rot="-2700000">
            <a:off x="7379214" y="377589"/>
            <a:ext cx="839987" cy="1816204"/>
            <a:chOff x="4773700" y="4444775"/>
            <a:chExt cx="332100" cy="718100"/>
          </a:xfrm>
        </p:grpSpPr>
        <p:sp>
          <p:nvSpPr>
            <p:cNvPr id="703" name="Google Shape;703;p9"/>
            <p:cNvSpPr/>
            <p:nvPr/>
          </p:nvSpPr>
          <p:spPr>
            <a:xfrm>
              <a:off x="4773700" y="5131650"/>
              <a:ext cx="332100" cy="31225"/>
            </a:xfrm>
            <a:custGeom>
              <a:rect b="b" l="l" r="r" t="t"/>
              <a:pathLst>
                <a:path extrusionOk="0" h="1249" w="13284">
                  <a:moveTo>
                    <a:pt x="618" y="1"/>
                  </a:moveTo>
                  <a:cubicBezTo>
                    <a:pt x="280" y="1"/>
                    <a:pt x="1" y="280"/>
                    <a:pt x="1" y="625"/>
                  </a:cubicBezTo>
                  <a:cubicBezTo>
                    <a:pt x="1" y="970"/>
                    <a:pt x="280" y="1249"/>
                    <a:pt x="618" y="1249"/>
                  </a:cubicBezTo>
                  <a:lnTo>
                    <a:pt x="12660" y="1249"/>
                  </a:lnTo>
                  <a:cubicBezTo>
                    <a:pt x="13005" y="1249"/>
                    <a:pt x="13284" y="970"/>
                    <a:pt x="13284" y="625"/>
                  </a:cubicBezTo>
                  <a:cubicBezTo>
                    <a:pt x="13284" y="280"/>
                    <a:pt x="13005" y="1"/>
                    <a:pt x="126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4" name="Google Shape;704;p9"/>
            <p:cNvSpPr/>
            <p:nvPr/>
          </p:nvSpPr>
          <p:spPr>
            <a:xfrm>
              <a:off x="4987175" y="4600425"/>
              <a:ext cx="103025" cy="50050"/>
            </a:xfrm>
            <a:custGeom>
              <a:rect b="b" l="l" r="r" t="t"/>
              <a:pathLst>
                <a:path extrusionOk="0" h="2002" w="4121">
                  <a:moveTo>
                    <a:pt x="0" y="0"/>
                  </a:moveTo>
                  <a:lnTo>
                    <a:pt x="0" y="2001"/>
                  </a:lnTo>
                  <a:lnTo>
                    <a:pt x="4121" y="2001"/>
                  </a:lnTo>
                  <a:lnTo>
                    <a:pt x="2118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5" name="Google Shape;705;p9"/>
            <p:cNvSpPr/>
            <p:nvPr/>
          </p:nvSpPr>
          <p:spPr>
            <a:xfrm>
              <a:off x="4987175" y="4444775"/>
              <a:ext cx="103025" cy="50075"/>
            </a:xfrm>
            <a:custGeom>
              <a:rect b="b" l="l" r="r" t="t"/>
              <a:pathLst>
                <a:path extrusionOk="0" h="2003" w="4121">
                  <a:moveTo>
                    <a:pt x="0" y="0"/>
                  </a:moveTo>
                  <a:lnTo>
                    <a:pt x="0" y="2003"/>
                  </a:lnTo>
                  <a:lnTo>
                    <a:pt x="2118" y="2003"/>
                  </a:lnTo>
                  <a:lnTo>
                    <a:pt x="4121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6" name="Google Shape;706;p9"/>
            <p:cNvSpPr/>
            <p:nvPr/>
          </p:nvSpPr>
          <p:spPr>
            <a:xfrm>
              <a:off x="4931300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715" y="1"/>
                  </a:moveTo>
                  <a:lnTo>
                    <a:pt x="1" y="417"/>
                  </a:lnTo>
                  <a:lnTo>
                    <a:pt x="3756" y="6929"/>
                  </a:lnTo>
                  <a:lnTo>
                    <a:pt x="4718" y="6929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7" name="Google Shape;707;p9"/>
            <p:cNvSpPr/>
            <p:nvPr/>
          </p:nvSpPr>
          <p:spPr>
            <a:xfrm>
              <a:off x="4830225" y="4974050"/>
              <a:ext cx="117975" cy="173225"/>
            </a:xfrm>
            <a:custGeom>
              <a:rect b="b" l="l" r="r" t="t"/>
              <a:pathLst>
                <a:path extrusionOk="0" h="6929" w="4719">
                  <a:moveTo>
                    <a:pt x="3998" y="1"/>
                  </a:moveTo>
                  <a:lnTo>
                    <a:pt x="1" y="6929"/>
                  </a:lnTo>
                  <a:lnTo>
                    <a:pt x="963" y="6929"/>
                  </a:lnTo>
                  <a:lnTo>
                    <a:pt x="4719" y="417"/>
                  </a:lnTo>
                  <a:lnTo>
                    <a:pt x="3998" y="1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8" name="Google Shape;708;p9"/>
            <p:cNvSpPr/>
            <p:nvPr/>
          </p:nvSpPr>
          <p:spPr>
            <a:xfrm>
              <a:off x="4929350" y="4640075"/>
              <a:ext cx="20800" cy="69375"/>
            </a:xfrm>
            <a:custGeom>
              <a:rect b="b" l="l" r="r" t="t"/>
              <a:pathLst>
                <a:path extrusionOk="0" h="2775" w="832">
                  <a:moveTo>
                    <a:pt x="1" y="0"/>
                  </a:moveTo>
                  <a:lnTo>
                    <a:pt x="1" y="2775"/>
                  </a:lnTo>
                  <a:lnTo>
                    <a:pt x="832" y="2775"/>
                  </a:lnTo>
                  <a:lnTo>
                    <a:pt x="832" y="0"/>
                  </a:ln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9" name="Google Shape;709;p9"/>
            <p:cNvSpPr/>
            <p:nvPr/>
          </p:nvSpPr>
          <p:spPr>
            <a:xfrm>
              <a:off x="4954200" y="4537200"/>
              <a:ext cx="20650" cy="113275"/>
            </a:xfrm>
            <a:custGeom>
              <a:rect b="b" l="l" r="r" t="t"/>
              <a:pathLst>
                <a:path extrusionOk="0" h="4531" w="826">
                  <a:moveTo>
                    <a:pt x="410" y="1"/>
                  </a:moveTo>
                  <a:cubicBezTo>
                    <a:pt x="182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2" y="4530"/>
                    <a:pt x="410" y="4530"/>
                  </a:cubicBezTo>
                  <a:cubicBezTo>
                    <a:pt x="644" y="4530"/>
                    <a:pt x="825" y="4343"/>
                    <a:pt x="825" y="4115"/>
                  </a:cubicBezTo>
                  <a:lnTo>
                    <a:pt x="825" y="417"/>
                  </a:lnTo>
                  <a:cubicBezTo>
                    <a:pt x="825" y="190"/>
                    <a:pt x="644" y="1"/>
                    <a:pt x="410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0" name="Google Shape;710;p9"/>
            <p:cNvSpPr/>
            <p:nvPr/>
          </p:nvSpPr>
          <p:spPr>
            <a:xfrm>
              <a:off x="5044850" y="4463125"/>
              <a:ext cx="45350" cy="169025"/>
            </a:xfrm>
            <a:custGeom>
              <a:rect b="b" l="l" r="r" t="t"/>
              <a:pathLst>
                <a:path extrusionOk="0" h="6761" w="1814">
                  <a:moveTo>
                    <a:pt x="1814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4" y="6760"/>
                  </a:lnTo>
                  <a:lnTo>
                    <a:pt x="1814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1" name="Google Shape;711;p9"/>
            <p:cNvSpPr/>
            <p:nvPr/>
          </p:nvSpPr>
          <p:spPr>
            <a:xfrm>
              <a:off x="4844850" y="4478875"/>
              <a:ext cx="222600" cy="137475"/>
            </a:xfrm>
            <a:custGeom>
              <a:rect b="b" l="l" r="r" t="t"/>
              <a:pathLst>
                <a:path extrusionOk="0" h="5499" w="8904">
                  <a:moveTo>
                    <a:pt x="1815" y="1"/>
                  </a:moveTo>
                  <a:cubicBezTo>
                    <a:pt x="813" y="1"/>
                    <a:pt x="1" y="1230"/>
                    <a:pt x="1" y="2750"/>
                  </a:cubicBezTo>
                  <a:cubicBezTo>
                    <a:pt x="1" y="4271"/>
                    <a:pt x="813" y="5498"/>
                    <a:pt x="1815" y="5498"/>
                  </a:cubicBezTo>
                  <a:lnTo>
                    <a:pt x="7091" y="5498"/>
                  </a:lnTo>
                  <a:cubicBezTo>
                    <a:pt x="8092" y="5498"/>
                    <a:pt x="8903" y="4271"/>
                    <a:pt x="8903" y="2750"/>
                  </a:cubicBezTo>
                  <a:cubicBezTo>
                    <a:pt x="8903" y="1230"/>
                    <a:pt x="8092" y="1"/>
                    <a:pt x="7091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2" name="Google Shape;712;p9"/>
            <p:cNvSpPr/>
            <p:nvPr/>
          </p:nvSpPr>
          <p:spPr>
            <a:xfrm>
              <a:off x="4987175" y="4489125"/>
              <a:ext cx="69900" cy="116850"/>
            </a:xfrm>
            <a:custGeom>
              <a:rect b="b" l="l" r="r" t="t"/>
              <a:pathLst>
                <a:path extrusionOk="0" h="4674" w="2796">
                  <a:moveTo>
                    <a:pt x="1398" y="1"/>
                  </a:moveTo>
                  <a:cubicBezTo>
                    <a:pt x="645" y="1"/>
                    <a:pt x="0" y="1072"/>
                    <a:pt x="0" y="2340"/>
                  </a:cubicBezTo>
                  <a:cubicBezTo>
                    <a:pt x="0" y="3607"/>
                    <a:pt x="645" y="4674"/>
                    <a:pt x="1398" y="4674"/>
                  </a:cubicBezTo>
                  <a:cubicBezTo>
                    <a:pt x="2157" y="4674"/>
                    <a:pt x="2795" y="3607"/>
                    <a:pt x="2795" y="2340"/>
                  </a:cubicBezTo>
                  <a:cubicBezTo>
                    <a:pt x="2795" y="1072"/>
                    <a:pt x="2157" y="1"/>
                    <a:pt x="13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3" name="Google Shape;713;p9"/>
            <p:cNvSpPr/>
            <p:nvPr/>
          </p:nvSpPr>
          <p:spPr>
            <a:xfrm>
              <a:off x="4964600" y="4463125"/>
              <a:ext cx="45325" cy="169025"/>
            </a:xfrm>
            <a:custGeom>
              <a:rect b="b" l="l" r="r" t="t"/>
              <a:pathLst>
                <a:path extrusionOk="0" h="6761" w="1813">
                  <a:moveTo>
                    <a:pt x="1813" y="1"/>
                  </a:moveTo>
                  <a:lnTo>
                    <a:pt x="0" y="1269"/>
                  </a:lnTo>
                  <a:lnTo>
                    <a:pt x="0" y="5492"/>
                  </a:lnTo>
                  <a:lnTo>
                    <a:pt x="1813" y="6760"/>
                  </a:lnTo>
                  <a:lnTo>
                    <a:pt x="1813" y="1"/>
                  </a:lnTo>
                  <a:close/>
                </a:path>
              </a:pathLst>
            </a:custGeom>
            <a:solidFill>
              <a:srgbClr val="8686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4" name="Google Shape;714;p9"/>
            <p:cNvSpPr/>
            <p:nvPr/>
          </p:nvSpPr>
          <p:spPr>
            <a:xfrm>
              <a:off x="4904475" y="4537200"/>
              <a:ext cx="70375" cy="113275"/>
            </a:xfrm>
            <a:custGeom>
              <a:rect b="b" l="l" r="r" t="t"/>
              <a:pathLst>
                <a:path extrusionOk="0" h="4531" w="2815">
                  <a:moveTo>
                    <a:pt x="417" y="1"/>
                  </a:moveTo>
                  <a:cubicBezTo>
                    <a:pt x="189" y="1"/>
                    <a:pt x="0" y="190"/>
                    <a:pt x="0" y="417"/>
                  </a:cubicBezTo>
                  <a:lnTo>
                    <a:pt x="0" y="4115"/>
                  </a:lnTo>
                  <a:cubicBezTo>
                    <a:pt x="0" y="4343"/>
                    <a:pt x="189" y="4530"/>
                    <a:pt x="417" y="4530"/>
                  </a:cubicBezTo>
                  <a:lnTo>
                    <a:pt x="2399" y="4530"/>
                  </a:lnTo>
                  <a:cubicBezTo>
                    <a:pt x="2633" y="4530"/>
                    <a:pt x="2814" y="4343"/>
                    <a:pt x="2814" y="4115"/>
                  </a:cubicBezTo>
                  <a:cubicBezTo>
                    <a:pt x="2814" y="3881"/>
                    <a:pt x="2633" y="3699"/>
                    <a:pt x="2399" y="3699"/>
                  </a:cubicBezTo>
                  <a:lnTo>
                    <a:pt x="833" y="3699"/>
                  </a:lnTo>
                  <a:lnTo>
                    <a:pt x="833" y="417"/>
                  </a:lnTo>
                  <a:cubicBezTo>
                    <a:pt x="833" y="190"/>
                    <a:pt x="645" y="1"/>
                    <a:pt x="417" y="1"/>
                  </a:cubicBezTo>
                  <a:close/>
                </a:path>
              </a:pathLst>
            </a:custGeom>
            <a:solidFill>
              <a:srgbClr val="B1B1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5" name="Google Shape;715;p9"/>
            <p:cNvSpPr/>
            <p:nvPr/>
          </p:nvSpPr>
          <p:spPr>
            <a:xfrm>
              <a:off x="4924125" y="4699025"/>
              <a:ext cx="31225" cy="448250"/>
            </a:xfrm>
            <a:custGeom>
              <a:rect b="b" l="l" r="r" t="t"/>
              <a:pathLst>
                <a:path extrusionOk="0" h="17930" w="1249">
                  <a:moveTo>
                    <a:pt x="1" y="0"/>
                  </a:moveTo>
                  <a:lnTo>
                    <a:pt x="1" y="17930"/>
                  </a:lnTo>
                  <a:lnTo>
                    <a:pt x="1248" y="17930"/>
                  </a:lnTo>
                  <a:lnTo>
                    <a:pt x="1248" y="0"/>
                  </a:ln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16" name="Google Shape;716;p9"/>
          <p:cNvSpPr/>
          <p:nvPr/>
        </p:nvSpPr>
        <p:spPr>
          <a:xfrm>
            <a:off x="1900850" y="945750"/>
            <a:ext cx="3819525" cy="2419350"/>
          </a:xfrm>
          <a:custGeom>
            <a:rect b="b" l="l" r="r" t="t"/>
            <a:pathLst>
              <a:path extrusionOk="0" h="96774" w="152781">
                <a:moveTo>
                  <a:pt x="7489" y="0"/>
                </a:moveTo>
                <a:lnTo>
                  <a:pt x="152781" y="46863"/>
                </a:lnTo>
                <a:lnTo>
                  <a:pt x="83439" y="96774"/>
                </a:lnTo>
                <a:lnTo>
                  <a:pt x="0" y="6096"/>
                </a:lnTo>
                <a:close/>
              </a:path>
            </a:pathLst>
          </a:custGeom>
          <a:gradFill>
            <a:gsLst>
              <a:gs pos="0">
                <a:srgbClr val="FFE89A">
                  <a:alpha val="48235"/>
                </a:srgbClr>
              </a:gs>
              <a:gs pos="66000">
                <a:srgbClr val="FFF4CD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lin ang="5400012" scaled="0"/>
          </a:gradFill>
          <a:ln>
            <a:noFill/>
          </a:ln>
        </p:spPr>
      </p:sp>
      <p:sp>
        <p:nvSpPr>
          <p:cNvPr id="717" name="Google Shape;717;p9"/>
          <p:cNvSpPr/>
          <p:nvPr/>
        </p:nvSpPr>
        <p:spPr>
          <a:xfrm flipH="1">
            <a:off x="3472475" y="878500"/>
            <a:ext cx="3819525" cy="2419350"/>
          </a:xfrm>
          <a:custGeom>
            <a:rect b="b" l="l" r="r" t="t"/>
            <a:pathLst>
              <a:path extrusionOk="0" h="96774" w="152781">
                <a:moveTo>
                  <a:pt x="7489" y="0"/>
                </a:moveTo>
                <a:lnTo>
                  <a:pt x="152781" y="46863"/>
                </a:lnTo>
                <a:lnTo>
                  <a:pt x="83439" y="96774"/>
                </a:lnTo>
                <a:lnTo>
                  <a:pt x="0" y="6096"/>
                </a:lnTo>
                <a:close/>
              </a:path>
            </a:pathLst>
          </a:custGeom>
          <a:gradFill>
            <a:gsLst>
              <a:gs pos="0">
                <a:srgbClr val="FFE89A">
                  <a:alpha val="48235"/>
                </a:srgbClr>
              </a:gs>
              <a:gs pos="66000">
                <a:srgbClr val="FFF4CD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lin ang="5400012" scaled="0"/>
          </a:gradFill>
          <a:ln>
            <a:noFill/>
          </a:ln>
        </p:spPr>
      </p:sp>
      <p:sp>
        <p:nvSpPr>
          <p:cNvPr id="718" name="Google Shape;718;p9"/>
          <p:cNvSpPr txBox="1"/>
          <p:nvPr>
            <p:ph type="title"/>
          </p:nvPr>
        </p:nvSpPr>
        <p:spPr>
          <a:xfrm>
            <a:off x="2128950" y="1703895"/>
            <a:ext cx="48861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59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719" name="Google Shape;719;p9"/>
          <p:cNvSpPr txBox="1"/>
          <p:nvPr>
            <p:ph idx="1" type="subTitle"/>
          </p:nvPr>
        </p:nvSpPr>
        <p:spPr>
          <a:xfrm>
            <a:off x="2128950" y="2509295"/>
            <a:ext cx="4886100" cy="136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720" name="Google Shape;720;p9"/>
          <p:cNvGrpSpPr/>
          <p:nvPr/>
        </p:nvGrpSpPr>
        <p:grpSpPr>
          <a:xfrm>
            <a:off x="-1421825" y="-119475"/>
            <a:ext cx="11988309" cy="5560491"/>
            <a:chOff x="-1421825" y="-119475"/>
            <a:chExt cx="11988309" cy="5560491"/>
          </a:xfrm>
        </p:grpSpPr>
        <p:sp>
          <p:nvSpPr>
            <p:cNvPr id="721" name="Google Shape;721;p9"/>
            <p:cNvSpPr/>
            <p:nvPr/>
          </p:nvSpPr>
          <p:spPr>
            <a:xfrm>
              <a:off x="-13702" y="4374189"/>
              <a:ext cx="9172746" cy="1066823"/>
            </a:xfrm>
            <a:custGeom>
              <a:rect b="b" l="l" r="r" t="t"/>
              <a:pathLst>
                <a:path extrusionOk="0" h="11600" w="99739">
                  <a:moveTo>
                    <a:pt x="1" y="1"/>
                  </a:moveTo>
                  <a:lnTo>
                    <a:pt x="1" y="11600"/>
                  </a:lnTo>
                  <a:lnTo>
                    <a:pt x="99739" y="11600"/>
                  </a:lnTo>
                  <a:lnTo>
                    <a:pt x="99739" y="1"/>
                  </a:lnTo>
                  <a:close/>
                </a:path>
              </a:pathLst>
            </a:custGeom>
            <a:solidFill>
              <a:srgbClr val="AC6C3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2" name="Google Shape;722;p9"/>
            <p:cNvSpPr/>
            <p:nvPr/>
          </p:nvSpPr>
          <p:spPr>
            <a:xfrm>
              <a:off x="-13702" y="4120173"/>
              <a:ext cx="9172746" cy="508212"/>
            </a:xfrm>
            <a:custGeom>
              <a:rect b="b" l="l" r="r" t="t"/>
              <a:pathLst>
                <a:path extrusionOk="0" h="5526" w="99739">
                  <a:moveTo>
                    <a:pt x="1" y="1"/>
                  </a:moveTo>
                  <a:lnTo>
                    <a:pt x="1" y="5525"/>
                  </a:lnTo>
                  <a:lnTo>
                    <a:pt x="99739" y="5525"/>
                  </a:lnTo>
                  <a:lnTo>
                    <a:pt x="99739" y="1"/>
                  </a:lnTo>
                  <a:close/>
                </a:path>
              </a:pathLst>
            </a:custGeom>
            <a:solidFill>
              <a:srgbClr val="F8A96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3" name="Google Shape;723;p9"/>
            <p:cNvSpPr/>
            <p:nvPr/>
          </p:nvSpPr>
          <p:spPr>
            <a:xfrm>
              <a:off x="8294463" y="2817343"/>
              <a:ext cx="864311" cy="2365680"/>
            </a:xfrm>
            <a:custGeom>
              <a:rect b="b" l="l" r="r" t="t"/>
              <a:pathLst>
                <a:path extrusionOk="0" h="25723" w="9398">
                  <a:moveTo>
                    <a:pt x="9398" y="1"/>
                  </a:moveTo>
                  <a:cubicBezTo>
                    <a:pt x="3529" y="6947"/>
                    <a:pt x="1" y="15921"/>
                    <a:pt x="1" y="25722"/>
                  </a:cubicBezTo>
                  <a:lnTo>
                    <a:pt x="9398" y="25722"/>
                  </a:lnTo>
                  <a:lnTo>
                    <a:pt x="9398" y="1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4" name="Google Shape;724;p9"/>
            <p:cNvSpPr/>
            <p:nvPr/>
          </p:nvSpPr>
          <p:spPr>
            <a:xfrm>
              <a:off x="8529901" y="3357655"/>
              <a:ext cx="628874" cy="1825371"/>
            </a:xfrm>
            <a:custGeom>
              <a:rect b="b" l="l" r="r" t="t"/>
              <a:pathLst>
                <a:path extrusionOk="0" h="19848" w="6838">
                  <a:moveTo>
                    <a:pt x="5284" y="1"/>
                  </a:moveTo>
                  <a:cubicBezTo>
                    <a:pt x="1925" y="5843"/>
                    <a:pt x="0" y="12620"/>
                    <a:pt x="0" y="19847"/>
                  </a:cubicBezTo>
                  <a:lnTo>
                    <a:pt x="2567" y="19847"/>
                  </a:lnTo>
                  <a:cubicBezTo>
                    <a:pt x="2567" y="13387"/>
                    <a:pt x="4108" y="7286"/>
                    <a:pt x="6838" y="1885"/>
                  </a:cubicBezTo>
                  <a:lnTo>
                    <a:pt x="6838" y="1015"/>
                  </a:lnTo>
                  <a:cubicBezTo>
                    <a:pt x="6311" y="689"/>
                    <a:pt x="5791" y="352"/>
                    <a:pt x="528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5" name="Google Shape;725;p9"/>
            <p:cNvSpPr/>
            <p:nvPr/>
          </p:nvSpPr>
          <p:spPr>
            <a:xfrm>
              <a:off x="8765983" y="3530923"/>
              <a:ext cx="392793" cy="1652104"/>
            </a:xfrm>
            <a:custGeom>
              <a:rect b="b" l="l" r="r" t="t"/>
              <a:pathLst>
                <a:path extrusionOk="0" h="17964" w="4271">
                  <a:moveTo>
                    <a:pt x="4271" y="1"/>
                  </a:moveTo>
                  <a:cubicBezTo>
                    <a:pt x="1541" y="5402"/>
                    <a:pt x="0" y="11503"/>
                    <a:pt x="0" y="17963"/>
                  </a:cubicBezTo>
                  <a:lnTo>
                    <a:pt x="4271" y="17963"/>
                  </a:lnTo>
                  <a:lnTo>
                    <a:pt x="4271" y="1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6" name="Google Shape;726;p9"/>
            <p:cNvSpPr/>
            <p:nvPr/>
          </p:nvSpPr>
          <p:spPr>
            <a:xfrm>
              <a:off x="9002065" y="4120163"/>
              <a:ext cx="156713" cy="1062868"/>
            </a:xfrm>
            <a:custGeom>
              <a:rect b="b" l="l" r="r" t="t"/>
              <a:pathLst>
                <a:path extrusionOk="0" h="11557" w="1704">
                  <a:moveTo>
                    <a:pt x="1704" y="1"/>
                  </a:moveTo>
                  <a:cubicBezTo>
                    <a:pt x="598" y="3660"/>
                    <a:pt x="1" y="7540"/>
                    <a:pt x="1" y="11556"/>
                  </a:cubicBezTo>
                  <a:lnTo>
                    <a:pt x="1704" y="11556"/>
                  </a:lnTo>
                  <a:lnTo>
                    <a:pt x="1704" y="1"/>
                  </a:ln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7" name="Google Shape;727;p9"/>
            <p:cNvSpPr/>
            <p:nvPr/>
          </p:nvSpPr>
          <p:spPr>
            <a:xfrm>
              <a:off x="7430331" y="-119475"/>
              <a:ext cx="1728437" cy="3570454"/>
            </a:xfrm>
            <a:custGeom>
              <a:rect b="b" l="l" r="r" t="t"/>
              <a:pathLst>
                <a:path extrusionOk="0" h="38823" w="18794">
                  <a:moveTo>
                    <a:pt x="0" y="0"/>
                  </a:moveTo>
                  <a:lnTo>
                    <a:pt x="0" y="4958"/>
                  </a:lnTo>
                  <a:cubicBezTo>
                    <a:pt x="0" y="19243"/>
                    <a:pt x="7505" y="31778"/>
                    <a:pt x="18794" y="38823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8" name="Google Shape;728;p9"/>
            <p:cNvSpPr/>
            <p:nvPr/>
          </p:nvSpPr>
          <p:spPr>
            <a:xfrm>
              <a:off x="7668712" y="476938"/>
              <a:ext cx="1490057" cy="2813838"/>
            </a:xfrm>
            <a:custGeom>
              <a:rect b="b" l="l" r="r" t="t"/>
              <a:pathLst>
                <a:path extrusionOk="0" h="30596" w="16202">
                  <a:moveTo>
                    <a:pt x="0" y="0"/>
                  </a:moveTo>
                  <a:lnTo>
                    <a:pt x="0" y="0"/>
                  </a:lnTo>
                  <a:cubicBezTo>
                    <a:pt x="474" y="12549"/>
                    <a:pt x="6739" y="23610"/>
                    <a:pt x="16202" y="30596"/>
                  </a:cubicBezTo>
                  <a:lnTo>
                    <a:pt x="16202" y="28529"/>
                  </a:lnTo>
                  <a:cubicBezTo>
                    <a:pt x="8650" y="21933"/>
                    <a:pt x="3608" y="12543"/>
                    <a:pt x="2691" y="1970"/>
                  </a:cubicBezTo>
                  <a:cubicBezTo>
                    <a:pt x="1677" y="1476"/>
                    <a:pt x="768" y="807"/>
                    <a:pt x="0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9" name="Google Shape;729;p9"/>
            <p:cNvSpPr/>
            <p:nvPr/>
          </p:nvSpPr>
          <p:spPr>
            <a:xfrm>
              <a:off x="7901759" y="-119475"/>
              <a:ext cx="1257012" cy="3220150"/>
            </a:xfrm>
            <a:custGeom>
              <a:rect b="b" l="l" r="r" t="t"/>
              <a:pathLst>
                <a:path extrusionOk="0" h="35014" w="13668">
                  <a:moveTo>
                    <a:pt x="1" y="0"/>
                  </a:moveTo>
                  <a:lnTo>
                    <a:pt x="1" y="4958"/>
                  </a:lnTo>
                  <a:cubicBezTo>
                    <a:pt x="1" y="16949"/>
                    <a:pt x="5291" y="27704"/>
                    <a:pt x="13668" y="35014"/>
                  </a:cubicBezTo>
                  <a:lnTo>
                    <a:pt x="13668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0" name="Google Shape;730;p9"/>
            <p:cNvSpPr/>
            <p:nvPr/>
          </p:nvSpPr>
          <p:spPr>
            <a:xfrm>
              <a:off x="8159362" y="734541"/>
              <a:ext cx="999411" cy="2140819"/>
            </a:xfrm>
            <a:custGeom>
              <a:rect b="b" l="l" r="r" t="t"/>
              <a:pathLst>
                <a:path extrusionOk="0" h="23278" w="10867">
                  <a:moveTo>
                    <a:pt x="1" y="0"/>
                  </a:moveTo>
                  <a:cubicBezTo>
                    <a:pt x="969" y="8995"/>
                    <a:pt x="4926" y="17092"/>
                    <a:pt x="10867" y="23278"/>
                  </a:cubicBezTo>
                  <a:lnTo>
                    <a:pt x="10867" y="20329"/>
                  </a:lnTo>
                  <a:cubicBezTo>
                    <a:pt x="6369" y="14622"/>
                    <a:pt x="3399" y="7657"/>
                    <a:pt x="2574" y="46"/>
                  </a:cubicBezTo>
                  <a:cubicBezTo>
                    <a:pt x="2211" y="92"/>
                    <a:pt x="1840" y="111"/>
                    <a:pt x="1470" y="111"/>
                  </a:cubicBezTo>
                  <a:cubicBezTo>
                    <a:pt x="969" y="111"/>
                    <a:pt x="475" y="72"/>
                    <a:pt x="1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1" name="Google Shape;731;p9"/>
            <p:cNvSpPr/>
            <p:nvPr/>
          </p:nvSpPr>
          <p:spPr>
            <a:xfrm>
              <a:off x="8373923" y="-119475"/>
              <a:ext cx="784851" cy="2723618"/>
            </a:xfrm>
            <a:custGeom>
              <a:rect b="b" l="l" r="r" t="t"/>
              <a:pathLst>
                <a:path extrusionOk="0" h="29615" w="8534">
                  <a:moveTo>
                    <a:pt x="1" y="0"/>
                  </a:moveTo>
                  <a:lnTo>
                    <a:pt x="1" y="4958"/>
                  </a:lnTo>
                  <a:cubicBezTo>
                    <a:pt x="1" y="14265"/>
                    <a:pt x="3192" y="22830"/>
                    <a:pt x="8534" y="29615"/>
                  </a:cubicBezTo>
                  <a:lnTo>
                    <a:pt x="853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2" name="Google Shape;732;p9"/>
            <p:cNvSpPr/>
            <p:nvPr/>
          </p:nvSpPr>
          <p:spPr>
            <a:xfrm>
              <a:off x="8625548" y="540856"/>
              <a:ext cx="533228" cy="1726230"/>
            </a:xfrm>
            <a:custGeom>
              <a:rect b="b" l="l" r="r" t="t"/>
              <a:pathLst>
                <a:path extrusionOk="0" h="18770" w="5798">
                  <a:moveTo>
                    <a:pt x="2457" y="1"/>
                  </a:moveTo>
                  <a:cubicBezTo>
                    <a:pt x="1729" y="619"/>
                    <a:pt x="897" y="1132"/>
                    <a:pt x="1" y="1503"/>
                  </a:cubicBezTo>
                  <a:cubicBezTo>
                    <a:pt x="585" y="7799"/>
                    <a:pt x="2633" y="13668"/>
                    <a:pt x="5798" y="18769"/>
                  </a:cubicBezTo>
                  <a:lnTo>
                    <a:pt x="5798" y="13908"/>
                  </a:lnTo>
                  <a:cubicBezTo>
                    <a:pt x="3893" y="9619"/>
                    <a:pt x="2730" y="4928"/>
                    <a:pt x="2457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3" name="Google Shape;733;p9"/>
            <p:cNvSpPr/>
            <p:nvPr/>
          </p:nvSpPr>
          <p:spPr>
            <a:xfrm>
              <a:off x="8846179" y="-119475"/>
              <a:ext cx="312598" cy="1939503"/>
            </a:xfrm>
            <a:custGeom>
              <a:rect b="b" l="l" r="r" t="t"/>
              <a:pathLst>
                <a:path extrusionOk="0" h="21089" w="3399">
                  <a:moveTo>
                    <a:pt x="0" y="0"/>
                  </a:moveTo>
                  <a:lnTo>
                    <a:pt x="0" y="4958"/>
                  </a:lnTo>
                  <a:cubicBezTo>
                    <a:pt x="0" y="10696"/>
                    <a:pt x="1215" y="16155"/>
                    <a:pt x="3399" y="21088"/>
                  </a:cubicBezTo>
                  <a:lnTo>
                    <a:pt x="3399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4" name="Google Shape;734;p9"/>
            <p:cNvSpPr/>
            <p:nvPr/>
          </p:nvSpPr>
          <p:spPr>
            <a:xfrm>
              <a:off x="-14027" y="2817343"/>
              <a:ext cx="864311" cy="2365680"/>
            </a:xfrm>
            <a:custGeom>
              <a:rect b="b" l="l" r="r" t="t"/>
              <a:pathLst>
                <a:path extrusionOk="0" h="25723" w="9398">
                  <a:moveTo>
                    <a:pt x="1" y="1"/>
                  </a:moveTo>
                  <a:lnTo>
                    <a:pt x="1" y="25722"/>
                  </a:lnTo>
                  <a:lnTo>
                    <a:pt x="9397" y="25722"/>
                  </a:lnTo>
                  <a:cubicBezTo>
                    <a:pt x="9397" y="15921"/>
                    <a:pt x="5862" y="6947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5" name="Google Shape;735;p9"/>
            <p:cNvSpPr/>
            <p:nvPr/>
          </p:nvSpPr>
          <p:spPr>
            <a:xfrm>
              <a:off x="-14027" y="3357655"/>
              <a:ext cx="628230" cy="1825371"/>
            </a:xfrm>
            <a:custGeom>
              <a:rect b="b" l="l" r="r" t="t"/>
              <a:pathLst>
                <a:path extrusionOk="0" h="19848" w="6831">
                  <a:moveTo>
                    <a:pt x="1546" y="1"/>
                  </a:moveTo>
                  <a:cubicBezTo>
                    <a:pt x="1039" y="352"/>
                    <a:pt x="520" y="689"/>
                    <a:pt x="1" y="1015"/>
                  </a:cubicBezTo>
                  <a:lnTo>
                    <a:pt x="1" y="1885"/>
                  </a:lnTo>
                  <a:cubicBezTo>
                    <a:pt x="2724" y="7286"/>
                    <a:pt x="4263" y="13387"/>
                    <a:pt x="4263" y="19847"/>
                  </a:cubicBezTo>
                  <a:lnTo>
                    <a:pt x="6830" y="19847"/>
                  </a:lnTo>
                  <a:cubicBezTo>
                    <a:pt x="6830" y="12620"/>
                    <a:pt x="4907" y="5843"/>
                    <a:pt x="1546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6" name="Google Shape;736;p9"/>
            <p:cNvSpPr/>
            <p:nvPr/>
          </p:nvSpPr>
          <p:spPr>
            <a:xfrm>
              <a:off x="-14027" y="3530923"/>
              <a:ext cx="392149" cy="1652104"/>
            </a:xfrm>
            <a:custGeom>
              <a:rect b="b" l="l" r="r" t="t"/>
              <a:pathLst>
                <a:path extrusionOk="0" h="17964" w="4264">
                  <a:moveTo>
                    <a:pt x="1" y="1"/>
                  </a:moveTo>
                  <a:lnTo>
                    <a:pt x="1" y="17963"/>
                  </a:lnTo>
                  <a:lnTo>
                    <a:pt x="4263" y="17963"/>
                  </a:lnTo>
                  <a:cubicBezTo>
                    <a:pt x="4263" y="11503"/>
                    <a:pt x="2724" y="5402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7" name="Google Shape;737;p9"/>
            <p:cNvSpPr/>
            <p:nvPr/>
          </p:nvSpPr>
          <p:spPr>
            <a:xfrm>
              <a:off x="-14027" y="4120163"/>
              <a:ext cx="155977" cy="1062868"/>
            </a:xfrm>
            <a:custGeom>
              <a:rect b="b" l="l" r="r" t="t"/>
              <a:pathLst>
                <a:path extrusionOk="0" h="11557" w="1696">
                  <a:moveTo>
                    <a:pt x="1" y="1"/>
                  </a:moveTo>
                  <a:lnTo>
                    <a:pt x="1" y="11556"/>
                  </a:lnTo>
                  <a:lnTo>
                    <a:pt x="1696" y="11556"/>
                  </a:lnTo>
                  <a:cubicBezTo>
                    <a:pt x="1696" y="7540"/>
                    <a:pt x="1105" y="3660"/>
                    <a:pt x="1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8" name="Google Shape;738;p9"/>
            <p:cNvSpPr/>
            <p:nvPr/>
          </p:nvSpPr>
          <p:spPr>
            <a:xfrm>
              <a:off x="-14027" y="-119475"/>
              <a:ext cx="1728529" cy="3570454"/>
            </a:xfrm>
            <a:custGeom>
              <a:rect b="b" l="l" r="r" t="t"/>
              <a:pathLst>
                <a:path extrusionOk="0" h="38823" w="18795">
                  <a:moveTo>
                    <a:pt x="1" y="0"/>
                  </a:moveTo>
                  <a:lnTo>
                    <a:pt x="1" y="38823"/>
                  </a:lnTo>
                  <a:cubicBezTo>
                    <a:pt x="11281" y="31778"/>
                    <a:pt x="18794" y="19243"/>
                    <a:pt x="18794" y="4958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9" name="Google Shape;739;p9"/>
            <p:cNvSpPr/>
            <p:nvPr/>
          </p:nvSpPr>
          <p:spPr>
            <a:xfrm>
              <a:off x="-14027" y="476938"/>
              <a:ext cx="1489414" cy="2813838"/>
            </a:xfrm>
            <a:custGeom>
              <a:rect b="b" l="l" r="r" t="t"/>
              <a:pathLst>
                <a:path extrusionOk="0" h="30596" w="16195">
                  <a:moveTo>
                    <a:pt x="16194" y="0"/>
                  </a:moveTo>
                  <a:cubicBezTo>
                    <a:pt x="15427" y="807"/>
                    <a:pt x="14518" y="1476"/>
                    <a:pt x="13510" y="1970"/>
                  </a:cubicBezTo>
                  <a:cubicBezTo>
                    <a:pt x="12588" y="12543"/>
                    <a:pt x="7545" y="21933"/>
                    <a:pt x="1" y="28529"/>
                  </a:cubicBezTo>
                  <a:lnTo>
                    <a:pt x="1" y="30596"/>
                  </a:lnTo>
                  <a:cubicBezTo>
                    <a:pt x="9461" y="23610"/>
                    <a:pt x="15726" y="12549"/>
                    <a:pt x="16194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0" name="Google Shape;740;p9"/>
            <p:cNvSpPr/>
            <p:nvPr/>
          </p:nvSpPr>
          <p:spPr>
            <a:xfrm>
              <a:off x="-14027" y="-119475"/>
              <a:ext cx="1256276" cy="3220150"/>
            </a:xfrm>
            <a:custGeom>
              <a:rect b="b" l="l" r="r" t="t"/>
              <a:pathLst>
                <a:path extrusionOk="0" h="35014" w="13660">
                  <a:moveTo>
                    <a:pt x="1" y="0"/>
                  </a:moveTo>
                  <a:lnTo>
                    <a:pt x="1" y="35014"/>
                  </a:lnTo>
                  <a:cubicBezTo>
                    <a:pt x="8370" y="27704"/>
                    <a:pt x="13660" y="16949"/>
                    <a:pt x="13660" y="4958"/>
                  </a:cubicBezTo>
                  <a:lnTo>
                    <a:pt x="13660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1" name="Google Shape;741;p9"/>
            <p:cNvSpPr/>
            <p:nvPr/>
          </p:nvSpPr>
          <p:spPr>
            <a:xfrm>
              <a:off x="-14027" y="734541"/>
              <a:ext cx="998675" cy="2140819"/>
            </a:xfrm>
            <a:custGeom>
              <a:rect b="b" l="l" r="r" t="t"/>
              <a:pathLst>
                <a:path extrusionOk="0" h="23278" w="10859">
                  <a:moveTo>
                    <a:pt x="10859" y="0"/>
                  </a:moveTo>
                  <a:cubicBezTo>
                    <a:pt x="10385" y="72"/>
                    <a:pt x="9890" y="111"/>
                    <a:pt x="9397" y="111"/>
                  </a:cubicBezTo>
                  <a:cubicBezTo>
                    <a:pt x="9020" y="111"/>
                    <a:pt x="8650" y="92"/>
                    <a:pt x="8292" y="46"/>
                  </a:cubicBezTo>
                  <a:cubicBezTo>
                    <a:pt x="7460" y="7657"/>
                    <a:pt x="4491" y="14622"/>
                    <a:pt x="1" y="20329"/>
                  </a:cubicBezTo>
                  <a:lnTo>
                    <a:pt x="1" y="23278"/>
                  </a:lnTo>
                  <a:cubicBezTo>
                    <a:pt x="5933" y="17092"/>
                    <a:pt x="9890" y="8995"/>
                    <a:pt x="10859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2" name="Google Shape;742;p9"/>
            <p:cNvSpPr/>
            <p:nvPr/>
          </p:nvSpPr>
          <p:spPr>
            <a:xfrm>
              <a:off x="-14027" y="-119475"/>
              <a:ext cx="784115" cy="2723618"/>
            </a:xfrm>
            <a:custGeom>
              <a:rect b="b" l="l" r="r" t="t"/>
              <a:pathLst>
                <a:path extrusionOk="0" h="29615" w="8526">
                  <a:moveTo>
                    <a:pt x="1" y="0"/>
                  </a:moveTo>
                  <a:lnTo>
                    <a:pt x="1" y="29615"/>
                  </a:lnTo>
                  <a:cubicBezTo>
                    <a:pt x="5342" y="22830"/>
                    <a:pt x="8526" y="14265"/>
                    <a:pt x="8526" y="4958"/>
                  </a:cubicBezTo>
                  <a:lnTo>
                    <a:pt x="8526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3" name="Google Shape;743;p9"/>
            <p:cNvSpPr/>
            <p:nvPr/>
          </p:nvSpPr>
          <p:spPr>
            <a:xfrm>
              <a:off x="-14027" y="540856"/>
              <a:ext cx="532492" cy="1726230"/>
            </a:xfrm>
            <a:custGeom>
              <a:rect b="b" l="l" r="r" t="t"/>
              <a:pathLst>
                <a:path extrusionOk="0" h="18770" w="5790">
                  <a:moveTo>
                    <a:pt x="3334" y="1"/>
                  </a:moveTo>
                  <a:cubicBezTo>
                    <a:pt x="3061" y="4928"/>
                    <a:pt x="1897" y="9619"/>
                    <a:pt x="1" y="13908"/>
                  </a:cubicBezTo>
                  <a:lnTo>
                    <a:pt x="1" y="18769"/>
                  </a:lnTo>
                  <a:cubicBezTo>
                    <a:pt x="3165" y="13668"/>
                    <a:pt x="5205" y="7799"/>
                    <a:pt x="5790" y="1503"/>
                  </a:cubicBezTo>
                  <a:cubicBezTo>
                    <a:pt x="4893" y="1132"/>
                    <a:pt x="4068" y="619"/>
                    <a:pt x="333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4" name="Google Shape;744;p9"/>
            <p:cNvSpPr/>
            <p:nvPr/>
          </p:nvSpPr>
          <p:spPr>
            <a:xfrm>
              <a:off x="-14027" y="-119475"/>
              <a:ext cx="312046" cy="1939503"/>
            </a:xfrm>
            <a:custGeom>
              <a:rect b="b" l="l" r="r" t="t"/>
              <a:pathLst>
                <a:path extrusionOk="0" h="21089" w="3393">
                  <a:moveTo>
                    <a:pt x="1" y="0"/>
                  </a:moveTo>
                  <a:lnTo>
                    <a:pt x="1" y="21088"/>
                  </a:lnTo>
                  <a:cubicBezTo>
                    <a:pt x="2184" y="16155"/>
                    <a:pt x="3393" y="10696"/>
                    <a:pt x="3393" y="4958"/>
                  </a:cubicBezTo>
                  <a:lnTo>
                    <a:pt x="3393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5" name="Google Shape;745;p9"/>
            <p:cNvSpPr/>
            <p:nvPr/>
          </p:nvSpPr>
          <p:spPr>
            <a:xfrm>
              <a:off x="7430331" y="-119475"/>
              <a:ext cx="1728437" cy="864311"/>
            </a:xfrm>
            <a:custGeom>
              <a:rect b="b" l="l" r="r" t="t"/>
              <a:pathLst>
                <a:path extrusionOk="0" h="9398" w="18794">
                  <a:moveTo>
                    <a:pt x="0" y="0"/>
                  </a:moveTo>
                  <a:cubicBezTo>
                    <a:pt x="0" y="5192"/>
                    <a:pt x="4205" y="9397"/>
                    <a:pt x="9397" y="9397"/>
                  </a:cubicBezTo>
                  <a:cubicBezTo>
                    <a:pt x="14583" y="9397"/>
                    <a:pt x="18794" y="5192"/>
                    <a:pt x="18794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6" name="Google Shape;746;p9"/>
            <p:cNvSpPr/>
            <p:nvPr/>
          </p:nvSpPr>
          <p:spPr>
            <a:xfrm>
              <a:off x="9018252" y="-119475"/>
              <a:ext cx="107694" cy="92"/>
            </a:xfrm>
            <a:custGeom>
              <a:rect b="b" l="l" r="r" t="t"/>
              <a:pathLst>
                <a:path extrusionOk="0" h="1" w="1171">
                  <a:moveTo>
                    <a:pt x="117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171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7" name="Google Shape;747;p9"/>
            <p:cNvSpPr/>
            <p:nvPr/>
          </p:nvSpPr>
          <p:spPr>
            <a:xfrm>
              <a:off x="7532415" y="-119475"/>
              <a:ext cx="37799" cy="92"/>
            </a:xfrm>
            <a:custGeom>
              <a:rect b="b" l="l" r="r" t="t"/>
              <a:pathLst>
                <a:path extrusionOk="0" h="1" w="411">
                  <a:moveTo>
                    <a:pt x="41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358" y="0"/>
                  </a:lnTo>
                  <a:lnTo>
                    <a:pt x="358" y="0"/>
                  </a:lnTo>
                  <a:lnTo>
                    <a:pt x="358" y="0"/>
                  </a:lnTo>
                  <a:lnTo>
                    <a:pt x="411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8" name="Google Shape;748;p9"/>
            <p:cNvSpPr/>
            <p:nvPr/>
          </p:nvSpPr>
          <p:spPr>
            <a:xfrm>
              <a:off x="7543727" y="-119475"/>
              <a:ext cx="1582209" cy="628230"/>
            </a:xfrm>
            <a:custGeom>
              <a:rect b="b" l="l" r="r" t="t"/>
              <a:pathLst>
                <a:path extrusionOk="0" h="6831" w="17204">
                  <a:moveTo>
                    <a:pt x="235" y="0"/>
                  </a:moveTo>
                  <a:cubicBezTo>
                    <a:pt x="235" y="723"/>
                    <a:pt x="151" y="1424"/>
                    <a:pt x="1" y="2093"/>
                  </a:cubicBezTo>
                  <a:cubicBezTo>
                    <a:pt x="1620" y="4926"/>
                    <a:pt x="4667" y="6830"/>
                    <a:pt x="8164" y="6830"/>
                  </a:cubicBezTo>
                  <a:cubicBezTo>
                    <a:pt x="12459" y="6830"/>
                    <a:pt x="16085" y="3945"/>
                    <a:pt x="17204" y="0"/>
                  </a:cubicBezTo>
                  <a:lnTo>
                    <a:pt x="16034" y="0"/>
                  </a:lnTo>
                  <a:cubicBezTo>
                    <a:pt x="14357" y="2568"/>
                    <a:pt x="11458" y="4271"/>
                    <a:pt x="8164" y="4271"/>
                  </a:cubicBezTo>
                  <a:cubicBezTo>
                    <a:pt x="4862" y="4271"/>
                    <a:pt x="1964" y="2568"/>
                    <a:pt x="288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9" name="Google Shape;749;p9"/>
            <p:cNvSpPr/>
            <p:nvPr/>
          </p:nvSpPr>
          <p:spPr>
            <a:xfrm>
              <a:off x="7570122" y="-119475"/>
              <a:ext cx="1448212" cy="392793"/>
            </a:xfrm>
            <a:custGeom>
              <a:rect b="b" l="l" r="r" t="t"/>
              <a:pathLst>
                <a:path extrusionOk="0" h="4271" w="15747">
                  <a:moveTo>
                    <a:pt x="1" y="0"/>
                  </a:moveTo>
                  <a:cubicBezTo>
                    <a:pt x="1677" y="2568"/>
                    <a:pt x="4575" y="4271"/>
                    <a:pt x="7877" y="4271"/>
                  </a:cubicBezTo>
                  <a:cubicBezTo>
                    <a:pt x="11171" y="4271"/>
                    <a:pt x="14070" y="2568"/>
                    <a:pt x="15747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0" name="Google Shape;750;p9"/>
            <p:cNvSpPr/>
            <p:nvPr/>
          </p:nvSpPr>
          <p:spPr>
            <a:xfrm>
              <a:off x="7798387" y="-119475"/>
              <a:ext cx="991594" cy="156713"/>
            </a:xfrm>
            <a:custGeom>
              <a:rect b="b" l="l" r="r" t="t"/>
              <a:pathLst>
                <a:path extrusionOk="0" h="1704" w="10782">
                  <a:moveTo>
                    <a:pt x="0" y="0"/>
                  </a:moveTo>
                  <a:cubicBezTo>
                    <a:pt x="1529" y="1073"/>
                    <a:pt x="3386" y="1704"/>
                    <a:pt x="5395" y="1704"/>
                  </a:cubicBezTo>
                  <a:cubicBezTo>
                    <a:pt x="7396" y="1704"/>
                    <a:pt x="9255" y="1073"/>
                    <a:pt x="10782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1" name="Google Shape;751;p9"/>
            <p:cNvSpPr/>
            <p:nvPr/>
          </p:nvSpPr>
          <p:spPr>
            <a:xfrm>
              <a:off x="5836891" y="-119475"/>
              <a:ext cx="1728437" cy="864311"/>
            </a:xfrm>
            <a:custGeom>
              <a:rect b="b" l="l" r="r" t="t"/>
              <a:pathLst>
                <a:path extrusionOk="0" h="9398" w="18794">
                  <a:moveTo>
                    <a:pt x="0" y="0"/>
                  </a:moveTo>
                  <a:cubicBezTo>
                    <a:pt x="0" y="5192"/>
                    <a:pt x="4205" y="9397"/>
                    <a:pt x="9397" y="9397"/>
                  </a:cubicBezTo>
                  <a:cubicBezTo>
                    <a:pt x="14583" y="9397"/>
                    <a:pt x="18794" y="5192"/>
                    <a:pt x="18794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2" name="Google Shape;752;p9"/>
            <p:cNvSpPr/>
            <p:nvPr/>
          </p:nvSpPr>
          <p:spPr>
            <a:xfrm>
              <a:off x="7424813" y="-119475"/>
              <a:ext cx="5610" cy="92"/>
            </a:xfrm>
            <a:custGeom>
              <a:rect b="b" l="l" r="r" t="t"/>
              <a:pathLst>
                <a:path extrusionOk="0" h="1" w="61">
                  <a:moveTo>
                    <a:pt x="60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111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3" name="Google Shape;753;p9"/>
            <p:cNvSpPr/>
            <p:nvPr/>
          </p:nvSpPr>
          <p:spPr>
            <a:xfrm>
              <a:off x="7430331" y="-119475"/>
              <a:ext cx="32373" cy="92"/>
            </a:xfrm>
            <a:custGeom>
              <a:rect b="b" l="l" r="r" t="t"/>
              <a:pathLst>
                <a:path extrusionOk="0" h="1" w="352">
                  <a:moveTo>
                    <a:pt x="351" y="0"/>
                  </a:moveTo>
                  <a:lnTo>
                    <a:pt x="0" y="0"/>
                  </a:lnTo>
                  <a:lnTo>
                    <a:pt x="351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4" name="Google Shape;754;p9"/>
            <p:cNvSpPr/>
            <p:nvPr/>
          </p:nvSpPr>
          <p:spPr>
            <a:xfrm>
              <a:off x="7462611" y="-119475"/>
              <a:ext cx="69895" cy="92"/>
            </a:xfrm>
            <a:custGeom>
              <a:rect b="b" l="l" r="r" t="t"/>
              <a:pathLst>
                <a:path extrusionOk="0" h="1" w="760">
                  <a:moveTo>
                    <a:pt x="76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760" y="0"/>
                  </a:lnTo>
                  <a:close/>
                </a:path>
              </a:pathLst>
            </a:custGeom>
            <a:solidFill>
              <a:srgbClr val="A1121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5" name="Google Shape;755;p9"/>
            <p:cNvSpPr/>
            <p:nvPr/>
          </p:nvSpPr>
          <p:spPr>
            <a:xfrm>
              <a:off x="5971993" y="-119475"/>
              <a:ext cx="4782" cy="92"/>
            </a:xfrm>
            <a:custGeom>
              <a:rect b="b" l="l" r="r" t="t"/>
              <a:pathLst>
                <a:path extrusionOk="0" h="1" w="52">
                  <a:moveTo>
                    <a:pt x="52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111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6" name="Google Shape;756;p9"/>
            <p:cNvSpPr/>
            <p:nvPr/>
          </p:nvSpPr>
          <p:spPr>
            <a:xfrm>
              <a:off x="5957094" y="-119475"/>
              <a:ext cx="1575403" cy="628230"/>
            </a:xfrm>
            <a:custGeom>
              <a:rect b="b" l="l" r="r" t="t"/>
              <a:pathLst>
                <a:path extrusionOk="0" h="6831" w="17130">
                  <a:moveTo>
                    <a:pt x="162" y="0"/>
                  </a:moveTo>
                  <a:cubicBezTo>
                    <a:pt x="162" y="754"/>
                    <a:pt x="105" y="1495"/>
                    <a:pt x="0" y="2223"/>
                  </a:cubicBezTo>
                  <a:cubicBezTo>
                    <a:pt x="1638" y="4985"/>
                    <a:pt x="4646" y="6830"/>
                    <a:pt x="8090" y="6830"/>
                  </a:cubicBezTo>
                  <a:cubicBezTo>
                    <a:pt x="12387" y="6830"/>
                    <a:pt x="16013" y="3945"/>
                    <a:pt x="17130" y="0"/>
                  </a:cubicBezTo>
                  <a:lnTo>
                    <a:pt x="15960" y="0"/>
                  </a:lnTo>
                  <a:cubicBezTo>
                    <a:pt x="14283" y="2568"/>
                    <a:pt x="11386" y="4271"/>
                    <a:pt x="8090" y="4271"/>
                  </a:cubicBezTo>
                  <a:cubicBezTo>
                    <a:pt x="4796" y="4271"/>
                    <a:pt x="1898" y="2568"/>
                    <a:pt x="214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7" name="Google Shape;757;p9"/>
            <p:cNvSpPr/>
            <p:nvPr/>
          </p:nvSpPr>
          <p:spPr>
            <a:xfrm>
              <a:off x="5976683" y="-119475"/>
              <a:ext cx="1448212" cy="392793"/>
            </a:xfrm>
            <a:custGeom>
              <a:rect b="b" l="l" r="r" t="t"/>
              <a:pathLst>
                <a:path extrusionOk="0" h="4271" w="15747">
                  <a:moveTo>
                    <a:pt x="1" y="0"/>
                  </a:moveTo>
                  <a:cubicBezTo>
                    <a:pt x="1685" y="2568"/>
                    <a:pt x="4583" y="4271"/>
                    <a:pt x="7877" y="4271"/>
                  </a:cubicBezTo>
                  <a:cubicBezTo>
                    <a:pt x="11173" y="4271"/>
                    <a:pt x="14070" y="2568"/>
                    <a:pt x="15747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8" name="Google Shape;758;p9"/>
            <p:cNvSpPr/>
            <p:nvPr/>
          </p:nvSpPr>
          <p:spPr>
            <a:xfrm>
              <a:off x="6205684" y="-119475"/>
              <a:ext cx="991042" cy="156713"/>
            </a:xfrm>
            <a:custGeom>
              <a:rect b="b" l="l" r="r" t="t"/>
              <a:pathLst>
                <a:path extrusionOk="0" h="1704" w="10776">
                  <a:moveTo>
                    <a:pt x="0" y="0"/>
                  </a:moveTo>
                  <a:cubicBezTo>
                    <a:pt x="1521" y="1073"/>
                    <a:pt x="3380" y="1704"/>
                    <a:pt x="5387" y="1704"/>
                  </a:cubicBezTo>
                  <a:cubicBezTo>
                    <a:pt x="7390" y="1704"/>
                    <a:pt x="9247" y="1073"/>
                    <a:pt x="10776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9" name="Google Shape;759;p9"/>
            <p:cNvSpPr/>
            <p:nvPr/>
          </p:nvSpPr>
          <p:spPr>
            <a:xfrm>
              <a:off x="-14027" y="-119475"/>
              <a:ext cx="1728529" cy="864311"/>
            </a:xfrm>
            <a:custGeom>
              <a:rect b="b" l="l" r="r" t="t"/>
              <a:pathLst>
                <a:path extrusionOk="0" h="9398" w="18795">
                  <a:moveTo>
                    <a:pt x="1" y="0"/>
                  </a:moveTo>
                  <a:cubicBezTo>
                    <a:pt x="1" y="5192"/>
                    <a:pt x="4205" y="9397"/>
                    <a:pt x="9397" y="9397"/>
                  </a:cubicBezTo>
                  <a:cubicBezTo>
                    <a:pt x="14583" y="9397"/>
                    <a:pt x="18794" y="5192"/>
                    <a:pt x="18794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0" name="Google Shape;760;p9"/>
            <p:cNvSpPr/>
            <p:nvPr/>
          </p:nvSpPr>
          <p:spPr>
            <a:xfrm>
              <a:off x="1573986" y="-119475"/>
              <a:ext cx="37615" cy="92"/>
            </a:xfrm>
            <a:custGeom>
              <a:rect b="b" l="l" r="r" t="t"/>
              <a:pathLst>
                <a:path extrusionOk="0" h="1" w="409">
                  <a:moveTo>
                    <a:pt x="409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409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1" name="Google Shape;761;p9"/>
            <p:cNvSpPr/>
            <p:nvPr/>
          </p:nvSpPr>
          <p:spPr>
            <a:xfrm>
              <a:off x="18254" y="-119475"/>
              <a:ext cx="107694" cy="92"/>
            </a:xfrm>
            <a:custGeom>
              <a:rect b="b" l="l" r="r" t="t"/>
              <a:pathLst>
                <a:path extrusionOk="0" h="1" w="1171">
                  <a:moveTo>
                    <a:pt x="1170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2" name="Google Shape;762;p9"/>
            <p:cNvSpPr/>
            <p:nvPr/>
          </p:nvSpPr>
          <p:spPr>
            <a:xfrm>
              <a:off x="18254" y="-119475"/>
              <a:ext cx="1582577" cy="628230"/>
            </a:xfrm>
            <a:custGeom>
              <a:rect b="b" l="l" r="r" t="t"/>
              <a:pathLst>
                <a:path extrusionOk="0" h="6831" w="17208">
                  <a:moveTo>
                    <a:pt x="1" y="0"/>
                  </a:moveTo>
                  <a:cubicBezTo>
                    <a:pt x="1117" y="3945"/>
                    <a:pt x="4743" y="6830"/>
                    <a:pt x="9046" y="6830"/>
                  </a:cubicBezTo>
                  <a:cubicBezTo>
                    <a:pt x="12535" y="6830"/>
                    <a:pt x="15583" y="4926"/>
                    <a:pt x="17208" y="2093"/>
                  </a:cubicBezTo>
                  <a:cubicBezTo>
                    <a:pt x="17052" y="1424"/>
                    <a:pt x="16974" y="723"/>
                    <a:pt x="16974" y="0"/>
                  </a:cubicBezTo>
                  <a:lnTo>
                    <a:pt x="16916" y="0"/>
                  </a:lnTo>
                  <a:cubicBezTo>
                    <a:pt x="15240" y="2568"/>
                    <a:pt x="12340" y="4271"/>
                    <a:pt x="9046" y="4271"/>
                  </a:cubicBezTo>
                  <a:cubicBezTo>
                    <a:pt x="5751" y="4271"/>
                    <a:pt x="2847" y="2568"/>
                    <a:pt x="1170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3" name="Google Shape;763;p9"/>
            <p:cNvSpPr/>
            <p:nvPr/>
          </p:nvSpPr>
          <p:spPr>
            <a:xfrm>
              <a:off x="125857" y="-119475"/>
              <a:ext cx="1448212" cy="392793"/>
            </a:xfrm>
            <a:custGeom>
              <a:rect b="b" l="l" r="r" t="t"/>
              <a:pathLst>
                <a:path extrusionOk="0" h="4271" w="15747">
                  <a:moveTo>
                    <a:pt x="0" y="0"/>
                  </a:moveTo>
                  <a:cubicBezTo>
                    <a:pt x="1677" y="2568"/>
                    <a:pt x="4581" y="4271"/>
                    <a:pt x="7876" y="4271"/>
                  </a:cubicBezTo>
                  <a:cubicBezTo>
                    <a:pt x="11170" y="4271"/>
                    <a:pt x="14070" y="2568"/>
                    <a:pt x="15746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4" name="Google Shape;764;p9"/>
            <p:cNvSpPr/>
            <p:nvPr/>
          </p:nvSpPr>
          <p:spPr>
            <a:xfrm>
              <a:off x="354030" y="-119475"/>
              <a:ext cx="991686" cy="156713"/>
            </a:xfrm>
            <a:custGeom>
              <a:rect b="b" l="l" r="r" t="t"/>
              <a:pathLst>
                <a:path extrusionOk="0" h="1704" w="10783">
                  <a:moveTo>
                    <a:pt x="1" y="0"/>
                  </a:moveTo>
                  <a:cubicBezTo>
                    <a:pt x="1529" y="1073"/>
                    <a:pt x="3387" y="1704"/>
                    <a:pt x="5395" y="1704"/>
                  </a:cubicBezTo>
                  <a:cubicBezTo>
                    <a:pt x="7396" y="1704"/>
                    <a:pt x="9255" y="1073"/>
                    <a:pt x="10782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5" name="Google Shape;765;p9"/>
            <p:cNvSpPr/>
            <p:nvPr/>
          </p:nvSpPr>
          <p:spPr>
            <a:xfrm>
              <a:off x="1579229" y="-119475"/>
              <a:ext cx="1728529" cy="864311"/>
            </a:xfrm>
            <a:custGeom>
              <a:rect b="b" l="l" r="r" t="t"/>
              <a:pathLst>
                <a:path extrusionOk="0" h="9398" w="18795">
                  <a:moveTo>
                    <a:pt x="1" y="0"/>
                  </a:moveTo>
                  <a:cubicBezTo>
                    <a:pt x="1" y="5192"/>
                    <a:pt x="4206" y="9397"/>
                    <a:pt x="9398" y="9397"/>
                  </a:cubicBezTo>
                  <a:cubicBezTo>
                    <a:pt x="14583" y="9397"/>
                    <a:pt x="18794" y="5192"/>
                    <a:pt x="18794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6" name="Google Shape;766;p9"/>
            <p:cNvSpPr/>
            <p:nvPr/>
          </p:nvSpPr>
          <p:spPr>
            <a:xfrm>
              <a:off x="3167242" y="-119475"/>
              <a:ext cx="5426" cy="92"/>
            </a:xfrm>
            <a:custGeom>
              <a:rect b="b" l="l" r="r" t="t"/>
              <a:pathLst>
                <a:path extrusionOk="0" h="1" w="59">
                  <a:moveTo>
                    <a:pt x="58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6111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7" name="Google Shape;767;p9"/>
            <p:cNvSpPr/>
            <p:nvPr/>
          </p:nvSpPr>
          <p:spPr>
            <a:xfrm>
              <a:off x="1714422" y="-119475"/>
              <a:ext cx="4782" cy="92"/>
            </a:xfrm>
            <a:custGeom>
              <a:rect b="b" l="l" r="r" t="t"/>
              <a:pathLst>
                <a:path extrusionOk="0" h="1" w="52">
                  <a:moveTo>
                    <a:pt x="52" y="0"/>
                  </a:moveTo>
                  <a:lnTo>
                    <a:pt x="0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111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8" name="Google Shape;768;p9"/>
            <p:cNvSpPr/>
            <p:nvPr/>
          </p:nvSpPr>
          <p:spPr>
            <a:xfrm>
              <a:off x="1681497" y="-119475"/>
              <a:ext cx="33016" cy="92"/>
            </a:xfrm>
            <a:custGeom>
              <a:rect b="b" l="l" r="r" t="t"/>
              <a:pathLst>
                <a:path extrusionOk="0" h="1" w="359">
                  <a:moveTo>
                    <a:pt x="358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9" name="Google Shape;769;p9"/>
            <p:cNvSpPr/>
            <p:nvPr/>
          </p:nvSpPr>
          <p:spPr>
            <a:xfrm>
              <a:off x="1611509" y="-119475"/>
              <a:ext cx="70079" cy="92"/>
            </a:xfrm>
            <a:custGeom>
              <a:rect b="b" l="l" r="r" t="t"/>
              <a:pathLst>
                <a:path extrusionOk="0" h="1" w="762">
                  <a:moveTo>
                    <a:pt x="762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A1121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0" name="Google Shape;770;p9"/>
            <p:cNvSpPr/>
            <p:nvPr/>
          </p:nvSpPr>
          <p:spPr>
            <a:xfrm>
              <a:off x="1611509" y="-119475"/>
              <a:ext cx="1575495" cy="628230"/>
            </a:xfrm>
            <a:custGeom>
              <a:rect b="b" l="l" r="r" t="t"/>
              <a:pathLst>
                <a:path extrusionOk="0" h="6831" w="17131">
                  <a:moveTo>
                    <a:pt x="1" y="0"/>
                  </a:moveTo>
                  <a:cubicBezTo>
                    <a:pt x="1119" y="3945"/>
                    <a:pt x="4745" y="6830"/>
                    <a:pt x="9047" y="6830"/>
                  </a:cubicBezTo>
                  <a:cubicBezTo>
                    <a:pt x="12484" y="6830"/>
                    <a:pt x="15493" y="4985"/>
                    <a:pt x="17130" y="2223"/>
                  </a:cubicBezTo>
                  <a:cubicBezTo>
                    <a:pt x="17027" y="1495"/>
                    <a:pt x="16974" y="754"/>
                    <a:pt x="16974" y="0"/>
                  </a:cubicBezTo>
                  <a:lnTo>
                    <a:pt x="16917" y="0"/>
                  </a:lnTo>
                  <a:cubicBezTo>
                    <a:pt x="15240" y="2568"/>
                    <a:pt x="12342" y="4271"/>
                    <a:pt x="9047" y="4271"/>
                  </a:cubicBezTo>
                  <a:cubicBezTo>
                    <a:pt x="5745" y="4271"/>
                    <a:pt x="2847" y="2568"/>
                    <a:pt x="1171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1" name="Google Shape;771;p9"/>
            <p:cNvSpPr/>
            <p:nvPr/>
          </p:nvSpPr>
          <p:spPr>
            <a:xfrm>
              <a:off x="1719112" y="-119475"/>
              <a:ext cx="1448212" cy="392793"/>
            </a:xfrm>
            <a:custGeom>
              <a:rect b="b" l="l" r="r" t="t"/>
              <a:pathLst>
                <a:path extrusionOk="0" h="4271" w="15747">
                  <a:moveTo>
                    <a:pt x="1" y="0"/>
                  </a:moveTo>
                  <a:cubicBezTo>
                    <a:pt x="1677" y="2568"/>
                    <a:pt x="4575" y="4271"/>
                    <a:pt x="7877" y="4271"/>
                  </a:cubicBezTo>
                  <a:cubicBezTo>
                    <a:pt x="11172" y="4271"/>
                    <a:pt x="14070" y="2568"/>
                    <a:pt x="15747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2" name="Google Shape;772;p9"/>
            <p:cNvSpPr/>
            <p:nvPr/>
          </p:nvSpPr>
          <p:spPr>
            <a:xfrm>
              <a:off x="1947469" y="-119475"/>
              <a:ext cx="991502" cy="156713"/>
            </a:xfrm>
            <a:custGeom>
              <a:rect b="b" l="l" r="r" t="t"/>
              <a:pathLst>
                <a:path extrusionOk="0" h="1704" w="10781">
                  <a:moveTo>
                    <a:pt x="0" y="0"/>
                  </a:moveTo>
                  <a:cubicBezTo>
                    <a:pt x="1527" y="1073"/>
                    <a:pt x="3386" y="1704"/>
                    <a:pt x="5394" y="1704"/>
                  </a:cubicBezTo>
                  <a:cubicBezTo>
                    <a:pt x="7395" y="1704"/>
                    <a:pt x="9254" y="1073"/>
                    <a:pt x="10781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3" name="Google Shape;773;p9"/>
            <p:cNvSpPr/>
            <p:nvPr/>
          </p:nvSpPr>
          <p:spPr>
            <a:xfrm>
              <a:off x="3172576" y="-119475"/>
              <a:ext cx="2799491" cy="1399745"/>
            </a:xfrm>
            <a:custGeom>
              <a:rect b="b" l="l" r="r" t="t"/>
              <a:pathLst>
                <a:path extrusionOk="0" h="15220" w="30440">
                  <a:moveTo>
                    <a:pt x="0" y="0"/>
                  </a:moveTo>
                  <a:cubicBezTo>
                    <a:pt x="0" y="8410"/>
                    <a:pt x="6811" y="15219"/>
                    <a:pt x="15221" y="15219"/>
                  </a:cubicBezTo>
                  <a:cubicBezTo>
                    <a:pt x="23622" y="15219"/>
                    <a:pt x="30439" y="8410"/>
                    <a:pt x="30439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4" name="Google Shape;774;p9"/>
            <p:cNvSpPr/>
            <p:nvPr/>
          </p:nvSpPr>
          <p:spPr>
            <a:xfrm>
              <a:off x="3192349" y="-119475"/>
              <a:ext cx="2759301" cy="1164309"/>
            </a:xfrm>
            <a:custGeom>
              <a:rect b="b" l="l" r="r" t="t"/>
              <a:pathLst>
                <a:path extrusionOk="0" h="12660" w="30003">
                  <a:moveTo>
                    <a:pt x="0" y="0"/>
                  </a:moveTo>
                  <a:cubicBezTo>
                    <a:pt x="1222" y="7187"/>
                    <a:pt x="7474" y="12660"/>
                    <a:pt x="15006" y="12660"/>
                  </a:cubicBezTo>
                  <a:cubicBezTo>
                    <a:pt x="22537" y="12660"/>
                    <a:pt x="28788" y="7187"/>
                    <a:pt x="30003" y="0"/>
                  </a:cubicBezTo>
                  <a:lnTo>
                    <a:pt x="29334" y="0"/>
                  </a:lnTo>
                  <a:cubicBezTo>
                    <a:pt x="27228" y="5882"/>
                    <a:pt x="21608" y="10093"/>
                    <a:pt x="15006" y="10093"/>
                  </a:cubicBezTo>
                  <a:cubicBezTo>
                    <a:pt x="8396" y="10093"/>
                    <a:pt x="2775" y="5882"/>
                    <a:pt x="670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5" name="Google Shape;775;p9"/>
            <p:cNvSpPr/>
            <p:nvPr/>
          </p:nvSpPr>
          <p:spPr>
            <a:xfrm>
              <a:off x="3253876" y="-119475"/>
              <a:ext cx="2636248" cy="928228"/>
            </a:xfrm>
            <a:custGeom>
              <a:rect b="b" l="l" r="r" t="t"/>
              <a:pathLst>
                <a:path extrusionOk="0" h="10093" w="28665">
                  <a:moveTo>
                    <a:pt x="1" y="0"/>
                  </a:moveTo>
                  <a:cubicBezTo>
                    <a:pt x="2106" y="5882"/>
                    <a:pt x="7727" y="10093"/>
                    <a:pt x="14337" y="10093"/>
                  </a:cubicBezTo>
                  <a:cubicBezTo>
                    <a:pt x="20939" y="10093"/>
                    <a:pt x="26559" y="5882"/>
                    <a:pt x="28665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6" name="Google Shape;776;p9"/>
            <p:cNvSpPr/>
            <p:nvPr/>
          </p:nvSpPr>
          <p:spPr>
            <a:xfrm>
              <a:off x="3364513" y="-119475"/>
              <a:ext cx="2415067" cy="692147"/>
            </a:xfrm>
            <a:custGeom>
              <a:rect b="b" l="l" r="r" t="t"/>
              <a:pathLst>
                <a:path extrusionOk="0" h="7526" w="26260">
                  <a:moveTo>
                    <a:pt x="0" y="0"/>
                  </a:moveTo>
                  <a:cubicBezTo>
                    <a:pt x="2645" y="4505"/>
                    <a:pt x="7531" y="7526"/>
                    <a:pt x="13134" y="7526"/>
                  </a:cubicBezTo>
                  <a:cubicBezTo>
                    <a:pt x="18728" y="7526"/>
                    <a:pt x="23616" y="4505"/>
                    <a:pt x="26259" y="0"/>
                  </a:cubicBezTo>
                  <a:lnTo>
                    <a:pt x="24369" y="0"/>
                  </a:lnTo>
                  <a:cubicBezTo>
                    <a:pt x="21588" y="3048"/>
                    <a:pt x="17579" y="4958"/>
                    <a:pt x="13134" y="4958"/>
                  </a:cubicBezTo>
                  <a:cubicBezTo>
                    <a:pt x="8682" y="4958"/>
                    <a:pt x="4679" y="3048"/>
                    <a:pt x="1890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7" name="Google Shape;777;p9"/>
            <p:cNvSpPr/>
            <p:nvPr/>
          </p:nvSpPr>
          <p:spPr>
            <a:xfrm>
              <a:off x="3538333" y="-119475"/>
              <a:ext cx="2067429" cy="456067"/>
            </a:xfrm>
            <a:custGeom>
              <a:rect b="b" l="l" r="r" t="t"/>
              <a:pathLst>
                <a:path extrusionOk="0" h="4959" w="22480">
                  <a:moveTo>
                    <a:pt x="0" y="0"/>
                  </a:moveTo>
                  <a:cubicBezTo>
                    <a:pt x="2789" y="3048"/>
                    <a:pt x="6792" y="4958"/>
                    <a:pt x="11244" y="4958"/>
                  </a:cubicBezTo>
                  <a:cubicBezTo>
                    <a:pt x="15689" y="4958"/>
                    <a:pt x="19698" y="3048"/>
                    <a:pt x="22479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8" name="Google Shape;778;p9"/>
            <p:cNvSpPr/>
            <p:nvPr/>
          </p:nvSpPr>
          <p:spPr>
            <a:xfrm>
              <a:off x="3818744" y="-119475"/>
              <a:ext cx="1506704" cy="219986"/>
            </a:xfrm>
            <a:custGeom>
              <a:rect b="b" l="l" r="r" t="t"/>
              <a:pathLst>
                <a:path extrusionOk="0" h="2392" w="16383">
                  <a:moveTo>
                    <a:pt x="0" y="0"/>
                  </a:moveTo>
                  <a:cubicBezTo>
                    <a:pt x="2365" y="1515"/>
                    <a:pt x="5178" y="2391"/>
                    <a:pt x="8195" y="2391"/>
                  </a:cubicBezTo>
                  <a:cubicBezTo>
                    <a:pt x="11209" y="2391"/>
                    <a:pt x="14017" y="1515"/>
                    <a:pt x="16383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9" name="Google Shape;779;p9"/>
            <p:cNvSpPr/>
            <p:nvPr/>
          </p:nvSpPr>
          <p:spPr>
            <a:xfrm>
              <a:off x="4026365" y="4831362"/>
              <a:ext cx="1092022" cy="609653"/>
            </a:xfrm>
            <a:custGeom>
              <a:rect b="b" l="l" r="r" t="t"/>
              <a:pathLst>
                <a:path extrusionOk="0" h="6629" w="11874">
                  <a:moveTo>
                    <a:pt x="1794" y="1"/>
                  </a:moveTo>
                  <a:cubicBezTo>
                    <a:pt x="806" y="1"/>
                    <a:pt x="0" y="807"/>
                    <a:pt x="0" y="1794"/>
                  </a:cubicBezTo>
                  <a:lnTo>
                    <a:pt x="0" y="6629"/>
                  </a:lnTo>
                  <a:lnTo>
                    <a:pt x="11873" y="6629"/>
                  </a:lnTo>
                  <a:lnTo>
                    <a:pt x="11873" y="1794"/>
                  </a:lnTo>
                  <a:cubicBezTo>
                    <a:pt x="11873" y="807"/>
                    <a:pt x="11073" y="1"/>
                    <a:pt x="10080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0" name="Google Shape;780;p9"/>
            <p:cNvSpPr/>
            <p:nvPr/>
          </p:nvSpPr>
          <p:spPr>
            <a:xfrm>
              <a:off x="5245494" y="4831362"/>
              <a:ext cx="1092114" cy="609653"/>
            </a:xfrm>
            <a:custGeom>
              <a:rect b="b" l="l" r="r" t="t"/>
              <a:pathLst>
                <a:path extrusionOk="0" h="6629" w="11875">
                  <a:moveTo>
                    <a:pt x="1794" y="1"/>
                  </a:moveTo>
                  <a:cubicBezTo>
                    <a:pt x="807" y="1"/>
                    <a:pt x="1" y="807"/>
                    <a:pt x="1" y="1794"/>
                  </a:cubicBezTo>
                  <a:lnTo>
                    <a:pt x="1" y="6629"/>
                  </a:lnTo>
                  <a:lnTo>
                    <a:pt x="11874" y="6629"/>
                  </a:lnTo>
                  <a:lnTo>
                    <a:pt x="11874" y="1794"/>
                  </a:lnTo>
                  <a:cubicBezTo>
                    <a:pt x="11874" y="807"/>
                    <a:pt x="11074" y="1"/>
                    <a:pt x="10081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1" name="Google Shape;781;p9"/>
            <p:cNvSpPr/>
            <p:nvPr/>
          </p:nvSpPr>
          <p:spPr>
            <a:xfrm>
              <a:off x="6464715" y="4831362"/>
              <a:ext cx="1092114" cy="609653"/>
            </a:xfrm>
            <a:custGeom>
              <a:rect b="b" l="l" r="r" t="t"/>
              <a:pathLst>
                <a:path extrusionOk="0" h="6629" w="11875">
                  <a:moveTo>
                    <a:pt x="1794" y="1"/>
                  </a:moveTo>
                  <a:cubicBezTo>
                    <a:pt x="801" y="1"/>
                    <a:pt x="1" y="807"/>
                    <a:pt x="1" y="1794"/>
                  </a:cubicBezTo>
                  <a:lnTo>
                    <a:pt x="1" y="6629"/>
                  </a:lnTo>
                  <a:lnTo>
                    <a:pt x="11874" y="6629"/>
                  </a:lnTo>
                  <a:lnTo>
                    <a:pt x="11874" y="1794"/>
                  </a:lnTo>
                  <a:cubicBezTo>
                    <a:pt x="11874" y="807"/>
                    <a:pt x="11068" y="1"/>
                    <a:pt x="10081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2" name="Google Shape;782;p9"/>
            <p:cNvSpPr/>
            <p:nvPr/>
          </p:nvSpPr>
          <p:spPr>
            <a:xfrm>
              <a:off x="7683936" y="4831362"/>
              <a:ext cx="1092022" cy="609653"/>
            </a:xfrm>
            <a:custGeom>
              <a:rect b="b" l="l" r="r" t="t"/>
              <a:pathLst>
                <a:path extrusionOk="0" h="6629" w="11874">
                  <a:moveTo>
                    <a:pt x="1794" y="1"/>
                  </a:moveTo>
                  <a:cubicBezTo>
                    <a:pt x="801" y="1"/>
                    <a:pt x="1" y="807"/>
                    <a:pt x="1" y="1794"/>
                  </a:cubicBezTo>
                  <a:lnTo>
                    <a:pt x="1" y="6629"/>
                  </a:lnTo>
                  <a:lnTo>
                    <a:pt x="11874" y="6629"/>
                  </a:lnTo>
                  <a:lnTo>
                    <a:pt x="11874" y="1794"/>
                  </a:lnTo>
                  <a:cubicBezTo>
                    <a:pt x="11874" y="807"/>
                    <a:pt x="11068" y="1"/>
                    <a:pt x="10080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3" name="Google Shape;783;p9"/>
            <p:cNvSpPr/>
            <p:nvPr/>
          </p:nvSpPr>
          <p:spPr>
            <a:xfrm>
              <a:off x="-850519" y="4831362"/>
              <a:ext cx="1092666" cy="609653"/>
            </a:xfrm>
            <a:custGeom>
              <a:rect b="b" l="l" r="r" t="t"/>
              <a:pathLst>
                <a:path extrusionOk="0" h="6629" w="11881">
                  <a:moveTo>
                    <a:pt x="1802" y="1"/>
                  </a:moveTo>
                  <a:cubicBezTo>
                    <a:pt x="807" y="1"/>
                    <a:pt x="1" y="807"/>
                    <a:pt x="1" y="1794"/>
                  </a:cubicBezTo>
                  <a:lnTo>
                    <a:pt x="1" y="6629"/>
                  </a:lnTo>
                  <a:lnTo>
                    <a:pt x="11880" y="6629"/>
                  </a:lnTo>
                  <a:lnTo>
                    <a:pt x="11880" y="1794"/>
                  </a:lnTo>
                  <a:cubicBezTo>
                    <a:pt x="11880" y="807"/>
                    <a:pt x="11074" y="1"/>
                    <a:pt x="10087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4" name="Google Shape;784;p9"/>
            <p:cNvSpPr/>
            <p:nvPr/>
          </p:nvSpPr>
          <p:spPr>
            <a:xfrm>
              <a:off x="368702" y="4831362"/>
              <a:ext cx="1092666" cy="609653"/>
            </a:xfrm>
            <a:custGeom>
              <a:rect b="b" l="l" r="r" t="t"/>
              <a:pathLst>
                <a:path extrusionOk="0" h="6629" w="11881">
                  <a:moveTo>
                    <a:pt x="1802" y="1"/>
                  </a:moveTo>
                  <a:cubicBezTo>
                    <a:pt x="807" y="1"/>
                    <a:pt x="1" y="807"/>
                    <a:pt x="1" y="1794"/>
                  </a:cubicBezTo>
                  <a:lnTo>
                    <a:pt x="1" y="6629"/>
                  </a:lnTo>
                  <a:lnTo>
                    <a:pt x="11880" y="6629"/>
                  </a:lnTo>
                  <a:lnTo>
                    <a:pt x="11880" y="1794"/>
                  </a:lnTo>
                  <a:cubicBezTo>
                    <a:pt x="11880" y="807"/>
                    <a:pt x="11074" y="1"/>
                    <a:pt x="10080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5" name="Google Shape;785;p9"/>
            <p:cNvSpPr/>
            <p:nvPr/>
          </p:nvSpPr>
          <p:spPr>
            <a:xfrm>
              <a:off x="1587923" y="4831362"/>
              <a:ext cx="1092666" cy="609653"/>
            </a:xfrm>
            <a:custGeom>
              <a:rect b="b" l="l" r="r" t="t"/>
              <a:pathLst>
                <a:path extrusionOk="0" h="6629" w="11881">
                  <a:moveTo>
                    <a:pt x="1794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6629"/>
                  </a:lnTo>
                  <a:lnTo>
                    <a:pt x="11880" y="6629"/>
                  </a:lnTo>
                  <a:lnTo>
                    <a:pt x="11880" y="1794"/>
                  </a:lnTo>
                  <a:cubicBezTo>
                    <a:pt x="11880" y="807"/>
                    <a:pt x="11074" y="1"/>
                    <a:pt x="10080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6" name="Google Shape;786;p9"/>
            <p:cNvSpPr/>
            <p:nvPr/>
          </p:nvSpPr>
          <p:spPr>
            <a:xfrm>
              <a:off x="2807144" y="4831362"/>
              <a:ext cx="1092022" cy="609653"/>
            </a:xfrm>
            <a:custGeom>
              <a:rect b="b" l="l" r="r" t="t"/>
              <a:pathLst>
                <a:path extrusionOk="0" h="6629" w="11874">
                  <a:moveTo>
                    <a:pt x="1794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6629"/>
                  </a:lnTo>
                  <a:lnTo>
                    <a:pt x="11874" y="6629"/>
                  </a:lnTo>
                  <a:lnTo>
                    <a:pt x="11874" y="1794"/>
                  </a:lnTo>
                  <a:cubicBezTo>
                    <a:pt x="11874" y="807"/>
                    <a:pt x="11074" y="1"/>
                    <a:pt x="10080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7" name="Google Shape;787;p9"/>
            <p:cNvSpPr/>
            <p:nvPr/>
          </p:nvSpPr>
          <p:spPr>
            <a:xfrm>
              <a:off x="8902605" y="4831362"/>
              <a:ext cx="1092574" cy="609653"/>
            </a:xfrm>
            <a:custGeom>
              <a:rect b="b" l="l" r="r" t="t"/>
              <a:pathLst>
                <a:path extrusionOk="0" h="6629" w="11880">
                  <a:moveTo>
                    <a:pt x="1800" y="1"/>
                  </a:moveTo>
                  <a:cubicBezTo>
                    <a:pt x="806" y="1"/>
                    <a:pt x="0" y="807"/>
                    <a:pt x="0" y="1794"/>
                  </a:cubicBezTo>
                  <a:lnTo>
                    <a:pt x="0" y="6629"/>
                  </a:lnTo>
                  <a:lnTo>
                    <a:pt x="11880" y="6629"/>
                  </a:lnTo>
                  <a:lnTo>
                    <a:pt x="11880" y="1794"/>
                  </a:lnTo>
                  <a:cubicBezTo>
                    <a:pt x="11880" y="807"/>
                    <a:pt x="11073" y="1"/>
                    <a:pt x="10086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8" name="Google Shape;788;p9"/>
            <p:cNvSpPr/>
            <p:nvPr/>
          </p:nvSpPr>
          <p:spPr>
            <a:xfrm>
              <a:off x="5308952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794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4419"/>
                  </a:lnTo>
                  <a:lnTo>
                    <a:pt x="13257" y="4419"/>
                  </a:lnTo>
                  <a:lnTo>
                    <a:pt x="13257" y="1794"/>
                  </a:lnTo>
                  <a:cubicBezTo>
                    <a:pt x="13257" y="807"/>
                    <a:pt x="12451" y="1"/>
                    <a:pt x="11463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9" name="Google Shape;789;p9"/>
            <p:cNvSpPr/>
            <p:nvPr/>
          </p:nvSpPr>
          <p:spPr>
            <a:xfrm>
              <a:off x="6654813" y="5034612"/>
              <a:ext cx="1219213" cy="406404"/>
            </a:xfrm>
            <a:custGeom>
              <a:rect b="b" l="l" r="r" t="t"/>
              <a:pathLst>
                <a:path extrusionOk="0" h="4419" w="13257">
                  <a:moveTo>
                    <a:pt x="1802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4419"/>
                  </a:lnTo>
                  <a:lnTo>
                    <a:pt x="13257" y="4419"/>
                  </a:lnTo>
                  <a:lnTo>
                    <a:pt x="13257" y="1794"/>
                  </a:lnTo>
                  <a:cubicBezTo>
                    <a:pt x="13257" y="807"/>
                    <a:pt x="12458" y="1"/>
                    <a:pt x="11463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0" name="Google Shape;790;p9"/>
            <p:cNvSpPr/>
            <p:nvPr/>
          </p:nvSpPr>
          <p:spPr>
            <a:xfrm>
              <a:off x="-75228" y="5034612"/>
              <a:ext cx="1218569" cy="406404"/>
            </a:xfrm>
            <a:custGeom>
              <a:rect b="b" l="l" r="r" t="t"/>
              <a:pathLst>
                <a:path extrusionOk="0" h="4419" w="13250">
                  <a:moveTo>
                    <a:pt x="1794" y="1"/>
                  </a:moveTo>
                  <a:cubicBezTo>
                    <a:pt x="799" y="1"/>
                    <a:pt x="1" y="807"/>
                    <a:pt x="1" y="1794"/>
                  </a:cubicBezTo>
                  <a:lnTo>
                    <a:pt x="1" y="4419"/>
                  </a:lnTo>
                  <a:lnTo>
                    <a:pt x="13250" y="4419"/>
                  </a:lnTo>
                  <a:lnTo>
                    <a:pt x="13250" y="1794"/>
                  </a:lnTo>
                  <a:cubicBezTo>
                    <a:pt x="13250" y="807"/>
                    <a:pt x="12451" y="1"/>
                    <a:pt x="11456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1" name="Google Shape;791;p9"/>
            <p:cNvSpPr/>
            <p:nvPr/>
          </p:nvSpPr>
          <p:spPr>
            <a:xfrm>
              <a:off x="-1421825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801" y="1"/>
                  </a:moveTo>
                  <a:cubicBezTo>
                    <a:pt x="807" y="1"/>
                    <a:pt x="1" y="807"/>
                    <a:pt x="1" y="1794"/>
                  </a:cubicBezTo>
                  <a:lnTo>
                    <a:pt x="1" y="4419"/>
                  </a:lnTo>
                  <a:lnTo>
                    <a:pt x="13258" y="4419"/>
                  </a:lnTo>
                  <a:lnTo>
                    <a:pt x="13258" y="1794"/>
                  </a:lnTo>
                  <a:cubicBezTo>
                    <a:pt x="13258" y="807"/>
                    <a:pt x="12451" y="1"/>
                    <a:pt x="11464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2" name="Google Shape;792;p9"/>
            <p:cNvSpPr/>
            <p:nvPr/>
          </p:nvSpPr>
          <p:spPr>
            <a:xfrm>
              <a:off x="1270633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794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4419"/>
                  </a:lnTo>
                  <a:lnTo>
                    <a:pt x="13257" y="4419"/>
                  </a:lnTo>
                  <a:lnTo>
                    <a:pt x="13257" y="1794"/>
                  </a:lnTo>
                  <a:cubicBezTo>
                    <a:pt x="13257" y="807"/>
                    <a:pt x="12451" y="1"/>
                    <a:pt x="11464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3" name="Google Shape;793;p9"/>
            <p:cNvSpPr/>
            <p:nvPr/>
          </p:nvSpPr>
          <p:spPr>
            <a:xfrm>
              <a:off x="2616494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800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4419"/>
                  </a:lnTo>
                  <a:lnTo>
                    <a:pt x="13257" y="4419"/>
                  </a:lnTo>
                  <a:lnTo>
                    <a:pt x="13257" y="1794"/>
                  </a:lnTo>
                  <a:cubicBezTo>
                    <a:pt x="13257" y="807"/>
                    <a:pt x="12459" y="1"/>
                    <a:pt x="11464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4" name="Google Shape;794;p9"/>
            <p:cNvSpPr/>
            <p:nvPr/>
          </p:nvSpPr>
          <p:spPr>
            <a:xfrm>
              <a:off x="8001318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795" y="1"/>
                  </a:moveTo>
                  <a:cubicBezTo>
                    <a:pt x="799" y="1"/>
                    <a:pt x="1" y="807"/>
                    <a:pt x="1" y="1794"/>
                  </a:cubicBezTo>
                  <a:lnTo>
                    <a:pt x="1" y="4419"/>
                  </a:lnTo>
                  <a:lnTo>
                    <a:pt x="13258" y="4419"/>
                  </a:lnTo>
                  <a:lnTo>
                    <a:pt x="13258" y="1794"/>
                  </a:lnTo>
                  <a:cubicBezTo>
                    <a:pt x="13258" y="807"/>
                    <a:pt x="12451" y="1"/>
                    <a:pt x="11458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5" name="Google Shape;795;p9"/>
            <p:cNvSpPr/>
            <p:nvPr/>
          </p:nvSpPr>
          <p:spPr>
            <a:xfrm>
              <a:off x="9347179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794" y="1"/>
                  </a:moveTo>
                  <a:cubicBezTo>
                    <a:pt x="807" y="1"/>
                    <a:pt x="1" y="807"/>
                    <a:pt x="1" y="1794"/>
                  </a:cubicBezTo>
                  <a:lnTo>
                    <a:pt x="1" y="4419"/>
                  </a:lnTo>
                  <a:lnTo>
                    <a:pt x="13258" y="4419"/>
                  </a:lnTo>
                  <a:lnTo>
                    <a:pt x="13258" y="1794"/>
                  </a:lnTo>
                  <a:cubicBezTo>
                    <a:pt x="13258" y="807"/>
                    <a:pt x="12453" y="1"/>
                    <a:pt x="11464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6" name="Google Shape;796;p9"/>
            <p:cNvSpPr/>
            <p:nvPr/>
          </p:nvSpPr>
          <p:spPr>
            <a:xfrm>
              <a:off x="3963091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794" y="1"/>
                  </a:moveTo>
                  <a:cubicBezTo>
                    <a:pt x="799" y="1"/>
                    <a:pt x="0" y="807"/>
                    <a:pt x="0" y="1794"/>
                  </a:cubicBezTo>
                  <a:lnTo>
                    <a:pt x="0" y="4419"/>
                  </a:lnTo>
                  <a:lnTo>
                    <a:pt x="13257" y="4419"/>
                  </a:lnTo>
                  <a:lnTo>
                    <a:pt x="13257" y="1794"/>
                  </a:lnTo>
                  <a:cubicBezTo>
                    <a:pt x="13257" y="807"/>
                    <a:pt x="12451" y="1"/>
                    <a:pt x="11457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97" name="Shape 7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8" name="Google Shape;798;p10"/>
          <p:cNvGrpSpPr/>
          <p:nvPr/>
        </p:nvGrpSpPr>
        <p:grpSpPr>
          <a:xfrm>
            <a:off x="-1421825" y="-119475"/>
            <a:ext cx="11988309" cy="5560491"/>
            <a:chOff x="-1421825" y="-119475"/>
            <a:chExt cx="11988309" cy="5560491"/>
          </a:xfrm>
        </p:grpSpPr>
        <p:sp>
          <p:nvSpPr>
            <p:cNvPr id="799" name="Google Shape;799;p10"/>
            <p:cNvSpPr/>
            <p:nvPr/>
          </p:nvSpPr>
          <p:spPr>
            <a:xfrm>
              <a:off x="-13702" y="4374189"/>
              <a:ext cx="9172746" cy="1066823"/>
            </a:xfrm>
            <a:custGeom>
              <a:rect b="b" l="l" r="r" t="t"/>
              <a:pathLst>
                <a:path extrusionOk="0" h="11600" w="99739">
                  <a:moveTo>
                    <a:pt x="1" y="1"/>
                  </a:moveTo>
                  <a:lnTo>
                    <a:pt x="1" y="11600"/>
                  </a:lnTo>
                  <a:lnTo>
                    <a:pt x="99739" y="11600"/>
                  </a:lnTo>
                  <a:lnTo>
                    <a:pt x="99739" y="1"/>
                  </a:lnTo>
                  <a:close/>
                </a:path>
              </a:pathLst>
            </a:custGeom>
            <a:solidFill>
              <a:srgbClr val="AC6C3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0" name="Google Shape;800;p10"/>
            <p:cNvSpPr/>
            <p:nvPr/>
          </p:nvSpPr>
          <p:spPr>
            <a:xfrm>
              <a:off x="-13702" y="4120173"/>
              <a:ext cx="9172746" cy="508212"/>
            </a:xfrm>
            <a:custGeom>
              <a:rect b="b" l="l" r="r" t="t"/>
              <a:pathLst>
                <a:path extrusionOk="0" h="5526" w="99739">
                  <a:moveTo>
                    <a:pt x="1" y="1"/>
                  </a:moveTo>
                  <a:lnTo>
                    <a:pt x="1" y="5525"/>
                  </a:lnTo>
                  <a:lnTo>
                    <a:pt x="99739" y="5525"/>
                  </a:lnTo>
                  <a:lnTo>
                    <a:pt x="99739" y="1"/>
                  </a:lnTo>
                  <a:close/>
                </a:path>
              </a:pathLst>
            </a:custGeom>
            <a:solidFill>
              <a:srgbClr val="F8A96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1" name="Google Shape;801;p10"/>
            <p:cNvSpPr/>
            <p:nvPr/>
          </p:nvSpPr>
          <p:spPr>
            <a:xfrm>
              <a:off x="8294463" y="2817343"/>
              <a:ext cx="864311" cy="2365680"/>
            </a:xfrm>
            <a:custGeom>
              <a:rect b="b" l="l" r="r" t="t"/>
              <a:pathLst>
                <a:path extrusionOk="0" h="25723" w="9398">
                  <a:moveTo>
                    <a:pt x="9398" y="1"/>
                  </a:moveTo>
                  <a:cubicBezTo>
                    <a:pt x="3529" y="6947"/>
                    <a:pt x="1" y="15921"/>
                    <a:pt x="1" y="25722"/>
                  </a:cubicBezTo>
                  <a:lnTo>
                    <a:pt x="9398" y="25722"/>
                  </a:lnTo>
                  <a:lnTo>
                    <a:pt x="9398" y="1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2" name="Google Shape;802;p10"/>
            <p:cNvSpPr/>
            <p:nvPr/>
          </p:nvSpPr>
          <p:spPr>
            <a:xfrm>
              <a:off x="8529901" y="3357655"/>
              <a:ext cx="628874" cy="1825371"/>
            </a:xfrm>
            <a:custGeom>
              <a:rect b="b" l="l" r="r" t="t"/>
              <a:pathLst>
                <a:path extrusionOk="0" h="19848" w="6838">
                  <a:moveTo>
                    <a:pt x="5284" y="1"/>
                  </a:moveTo>
                  <a:cubicBezTo>
                    <a:pt x="1925" y="5843"/>
                    <a:pt x="0" y="12620"/>
                    <a:pt x="0" y="19847"/>
                  </a:cubicBezTo>
                  <a:lnTo>
                    <a:pt x="2567" y="19847"/>
                  </a:lnTo>
                  <a:cubicBezTo>
                    <a:pt x="2567" y="13387"/>
                    <a:pt x="4108" y="7286"/>
                    <a:pt x="6838" y="1885"/>
                  </a:cubicBezTo>
                  <a:lnTo>
                    <a:pt x="6838" y="1015"/>
                  </a:lnTo>
                  <a:cubicBezTo>
                    <a:pt x="6311" y="689"/>
                    <a:pt x="5791" y="352"/>
                    <a:pt x="528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3" name="Google Shape;803;p10"/>
            <p:cNvSpPr/>
            <p:nvPr/>
          </p:nvSpPr>
          <p:spPr>
            <a:xfrm>
              <a:off x="8765983" y="3530923"/>
              <a:ext cx="392793" cy="1652104"/>
            </a:xfrm>
            <a:custGeom>
              <a:rect b="b" l="l" r="r" t="t"/>
              <a:pathLst>
                <a:path extrusionOk="0" h="17964" w="4271">
                  <a:moveTo>
                    <a:pt x="4271" y="1"/>
                  </a:moveTo>
                  <a:cubicBezTo>
                    <a:pt x="1541" y="5402"/>
                    <a:pt x="0" y="11503"/>
                    <a:pt x="0" y="17963"/>
                  </a:cubicBezTo>
                  <a:lnTo>
                    <a:pt x="4271" y="17963"/>
                  </a:lnTo>
                  <a:lnTo>
                    <a:pt x="4271" y="1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4" name="Google Shape;804;p10"/>
            <p:cNvSpPr/>
            <p:nvPr/>
          </p:nvSpPr>
          <p:spPr>
            <a:xfrm>
              <a:off x="9002065" y="4120163"/>
              <a:ext cx="156713" cy="1062868"/>
            </a:xfrm>
            <a:custGeom>
              <a:rect b="b" l="l" r="r" t="t"/>
              <a:pathLst>
                <a:path extrusionOk="0" h="11557" w="1704">
                  <a:moveTo>
                    <a:pt x="1704" y="1"/>
                  </a:moveTo>
                  <a:cubicBezTo>
                    <a:pt x="598" y="3660"/>
                    <a:pt x="1" y="7540"/>
                    <a:pt x="1" y="11556"/>
                  </a:cubicBezTo>
                  <a:lnTo>
                    <a:pt x="1704" y="11556"/>
                  </a:lnTo>
                  <a:lnTo>
                    <a:pt x="1704" y="1"/>
                  </a:ln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5" name="Google Shape;805;p10"/>
            <p:cNvSpPr/>
            <p:nvPr/>
          </p:nvSpPr>
          <p:spPr>
            <a:xfrm>
              <a:off x="7430331" y="-119475"/>
              <a:ext cx="1728437" cy="3570454"/>
            </a:xfrm>
            <a:custGeom>
              <a:rect b="b" l="l" r="r" t="t"/>
              <a:pathLst>
                <a:path extrusionOk="0" h="38823" w="18794">
                  <a:moveTo>
                    <a:pt x="0" y="0"/>
                  </a:moveTo>
                  <a:lnTo>
                    <a:pt x="0" y="4958"/>
                  </a:lnTo>
                  <a:cubicBezTo>
                    <a:pt x="0" y="19243"/>
                    <a:pt x="7505" y="31778"/>
                    <a:pt x="18794" y="38823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6" name="Google Shape;806;p10"/>
            <p:cNvSpPr/>
            <p:nvPr/>
          </p:nvSpPr>
          <p:spPr>
            <a:xfrm>
              <a:off x="7668712" y="476938"/>
              <a:ext cx="1490057" cy="2813838"/>
            </a:xfrm>
            <a:custGeom>
              <a:rect b="b" l="l" r="r" t="t"/>
              <a:pathLst>
                <a:path extrusionOk="0" h="30596" w="16202">
                  <a:moveTo>
                    <a:pt x="0" y="0"/>
                  </a:moveTo>
                  <a:lnTo>
                    <a:pt x="0" y="0"/>
                  </a:lnTo>
                  <a:cubicBezTo>
                    <a:pt x="474" y="12549"/>
                    <a:pt x="6739" y="23610"/>
                    <a:pt x="16202" y="30596"/>
                  </a:cubicBezTo>
                  <a:lnTo>
                    <a:pt x="16202" y="28529"/>
                  </a:lnTo>
                  <a:cubicBezTo>
                    <a:pt x="8650" y="21933"/>
                    <a:pt x="3608" y="12543"/>
                    <a:pt x="2691" y="1970"/>
                  </a:cubicBezTo>
                  <a:cubicBezTo>
                    <a:pt x="1677" y="1476"/>
                    <a:pt x="768" y="807"/>
                    <a:pt x="0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7" name="Google Shape;807;p10"/>
            <p:cNvSpPr/>
            <p:nvPr/>
          </p:nvSpPr>
          <p:spPr>
            <a:xfrm>
              <a:off x="7901759" y="-119475"/>
              <a:ext cx="1257012" cy="3220150"/>
            </a:xfrm>
            <a:custGeom>
              <a:rect b="b" l="l" r="r" t="t"/>
              <a:pathLst>
                <a:path extrusionOk="0" h="35014" w="13668">
                  <a:moveTo>
                    <a:pt x="1" y="0"/>
                  </a:moveTo>
                  <a:lnTo>
                    <a:pt x="1" y="4958"/>
                  </a:lnTo>
                  <a:cubicBezTo>
                    <a:pt x="1" y="16949"/>
                    <a:pt x="5291" y="27704"/>
                    <a:pt x="13668" y="35014"/>
                  </a:cubicBezTo>
                  <a:lnTo>
                    <a:pt x="13668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8" name="Google Shape;808;p10"/>
            <p:cNvSpPr/>
            <p:nvPr/>
          </p:nvSpPr>
          <p:spPr>
            <a:xfrm>
              <a:off x="8159362" y="734541"/>
              <a:ext cx="999411" cy="2140819"/>
            </a:xfrm>
            <a:custGeom>
              <a:rect b="b" l="l" r="r" t="t"/>
              <a:pathLst>
                <a:path extrusionOk="0" h="23278" w="10867">
                  <a:moveTo>
                    <a:pt x="1" y="0"/>
                  </a:moveTo>
                  <a:cubicBezTo>
                    <a:pt x="969" y="8995"/>
                    <a:pt x="4926" y="17092"/>
                    <a:pt x="10867" y="23278"/>
                  </a:cubicBezTo>
                  <a:lnTo>
                    <a:pt x="10867" y="20329"/>
                  </a:lnTo>
                  <a:cubicBezTo>
                    <a:pt x="6369" y="14622"/>
                    <a:pt x="3399" y="7657"/>
                    <a:pt x="2574" y="46"/>
                  </a:cubicBezTo>
                  <a:cubicBezTo>
                    <a:pt x="2211" y="92"/>
                    <a:pt x="1840" y="111"/>
                    <a:pt x="1470" y="111"/>
                  </a:cubicBezTo>
                  <a:cubicBezTo>
                    <a:pt x="969" y="111"/>
                    <a:pt x="475" y="72"/>
                    <a:pt x="1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9" name="Google Shape;809;p10"/>
            <p:cNvSpPr/>
            <p:nvPr/>
          </p:nvSpPr>
          <p:spPr>
            <a:xfrm>
              <a:off x="8373923" y="-119475"/>
              <a:ext cx="784851" cy="2723618"/>
            </a:xfrm>
            <a:custGeom>
              <a:rect b="b" l="l" r="r" t="t"/>
              <a:pathLst>
                <a:path extrusionOk="0" h="29615" w="8534">
                  <a:moveTo>
                    <a:pt x="1" y="0"/>
                  </a:moveTo>
                  <a:lnTo>
                    <a:pt x="1" y="4958"/>
                  </a:lnTo>
                  <a:cubicBezTo>
                    <a:pt x="1" y="14265"/>
                    <a:pt x="3192" y="22830"/>
                    <a:pt x="8534" y="29615"/>
                  </a:cubicBezTo>
                  <a:lnTo>
                    <a:pt x="853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0" name="Google Shape;810;p10"/>
            <p:cNvSpPr/>
            <p:nvPr/>
          </p:nvSpPr>
          <p:spPr>
            <a:xfrm>
              <a:off x="8625548" y="540856"/>
              <a:ext cx="533228" cy="1726230"/>
            </a:xfrm>
            <a:custGeom>
              <a:rect b="b" l="l" r="r" t="t"/>
              <a:pathLst>
                <a:path extrusionOk="0" h="18770" w="5798">
                  <a:moveTo>
                    <a:pt x="2457" y="1"/>
                  </a:moveTo>
                  <a:cubicBezTo>
                    <a:pt x="1729" y="619"/>
                    <a:pt x="897" y="1132"/>
                    <a:pt x="1" y="1503"/>
                  </a:cubicBezTo>
                  <a:cubicBezTo>
                    <a:pt x="585" y="7799"/>
                    <a:pt x="2633" y="13668"/>
                    <a:pt x="5798" y="18769"/>
                  </a:cubicBezTo>
                  <a:lnTo>
                    <a:pt x="5798" y="13908"/>
                  </a:lnTo>
                  <a:cubicBezTo>
                    <a:pt x="3893" y="9619"/>
                    <a:pt x="2730" y="4928"/>
                    <a:pt x="2457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1" name="Google Shape;811;p10"/>
            <p:cNvSpPr/>
            <p:nvPr/>
          </p:nvSpPr>
          <p:spPr>
            <a:xfrm>
              <a:off x="8846179" y="-119475"/>
              <a:ext cx="312598" cy="1939503"/>
            </a:xfrm>
            <a:custGeom>
              <a:rect b="b" l="l" r="r" t="t"/>
              <a:pathLst>
                <a:path extrusionOk="0" h="21089" w="3399">
                  <a:moveTo>
                    <a:pt x="0" y="0"/>
                  </a:moveTo>
                  <a:lnTo>
                    <a:pt x="0" y="4958"/>
                  </a:lnTo>
                  <a:cubicBezTo>
                    <a:pt x="0" y="10696"/>
                    <a:pt x="1215" y="16155"/>
                    <a:pt x="3399" y="21088"/>
                  </a:cubicBezTo>
                  <a:lnTo>
                    <a:pt x="3399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2" name="Google Shape;812;p10"/>
            <p:cNvSpPr/>
            <p:nvPr/>
          </p:nvSpPr>
          <p:spPr>
            <a:xfrm>
              <a:off x="-14027" y="2817343"/>
              <a:ext cx="864311" cy="2365680"/>
            </a:xfrm>
            <a:custGeom>
              <a:rect b="b" l="l" r="r" t="t"/>
              <a:pathLst>
                <a:path extrusionOk="0" h="25723" w="9398">
                  <a:moveTo>
                    <a:pt x="1" y="1"/>
                  </a:moveTo>
                  <a:lnTo>
                    <a:pt x="1" y="25722"/>
                  </a:lnTo>
                  <a:lnTo>
                    <a:pt x="9397" y="25722"/>
                  </a:lnTo>
                  <a:cubicBezTo>
                    <a:pt x="9397" y="15921"/>
                    <a:pt x="5862" y="6947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3" name="Google Shape;813;p10"/>
            <p:cNvSpPr/>
            <p:nvPr/>
          </p:nvSpPr>
          <p:spPr>
            <a:xfrm>
              <a:off x="-14027" y="3357655"/>
              <a:ext cx="628230" cy="1825371"/>
            </a:xfrm>
            <a:custGeom>
              <a:rect b="b" l="l" r="r" t="t"/>
              <a:pathLst>
                <a:path extrusionOk="0" h="19848" w="6831">
                  <a:moveTo>
                    <a:pt x="1546" y="1"/>
                  </a:moveTo>
                  <a:cubicBezTo>
                    <a:pt x="1039" y="352"/>
                    <a:pt x="520" y="689"/>
                    <a:pt x="1" y="1015"/>
                  </a:cubicBezTo>
                  <a:lnTo>
                    <a:pt x="1" y="1885"/>
                  </a:lnTo>
                  <a:cubicBezTo>
                    <a:pt x="2724" y="7286"/>
                    <a:pt x="4263" y="13387"/>
                    <a:pt x="4263" y="19847"/>
                  </a:cubicBezTo>
                  <a:lnTo>
                    <a:pt x="6830" y="19847"/>
                  </a:lnTo>
                  <a:cubicBezTo>
                    <a:pt x="6830" y="12620"/>
                    <a:pt x="4907" y="5843"/>
                    <a:pt x="1546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4" name="Google Shape;814;p10"/>
            <p:cNvSpPr/>
            <p:nvPr/>
          </p:nvSpPr>
          <p:spPr>
            <a:xfrm>
              <a:off x="-14027" y="3530923"/>
              <a:ext cx="392149" cy="1652104"/>
            </a:xfrm>
            <a:custGeom>
              <a:rect b="b" l="l" r="r" t="t"/>
              <a:pathLst>
                <a:path extrusionOk="0" h="17964" w="4264">
                  <a:moveTo>
                    <a:pt x="1" y="1"/>
                  </a:moveTo>
                  <a:lnTo>
                    <a:pt x="1" y="17963"/>
                  </a:lnTo>
                  <a:lnTo>
                    <a:pt x="4263" y="17963"/>
                  </a:lnTo>
                  <a:cubicBezTo>
                    <a:pt x="4263" y="11503"/>
                    <a:pt x="2724" y="5402"/>
                    <a:pt x="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5" name="Google Shape;815;p10"/>
            <p:cNvSpPr/>
            <p:nvPr/>
          </p:nvSpPr>
          <p:spPr>
            <a:xfrm>
              <a:off x="-14027" y="4120163"/>
              <a:ext cx="155977" cy="1062868"/>
            </a:xfrm>
            <a:custGeom>
              <a:rect b="b" l="l" r="r" t="t"/>
              <a:pathLst>
                <a:path extrusionOk="0" h="11557" w="1696">
                  <a:moveTo>
                    <a:pt x="1" y="1"/>
                  </a:moveTo>
                  <a:lnTo>
                    <a:pt x="1" y="11556"/>
                  </a:lnTo>
                  <a:lnTo>
                    <a:pt x="1696" y="11556"/>
                  </a:lnTo>
                  <a:cubicBezTo>
                    <a:pt x="1696" y="7540"/>
                    <a:pt x="1105" y="3660"/>
                    <a:pt x="1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6" name="Google Shape;816;p10"/>
            <p:cNvSpPr/>
            <p:nvPr/>
          </p:nvSpPr>
          <p:spPr>
            <a:xfrm>
              <a:off x="-14027" y="-119475"/>
              <a:ext cx="1728529" cy="3570454"/>
            </a:xfrm>
            <a:custGeom>
              <a:rect b="b" l="l" r="r" t="t"/>
              <a:pathLst>
                <a:path extrusionOk="0" h="38823" w="18795">
                  <a:moveTo>
                    <a:pt x="1" y="0"/>
                  </a:moveTo>
                  <a:lnTo>
                    <a:pt x="1" y="38823"/>
                  </a:lnTo>
                  <a:cubicBezTo>
                    <a:pt x="11281" y="31778"/>
                    <a:pt x="18794" y="19243"/>
                    <a:pt x="18794" y="4958"/>
                  </a:cubicBezTo>
                  <a:lnTo>
                    <a:pt x="18794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7" name="Google Shape;817;p10"/>
            <p:cNvSpPr/>
            <p:nvPr/>
          </p:nvSpPr>
          <p:spPr>
            <a:xfrm>
              <a:off x="-14027" y="476938"/>
              <a:ext cx="1489414" cy="2813838"/>
            </a:xfrm>
            <a:custGeom>
              <a:rect b="b" l="l" r="r" t="t"/>
              <a:pathLst>
                <a:path extrusionOk="0" h="30596" w="16195">
                  <a:moveTo>
                    <a:pt x="16194" y="0"/>
                  </a:moveTo>
                  <a:cubicBezTo>
                    <a:pt x="15427" y="807"/>
                    <a:pt x="14518" y="1476"/>
                    <a:pt x="13510" y="1970"/>
                  </a:cubicBezTo>
                  <a:cubicBezTo>
                    <a:pt x="12588" y="12543"/>
                    <a:pt x="7545" y="21933"/>
                    <a:pt x="1" y="28529"/>
                  </a:cubicBezTo>
                  <a:lnTo>
                    <a:pt x="1" y="30596"/>
                  </a:lnTo>
                  <a:cubicBezTo>
                    <a:pt x="9461" y="23610"/>
                    <a:pt x="15726" y="12549"/>
                    <a:pt x="16194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8" name="Google Shape;818;p10"/>
            <p:cNvSpPr/>
            <p:nvPr/>
          </p:nvSpPr>
          <p:spPr>
            <a:xfrm>
              <a:off x="-14027" y="-119475"/>
              <a:ext cx="1256276" cy="3220150"/>
            </a:xfrm>
            <a:custGeom>
              <a:rect b="b" l="l" r="r" t="t"/>
              <a:pathLst>
                <a:path extrusionOk="0" h="35014" w="13660">
                  <a:moveTo>
                    <a:pt x="1" y="0"/>
                  </a:moveTo>
                  <a:lnTo>
                    <a:pt x="1" y="35014"/>
                  </a:lnTo>
                  <a:cubicBezTo>
                    <a:pt x="8370" y="27704"/>
                    <a:pt x="13660" y="16949"/>
                    <a:pt x="13660" y="4958"/>
                  </a:cubicBezTo>
                  <a:lnTo>
                    <a:pt x="13660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9" name="Google Shape;819;p10"/>
            <p:cNvSpPr/>
            <p:nvPr/>
          </p:nvSpPr>
          <p:spPr>
            <a:xfrm>
              <a:off x="-14027" y="734541"/>
              <a:ext cx="998675" cy="2140819"/>
            </a:xfrm>
            <a:custGeom>
              <a:rect b="b" l="l" r="r" t="t"/>
              <a:pathLst>
                <a:path extrusionOk="0" h="23278" w="10859">
                  <a:moveTo>
                    <a:pt x="10859" y="0"/>
                  </a:moveTo>
                  <a:cubicBezTo>
                    <a:pt x="10385" y="72"/>
                    <a:pt x="9890" y="111"/>
                    <a:pt x="9397" y="111"/>
                  </a:cubicBezTo>
                  <a:cubicBezTo>
                    <a:pt x="9020" y="111"/>
                    <a:pt x="8650" y="92"/>
                    <a:pt x="8292" y="46"/>
                  </a:cubicBezTo>
                  <a:cubicBezTo>
                    <a:pt x="7460" y="7657"/>
                    <a:pt x="4491" y="14622"/>
                    <a:pt x="1" y="20329"/>
                  </a:cubicBezTo>
                  <a:lnTo>
                    <a:pt x="1" y="23278"/>
                  </a:lnTo>
                  <a:cubicBezTo>
                    <a:pt x="5933" y="17092"/>
                    <a:pt x="9890" y="8995"/>
                    <a:pt x="10859" y="0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0" name="Google Shape;820;p10"/>
            <p:cNvSpPr/>
            <p:nvPr/>
          </p:nvSpPr>
          <p:spPr>
            <a:xfrm>
              <a:off x="-14027" y="-119475"/>
              <a:ext cx="784115" cy="2723618"/>
            </a:xfrm>
            <a:custGeom>
              <a:rect b="b" l="l" r="r" t="t"/>
              <a:pathLst>
                <a:path extrusionOk="0" h="29615" w="8526">
                  <a:moveTo>
                    <a:pt x="1" y="0"/>
                  </a:moveTo>
                  <a:lnTo>
                    <a:pt x="1" y="29615"/>
                  </a:lnTo>
                  <a:cubicBezTo>
                    <a:pt x="5342" y="22830"/>
                    <a:pt x="8526" y="14265"/>
                    <a:pt x="8526" y="4958"/>
                  </a:cubicBezTo>
                  <a:lnTo>
                    <a:pt x="8526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1" name="Google Shape;821;p10"/>
            <p:cNvSpPr/>
            <p:nvPr/>
          </p:nvSpPr>
          <p:spPr>
            <a:xfrm>
              <a:off x="-14027" y="540856"/>
              <a:ext cx="532492" cy="1726230"/>
            </a:xfrm>
            <a:custGeom>
              <a:rect b="b" l="l" r="r" t="t"/>
              <a:pathLst>
                <a:path extrusionOk="0" h="18770" w="5790">
                  <a:moveTo>
                    <a:pt x="3334" y="1"/>
                  </a:moveTo>
                  <a:cubicBezTo>
                    <a:pt x="3061" y="4928"/>
                    <a:pt x="1897" y="9619"/>
                    <a:pt x="1" y="13908"/>
                  </a:cubicBezTo>
                  <a:lnTo>
                    <a:pt x="1" y="18769"/>
                  </a:lnTo>
                  <a:cubicBezTo>
                    <a:pt x="3165" y="13668"/>
                    <a:pt x="5205" y="7799"/>
                    <a:pt x="5790" y="1503"/>
                  </a:cubicBezTo>
                  <a:cubicBezTo>
                    <a:pt x="4893" y="1132"/>
                    <a:pt x="4068" y="619"/>
                    <a:pt x="3334" y="1"/>
                  </a:cubicBezTo>
                  <a:close/>
                </a:path>
              </a:pathLst>
            </a:custGeom>
            <a:solidFill>
              <a:srgbClr val="AB1E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2" name="Google Shape;822;p10"/>
            <p:cNvSpPr/>
            <p:nvPr/>
          </p:nvSpPr>
          <p:spPr>
            <a:xfrm>
              <a:off x="-14027" y="-119475"/>
              <a:ext cx="312046" cy="1939503"/>
            </a:xfrm>
            <a:custGeom>
              <a:rect b="b" l="l" r="r" t="t"/>
              <a:pathLst>
                <a:path extrusionOk="0" h="21089" w="3393">
                  <a:moveTo>
                    <a:pt x="1" y="0"/>
                  </a:moveTo>
                  <a:lnTo>
                    <a:pt x="1" y="21088"/>
                  </a:lnTo>
                  <a:cubicBezTo>
                    <a:pt x="2184" y="16155"/>
                    <a:pt x="3393" y="10696"/>
                    <a:pt x="3393" y="4958"/>
                  </a:cubicBezTo>
                  <a:lnTo>
                    <a:pt x="3393" y="0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3" name="Google Shape;823;p10"/>
            <p:cNvSpPr/>
            <p:nvPr/>
          </p:nvSpPr>
          <p:spPr>
            <a:xfrm>
              <a:off x="7430331" y="-119475"/>
              <a:ext cx="1728437" cy="864311"/>
            </a:xfrm>
            <a:custGeom>
              <a:rect b="b" l="l" r="r" t="t"/>
              <a:pathLst>
                <a:path extrusionOk="0" h="9398" w="18794">
                  <a:moveTo>
                    <a:pt x="0" y="0"/>
                  </a:moveTo>
                  <a:cubicBezTo>
                    <a:pt x="0" y="5192"/>
                    <a:pt x="4205" y="9397"/>
                    <a:pt x="9397" y="9397"/>
                  </a:cubicBezTo>
                  <a:cubicBezTo>
                    <a:pt x="14583" y="9397"/>
                    <a:pt x="18794" y="5192"/>
                    <a:pt x="18794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4" name="Google Shape;824;p10"/>
            <p:cNvSpPr/>
            <p:nvPr/>
          </p:nvSpPr>
          <p:spPr>
            <a:xfrm>
              <a:off x="9018252" y="-119475"/>
              <a:ext cx="107694" cy="92"/>
            </a:xfrm>
            <a:custGeom>
              <a:rect b="b" l="l" r="r" t="t"/>
              <a:pathLst>
                <a:path extrusionOk="0" h="1" w="1171">
                  <a:moveTo>
                    <a:pt x="117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171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5" name="Google Shape;825;p10"/>
            <p:cNvSpPr/>
            <p:nvPr/>
          </p:nvSpPr>
          <p:spPr>
            <a:xfrm>
              <a:off x="7532415" y="-119475"/>
              <a:ext cx="37799" cy="92"/>
            </a:xfrm>
            <a:custGeom>
              <a:rect b="b" l="l" r="r" t="t"/>
              <a:pathLst>
                <a:path extrusionOk="0" h="1" w="411">
                  <a:moveTo>
                    <a:pt x="41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358" y="0"/>
                  </a:lnTo>
                  <a:lnTo>
                    <a:pt x="358" y="0"/>
                  </a:lnTo>
                  <a:lnTo>
                    <a:pt x="358" y="0"/>
                  </a:lnTo>
                  <a:lnTo>
                    <a:pt x="411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6" name="Google Shape;826;p10"/>
            <p:cNvSpPr/>
            <p:nvPr/>
          </p:nvSpPr>
          <p:spPr>
            <a:xfrm>
              <a:off x="7543727" y="-119475"/>
              <a:ext cx="1582209" cy="628230"/>
            </a:xfrm>
            <a:custGeom>
              <a:rect b="b" l="l" r="r" t="t"/>
              <a:pathLst>
                <a:path extrusionOk="0" h="6831" w="17204">
                  <a:moveTo>
                    <a:pt x="235" y="0"/>
                  </a:moveTo>
                  <a:cubicBezTo>
                    <a:pt x="235" y="723"/>
                    <a:pt x="151" y="1424"/>
                    <a:pt x="1" y="2093"/>
                  </a:cubicBezTo>
                  <a:cubicBezTo>
                    <a:pt x="1620" y="4926"/>
                    <a:pt x="4667" y="6830"/>
                    <a:pt x="8164" y="6830"/>
                  </a:cubicBezTo>
                  <a:cubicBezTo>
                    <a:pt x="12459" y="6830"/>
                    <a:pt x="16085" y="3945"/>
                    <a:pt x="17204" y="0"/>
                  </a:cubicBezTo>
                  <a:lnTo>
                    <a:pt x="16034" y="0"/>
                  </a:lnTo>
                  <a:cubicBezTo>
                    <a:pt x="14357" y="2568"/>
                    <a:pt x="11458" y="4271"/>
                    <a:pt x="8164" y="4271"/>
                  </a:cubicBezTo>
                  <a:cubicBezTo>
                    <a:pt x="4862" y="4271"/>
                    <a:pt x="1964" y="2568"/>
                    <a:pt x="288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7" name="Google Shape;827;p10"/>
            <p:cNvSpPr/>
            <p:nvPr/>
          </p:nvSpPr>
          <p:spPr>
            <a:xfrm>
              <a:off x="7570122" y="-119475"/>
              <a:ext cx="1448212" cy="392793"/>
            </a:xfrm>
            <a:custGeom>
              <a:rect b="b" l="l" r="r" t="t"/>
              <a:pathLst>
                <a:path extrusionOk="0" h="4271" w="15747">
                  <a:moveTo>
                    <a:pt x="1" y="0"/>
                  </a:moveTo>
                  <a:cubicBezTo>
                    <a:pt x="1677" y="2568"/>
                    <a:pt x="4575" y="4271"/>
                    <a:pt x="7877" y="4271"/>
                  </a:cubicBezTo>
                  <a:cubicBezTo>
                    <a:pt x="11171" y="4271"/>
                    <a:pt x="14070" y="2568"/>
                    <a:pt x="15747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8" name="Google Shape;828;p10"/>
            <p:cNvSpPr/>
            <p:nvPr/>
          </p:nvSpPr>
          <p:spPr>
            <a:xfrm>
              <a:off x="7798387" y="-119475"/>
              <a:ext cx="991594" cy="156713"/>
            </a:xfrm>
            <a:custGeom>
              <a:rect b="b" l="l" r="r" t="t"/>
              <a:pathLst>
                <a:path extrusionOk="0" h="1704" w="10782">
                  <a:moveTo>
                    <a:pt x="0" y="0"/>
                  </a:moveTo>
                  <a:cubicBezTo>
                    <a:pt x="1529" y="1073"/>
                    <a:pt x="3386" y="1704"/>
                    <a:pt x="5395" y="1704"/>
                  </a:cubicBezTo>
                  <a:cubicBezTo>
                    <a:pt x="7396" y="1704"/>
                    <a:pt x="9255" y="1073"/>
                    <a:pt x="10782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9" name="Google Shape;829;p10"/>
            <p:cNvSpPr/>
            <p:nvPr/>
          </p:nvSpPr>
          <p:spPr>
            <a:xfrm>
              <a:off x="5836891" y="-119475"/>
              <a:ext cx="1728437" cy="864311"/>
            </a:xfrm>
            <a:custGeom>
              <a:rect b="b" l="l" r="r" t="t"/>
              <a:pathLst>
                <a:path extrusionOk="0" h="9398" w="18794">
                  <a:moveTo>
                    <a:pt x="0" y="0"/>
                  </a:moveTo>
                  <a:cubicBezTo>
                    <a:pt x="0" y="5192"/>
                    <a:pt x="4205" y="9397"/>
                    <a:pt x="9397" y="9397"/>
                  </a:cubicBezTo>
                  <a:cubicBezTo>
                    <a:pt x="14583" y="9397"/>
                    <a:pt x="18794" y="5192"/>
                    <a:pt x="18794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0" name="Google Shape;830;p10"/>
            <p:cNvSpPr/>
            <p:nvPr/>
          </p:nvSpPr>
          <p:spPr>
            <a:xfrm>
              <a:off x="7424813" y="-119475"/>
              <a:ext cx="5610" cy="92"/>
            </a:xfrm>
            <a:custGeom>
              <a:rect b="b" l="l" r="r" t="t"/>
              <a:pathLst>
                <a:path extrusionOk="0" h="1" w="61">
                  <a:moveTo>
                    <a:pt x="60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111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1" name="Google Shape;831;p10"/>
            <p:cNvSpPr/>
            <p:nvPr/>
          </p:nvSpPr>
          <p:spPr>
            <a:xfrm>
              <a:off x="7430331" y="-119475"/>
              <a:ext cx="32373" cy="92"/>
            </a:xfrm>
            <a:custGeom>
              <a:rect b="b" l="l" r="r" t="t"/>
              <a:pathLst>
                <a:path extrusionOk="0" h="1" w="352">
                  <a:moveTo>
                    <a:pt x="351" y="0"/>
                  </a:moveTo>
                  <a:lnTo>
                    <a:pt x="0" y="0"/>
                  </a:lnTo>
                  <a:lnTo>
                    <a:pt x="351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2" name="Google Shape;832;p10"/>
            <p:cNvSpPr/>
            <p:nvPr/>
          </p:nvSpPr>
          <p:spPr>
            <a:xfrm>
              <a:off x="7462611" y="-119475"/>
              <a:ext cx="69895" cy="92"/>
            </a:xfrm>
            <a:custGeom>
              <a:rect b="b" l="l" r="r" t="t"/>
              <a:pathLst>
                <a:path extrusionOk="0" h="1" w="760">
                  <a:moveTo>
                    <a:pt x="76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760" y="0"/>
                  </a:lnTo>
                  <a:close/>
                </a:path>
              </a:pathLst>
            </a:custGeom>
            <a:solidFill>
              <a:srgbClr val="A1121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3" name="Google Shape;833;p10"/>
            <p:cNvSpPr/>
            <p:nvPr/>
          </p:nvSpPr>
          <p:spPr>
            <a:xfrm>
              <a:off x="5971993" y="-119475"/>
              <a:ext cx="4782" cy="92"/>
            </a:xfrm>
            <a:custGeom>
              <a:rect b="b" l="l" r="r" t="t"/>
              <a:pathLst>
                <a:path extrusionOk="0" h="1" w="52">
                  <a:moveTo>
                    <a:pt x="52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111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4" name="Google Shape;834;p10"/>
            <p:cNvSpPr/>
            <p:nvPr/>
          </p:nvSpPr>
          <p:spPr>
            <a:xfrm>
              <a:off x="5957094" y="-119475"/>
              <a:ext cx="1575403" cy="628230"/>
            </a:xfrm>
            <a:custGeom>
              <a:rect b="b" l="l" r="r" t="t"/>
              <a:pathLst>
                <a:path extrusionOk="0" h="6831" w="17130">
                  <a:moveTo>
                    <a:pt x="162" y="0"/>
                  </a:moveTo>
                  <a:cubicBezTo>
                    <a:pt x="162" y="754"/>
                    <a:pt x="105" y="1495"/>
                    <a:pt x="0" y="2223"/>
                  </a:cubicBezTo>
                  <a:cubicBezTo>
                    <a:pt x="1638" y="4985"/>
                    <a:pt x="4646" y="6830"/>
                    <a:pt x="8090" y="6830"/>
                  </a:cubicBezTo>
                  <a:cubicBezTo>
                    <a:pt x="12387" y="6830"/>
                    <a:pt x="16013" y="3945"/>
                    <a:pt x="17130" y="0"/>
                  </a:cubicBezTo>
                  <a:lnTo>
                    <a:pt x="15960" y="0"/>
                  </a:lnTo>
                  <a:cubicBezTo>
                    <a:pt x="14283" y="2568"/>
                    <a:pt x="11386" y="4271"/>
                    <a:pt x="8090" y="4271"/>
                  </a:cubicBezTo>
                  <a:cubicBezTo>
                    <a:pt x="4796" y="4271"/>
                    <a:pt x="1898" y="2568"/>
                    <a:pt x="214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5" name="Google Shape;835;p10"/>
            <p:cNvSpPr/>
            <p:nvPr/>
          </p:nvSpPr>
          <p:spPr>
            <a:xfrm>
              <a:off x="5976683" y="-119475"/>
              <a:ext cx="1448212" cy="392793"/>
            </a:xfrm>
            <a:custGeom>
              <a:rect b="b" l="l" r="r" t="t"/>
              <a:pathLst>
                <a:path extrusionOk="0" h="4271" w="15747">
                  <a:moveTo>
                    <a:pt x="1" y="0"/>
                  </a:moveTo>
                  <a:cubicBezTo>
                    <a:pt x="1685" y="2568"/>
                    <a:pt x="4583" y="4271"/>
                    <a:pt x="7877" y="4271"/>
                  </a:cubicBezTo>
                  <a:cubicBezTo>
                    <a:pt x="11173" y="4271"/>
                    <a:pt x="14070" y="2568"/>
                    <a:pt x="15747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6" name="Google Shape;836;p10"/>
            <p:cNvSpPr/>
            <p:nvPr/>
          </p:nvSpPr>
          <p:spPr>
            <a:xfrm>
              <a:off x="6205684" y="-119475"/>
              <a:ext cx="991042" cy="156713"/>
            </a:xfrm>
            <a:custGeom>
              <a:rect b="b" l="l" r="r" t="t"/>
              <a:pathLst>
                <a:path extrusionOk="0" h="1704" w="10776">
                  <a:moveTo>
                    <a:pt x="0" y="0"/>
                  </a:moveTo>
                  <a:cubicBezTo>
                    <a:pt x="1521" y="1073"/>
                    <a:pt x="3380" y="1704"/>
                    <a:pt x="5387" y="1704"/>
                  </a:cubicBezTo>
                  <a:cubicBezTo>
                    <a:pt x="7390" y="1704"/>
                    <a:pt x="9247" y="1073"/>
                    <a:pt x="10776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7" name="Google Shape;837;p10"/>
            <p:cNvSpPr/>
            <p:nvPr/>
          </p:nvSpPr>
          <p:spPr>
            <a:xfrm>
              <a:off x="-14027" y="-119475"/>
              <a:ext cx="1728529" cy="864311"/>
            </a:xfrm>
            <a:custGeom>
              <a:rect b="b" l="l" r="r" t="t"/>
              <a:pathLst>
                <a:path extrusionOk="0" h="9398" w="18795">
                  <a:moveTo>
                    <a:pt x="1" y="0"/>
                  </a:moveTo>
                  <a:cubicBezTo>
                    <a:pt x="1" y="5192"/>
                    <a:pt x="4205" y="9397"/>
                    <a:pt x="9397" y="9397"/>
                  </a:cubicBezTo>
                  <a:cubicBezTo>
                    <a:pt x="14583" y="9397"/>
                    <a:pt x="18794" y="5192"/>
                    <a:pt x="18794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8" name="Google Shape;838;p10"/>
            <p:cNvSpPr/>
            <p:nvPr/>
          </p:nvSpPr>
          <p:spPr>
            <a:xfrm>
              <a:off x="1573986" y="-119475"/>
              <a:ext cx="37615" cy="92"/>
            </a:xfrm>
            <a:custGeom>
              <a:rect b="b" l="l" r="r" t="t"/>
              <a:pathLst>
                <a:path extrusionOk="0" h="1" w="409">
                  <a:moveTo>
                    <a:pt x="409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409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9" name="Google Shape;839;p10"/>
            <p:cNvSpPr/>
            <p:nvPr/>
          </p:nvSpPr>
          <p:spPr>
            <a:xfrm>
              <a:off x="18254" y="-119475"/>
              <a:ext cx="107694" cy="92"/>
            </a:xfrm>
            <a:custGeom>
              <a:rect b="b" l="l" r="r" t="t"/>
              <a:pathLst>
                <a:path extrusionOk="0" h="1" w="1171">
                  <a:moveTo>
                    <a:pt x="1170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0" name="Google Shape;840;p10"/>
            <p:cNvSpPr/>
            <p:nvPr/>
          </p:nvSpPr>
          <p:spPr>
            <a:xfrm>
              <a:off x="18254" y="-119475"/>
              <a:ext cx="1582577" cy="628230"/>
            </a:xfrm>
            <a:custGeom>
              <a:rect b="b" l="l" r="r" t="t"/>
              <a:pathLst>
                <a:path extrusionOk="0" h="6831" w="17208">
                  <a:moveTo>
                    <a:pt x="1" y="0"/>
                  </a:moveTo>
                  <a:cubicBezTo>
                    <a:pt x="1117" y="3945"/>
                    <a:pt x="4743" y="6830"/>
                    <a:pt x="9046" y="6830"/>
                  </a:cubicBezTo>
                  <a:cubicBezTo>
                    <a:pt x="12535" y="6830"/>
                    <a:pt x="15583" y="4926"/>
                    <a:pt x="17208" y="2093"/>
                  </a:cubicBezTo>
                  <a:cubicBezTo>
                    <a:pt x="17052" y="1424"/>
                    <a:pt x="16974" y="723"/>
                    <a:pt x="16974" y="0"/>
                  </a:cubicBezTo>
                  <a:lnTo>
                    <a:pt x="16916" y="0"/>
                  </a:lnTo>
                  <a:cubicBezTo>
                    <a:pt x="15240" y="2568"/>
                    <a:pt x="12340" y="4271"/>
                    <a:pt x="9046" y="4271"/>
                  </a:cubicBezTo>
                  <a:cubicBezTo>
                    <a:pt x="5751" y="4271"/>
                    <a:pt x="2847" y="2568"/>
                    <a:pt x="1170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1" name="Google Shape;841;p10"/>
            <p:cNvSpPr/>
            <p:nvPr/>
          </p:nvSpPr>
          <p:spPr>
            <a:xfrm>
              <a:off x="125857" y="-119475"/>
              <a:ext cx="1448212" cy="392793"/>
            </a:xfrm>
            <a:custGeom>
              <a:rect b="b" l="l" r="r" t="t"/>
              <a:pathLst>
                <a:path extrusionOk="0" h="4271" w="15747">
                  <a:moveTo>
                    <a:pt x="0" y="0"/>
                  </a:moveTo>
                  <a:cubicBezTo>
                    <a:pt x="1677" y="2568"/>
                    <a:pt x="4581" y="4271"/>
                    <a:pt x="7876" y="4271"/>
                  </a:cubicBezTo>
                  <a:cubicBezTo>
                    <a:pt x="11170" y="4271"/>
                    <a:pt x="14070" y="2568"/>
                    <a:pt x="15746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2" name="Google Shape;842;p10"/>
            <p:cNvSpPr/>
            <p:nvPr/>
          </p:nvSpPr>
          <p:spPr>
            <a:xfrm>
              <a:off x="354030" y="-119475"/>
              <a:ext cx="991686" cy="156713"/>
            </a:xfrm>
            <a:custGeom>
              <a:rect b="b" l="l" r="r" t="t"/>
              <a:pathLst>
                <a:path extrusionOk="0" h="1704" w="10783">
                  <a:moveTo>
                    <a:pt x="1" y="0"/>
                  </a:moveTo>
                  <a:cubicBezTo>
                    <a:pt x="1529" y="1073"/>
                    <a:pt x="3387" y="1704"/>
                    <a:pt x="5395" y="1704"/>
                  </a:cubicBezTo>
                  <a:cubicBezTo>
                    <a:pt x="7396" y="1704"/>
                    <a:pt x="9255" y="1073"/>
                    <a:pt x="10782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3" name="Google Shape;843;p10"/>
            <p:cNvSpPr/>
            <p:nvPr/>
          </p:nvSpPr>
          <p:spPr>
            <a:xfrm>
              <a:off x="1579229" y="-119475"/>
              <a:ext cx="1728529" cy="864311"/>
            </a:xfrm>
            <a:custGeom>
              <a:rect b="b" l="l" r="r" t="t"/>
              <a:pathLst>
                <a:path extrusionOk="0" h="9398" w="18795">
                  <a:moveTo>
                    <a:pt x="1" y="0"/>
                  </a:moveTo>
                  <a:cubicBezTo>
                    <a:pt x="1" y="5192"/>
                    <a:pt x="4206" y="9397"/>
                    <a:pt x="9398" y="9397"/>
                  </a:cubicBezTo>
                  <a:cubicBezTo>
                    <a:pt x="14583" y="9397"/>
                    <a:pt x="18794" y="5192"/>
                    <a:pt x="18794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4" name="Google Shape;844;p10"/>
            <p:cNvSpPr/>
            <p:nvPr/>
          </p:nvSpPr>
          <p:spPr>
            <a:xfrm>
              <a:off x="3167242" y="-119475"/>
              <a:ext cx="5426" cy="92"/>
            </a:xfrm>
            <a:custGeom>
              <a:rect b="b" l="l" r="r" t="t"/>
              <a:pathLst>
                <a:path extrusionOk="0" h="1" w="59">
                  <a:moveTo>
                    <a:pt x="58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6111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5" name="Google Shape;845;p10"/>
            <p:cNvSpPr/>
            <p:nvPr/>
          </p:nvSpPr>
          <p:spPr>
            <a:xfrm>
              <a:off x="1714422" y="-119475"/>
              <a:ext cx="4782" cy="92"/>
            </a:xfrm>
            <a:custGeom>
              <a:rect b="b" l="l" r="r" t="t"/>
              <a:pathLst>
                <a:path extrusionOk="0" h="1" w="52">
                  <a:moveTo>
                    <a:pt x="52" y="0"/>
                  </a:moveTo>
                  <a:lnTo>
                    <a:pt x="0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111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6" name="Google Shape;846;p10"/>
            <p:cNvSpPr/>
            <p:nvPr/>
          </p:nvSpPr>
          <p:spPr>
            <a:xfrm>
              <a:off x="1681497" y="-119475"/>
              <a:ext cx="33016" cy="92"/>
            </a:xfrm>
            <a:custGeom>
              <a:rect b="b" l="l" r="r" t="t"/>
              <a:pathLst>
                <a:path extrusionOk="0" h="1" w="359">
                  <a:moveTo>
                    <a:pt x="358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11E1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7" name="Google Shape;847;p10"/>
            <p:cNvSpPr/>
            <p:nvPr/>
          </p:nvSpPr>
          <p:spPr>
            <a:xfrm>
              <a:off x="1611509" y="-119475"/>
              <a:ext cx="70079" cy="92"/>
            </a:xfrm>
            <a:custGeom>
              <a:rect b="b" l="l" r="r" t="t"/>
              <a:pathLst>
                <a:path extrusionOk="0" h="1" w="762">
                  <a:moveTo>
                    <a:pt x="762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A1121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8" name="Google Shape;848;p10"/>
            <p:cNvSpPr/>
            <p:nvPr/>
          </p:nvSpPr>
          <p:spPr>
            <a:xfrm>
              <a:off x="1611509" y="-119475"/>
              <a:ext cx="1575495" cy="628230"/>
            </a:xfrm>
            <a:custGeom>
              <a:rect b="b" l="l" r="r" t="t"/>
              <a:pathLst>
                <a:path extrusionOk="0" h="6831" w="17131">
                  <a:moveTo>
                    <a:pt x="1" y="0"/>
                  </a:moveTo>
                  <a:cubicBezTo>
                    <a:pt x="1119" y="3945"/>
                    <a:pt x="4745" y="6830"/>
                    <a:pt x="9047" y="6830"/>
                  </a:cubicBezTo>
                  <a:cubicBezTo>
                    <a:pt x="12484" y="6830"/>
                    <a:pt x="15493" y="4985"/>
                    <a:pt x="17130" y="2223"/>
                  </a:cubicBezTo>
                  <a:cubicBezTo>
                    <a:pt x="17027" y="1495"/>
                    <a:pt x="16974" y="754"/>
                    <a:pt x="16974" y="0"/>
                  </a:cubicBezTo>
                  <a:lnTo>
                    <a:pt x="16917" y="0"/>
                  </a:lnTo>
                  <a:cubicBezTo>
                    <a:pt x="15240" y="2568"/>
                    <a:pt x="12342" y="4271"/>
                    <a:pt x="9047" y="4271"/>
                  </a:cubicBezTo>
                  <a:cubicBezTo>
                    <a:pt x="5745" y="4271"/>
                    <a:pt x="2847" y="2568"/>
                    <a:pt x="1171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9" name="Google Shape;849;p10"/>
            <p:cNvSpPr/>
            <p:nvPr/>
          </p:nvSpPr>
          <p:spPr>
            <a:xfrm>
              <a:off x="1719112" y="-119475"/>
              <a:ext cx="1448212" cy="392793"/>
            </a:xfrm>
            <a:custGeom>
              <a:rect b="b" l="l" r="r" t="t"/>
              <a:pathLst>
                <a:path extrusionOk="0" h="4271" w="15747">
                  <a:moveTo>
                    <a:pt x="1" y="0"/>
                  </a:moveTo>
                  <a:cubicBezTo>
                    <a:pt x="1677" y="2568"/>
                    <a:pt x="4575" y="4271"/>
                    <a:pt x="7877" y="4271"/>
                  </a:cubicBezTo>
                  <a:cubicBezTo>
                    <a:pt x="11172" y="4271"/>
                    <a:pt x="14070" y="2568"/>
                    <a:pt x="15747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0" name="Google Shape;850;p10"/>
            <p:cNvSpPr/>
            <p:nvPr/>
          </p:nvSpPr>
          <p:spPr>
            <a:xfrm>
              <a:off x="1947469" y="-119475"/>
              <a:ext cx="991502" cy="156713"/>
            </a:xfrm>
            <a:custGeom>
              <a:rect b="b" l="l" r="r" t="t"/>
              <a:pathLst>
                <a:path extrusionOk="0" h="1704" w="10781">
                  <a:moveTo>
                    <a:pt x="0" y="0"/>
                  </a:moveTo>
                  <a:cubicBezTo>
                    <a:pt x="1527" y="1073"/>
                    <a:pt x="3386" y="1704"/>
                    <a:pt x="5394" y="1704"/>
                  </a:cubicBezTo>
                  <a:cubicBezTo>
                    <a:pt x="7395" y="1704"/>
                    <a:pt x="9254" y="1073"/>
                    <a:pt x="10781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1" name="Google Shape;851;p10"/>
            <p:cNvSpPr/>
            <p:nvPr/>
          </p:nvSpPr>
          <p:spPr>
            <a:xfrm>
              <a:off x="3172576" y="-119475"/>
              <a:ext cx="2799491" cy="1399745"/>
            </a:xfrm>
            <a:custGeom>
              <a:rect b="b" l="l" r="r" t="t"/>
              <a:pathLst>
                <a:path extrusionOk="0" h="15220" w="30440">
                  <a:moveTo>
                    <a:pt x="0" y="0"/>
                  </a:moveTo>
                  <a:cubicBezTo>
                    <a:pt x="0" y="8410"/>
                    <a:pt x="6811" y="15219"/>
                    <a:pt x="15221" y="15219"/>
                  </a:cubicBezTo>
                  <a:cubicBezTo>
                    <a:pt x="23622" y="15219"/>
                    <a:pt x="30439" y="8410"/>
                    <a:pt x="30439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2" name="Google Shape;852;p10"/>
            <p:cNvSpPr/>
            <p:nvPr/>
          </p:nvSpPr>
          <p:spPr>
            <a:xfrm>
              <a:off x="3192349" y="-119475"/>
              <a:ext cx="2759301" cy="1164309"/>
            </a:xfrm>
            <a:custGeom>
              <a:rect b="b" l="l" r="r" t="t"/>
              <a:pathLst>
                <a:path extrusionOk="0" h="12660" w="30003">
                  <a:moveTo>
                    <a:pt x="0" y="0"/>
                  </a:moveTo>
                  <a:cubicBezTo>
                    <a:pt x="1222" y="7187"/>
                    <a:pt x="7474" y="12660"/>
                    <a:pt x="15006" y="12660"/>
                  </a:cubicBezTo>
                  <a:cubicBezTo>
                    <a:pt x="22537" y="12660"/>
                    <a:pt x="28788" y="7187"/>
                    <a:pt x="30003" y="0"/>
                  </a:cubicBezTo>
                  <a:lnTo>
                    <a:pt x="29334" y="0"/>
                  </a:lnTo>
                  <a:cubicBezTo>
                    <a:pt x="27228" y="5882"/>
                    <a:pt x="21608" y="10093"/>
                    <a:pt x="15006" y="10093"/>
                  </a:cubicBezTo>
                  <a:cubicBezTo>
                    <a:pt x="8396" y="10093"/>
                    <a:pt x="2775" y="5882"/>
                    <a:pt x="670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3" name="Google Shape;853;p10"/>
            <p:cNvSpPr/>
            <p:nvPr/>
          </p:nvSpPr>
          <p:spPr>
            <a:xfrm>
              <a:off x="3253876" y="-119475"/>
              <a:ext cx="2636248" cy="928228"/>
            </a:xfrm>
            <a:custGeom>
              <a:rect b="b" l="l" r="r" t="t"/>
              <a:pathLst>
                <a:path extrusionOk="0" h="10093" w="28665">
                  <a:moveTo>
                    <a:pt x="1" y="0"/>
                  </a:moveTo>
                  <a:cubicBezTo>
                    <a:pt x="2106" y="5882"/>
                    <a:pt x="7727" y="10093"/>
                    <a:pt x="14337" y="10093"/>
                  </a:cubicBezTo>
                  <a:cubicBezTo>
                    <a:pt x="20939" y="10093"/>
                    <a:pt x="26559" y="5882"/>
                    <a:pt x="28665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4" name="Google Shape;854;p10"/>
            <p:cNvSpPr/>
            <p:nvPr/>
          </p:nvSpPr>
          <p:spPr>
            <a:xfrm>
              <a:off x="3364513" y="-119475"/>
              <a:ext cx="2415067" cy="692147"/>
            </a:xfrm>
            <a:custGeom>
              <a:rect b="b" l="l" r="r" t="t"/>
              <a:pathLst>
                <a:path extrusionOk="0" h="7526" w="26260">
                  <a:moveTo>
                    <a:pt x="0" y="0"/>
                  </a:moveTo>
                  <a:cubicBezTo>
                    <a:pt x="2645" y="4505"/>
                    <a:pt x="7531" y="7526"/>
                    <a:pt x="13134" y="7526"/>
                  </a:cubicBezTo>
                  <a:cubicBezTo>
                    <a:pt x="18728" y="7526"/>
                    <a:pt x="23616" y="4505"/>
                    <a:pt x="26259" y="0"/>
                  </a:cubicBezTo>
                  <a:lnTo>
                    <a:pt x="24369" y="0"/>
                  </a:lnTo>
                  <a:cubicBezTo>
                    <a:pt x="21588" y="3048"/>
                    <a:pt x="17579" y="4958"/>
                    <a:pt x="13134" y="4958"/>
                  </a:cubicBezTo>
                  <a:cubicBezTo>
                    <a:pt x="8682" y="4958"/>
                    <a:pt x="4679" y="3048"/>
                    <a:pt x="1890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5" name="Google Shape;855;p10"/>
            <p:cNvSpPr/>
            <p:nvPr/>
          </p:nvSpPr>
          <p:spPr>
            <a:xfrm>
              <a:off x="3538333" y="-119475"/>
              <a:ext cx="2067429" cy="456067"/>
            </a:xfrm>
            <a:custGeom>
              <a:rect b="b" l="l" r="r" t="t"/>
              <a:pathLst>
                <a:path extrusionOk="0" h="4959" w="22480">
                  <a:moveTo>
                    <a:pt x="0" y="0"/>
                  </a:moveTo>
                  <a:cubicBezTo>
                    <a:pt x="2789" y="3048"/>
                    <a:pt x="6792" y="4958"/>
                    <a:pt x="11244" y="4958"/>
                  </a:cubicBezTo>
                  <a:cubicBezTo>
                    <a:pt x="15689" y="4958"/>
                    <a:pt x="19698" y="3048"/>
                    <a:pt x="22479" y="0"/>
                  </a:cubicBezTo>
                  <a:close/>
                </a:path>
              </a:pathLst>
            </a:custGeom>
            <a:solidFill>
              <a:srgbClr val="D337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6" name="Google Shape;856;p10"/>
            <p:cNvSpPr/>
            <p:nvPr/>
          </p:nvSpPr>
          <p:spPr>
            <a:xfrm>
              <a:off x="3818744" y="-119475"/>
              <a:ext cx="1506704" cy="219986"/>
            </a:xfrm>
            <a:custGeom>
              <a:rect b="b" l="l" r="r" t="t"/>
              <a:pathLst>
                <a:path extrusionOk="0" h="2392" w="16383">
                  <a:moveTo>
                    <a:pt x="0" y="0"/>
                  </a:moveTo>
                  <a:cubicBezTo>
                    <a:pt x="2365" y="1515"/>
                    <a:pt x="5178" y="2391"/>
                    <a:pt x="8195" y="2391"/>
                  </a:cubicBezTo>
                  <a:cubicBezTo>
                    <a:pt x="11209" y="2391"/>
                    <a:pt x="14017" y="1515"/>
                    <a:pt x="16383" y="0"/>
                  </a:cubicBezTo>
                  <a:close/>
                </a:path>
              </a:pathLst>
            </a:custGeom>
            <a:solidFill>
              <a:srgbClr val="C121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7" name="Google Shape;857;p10"/>
            <p:cNvSpPr/>
            <p:nvPr/>
          </p:nvSpPr>
          <p:spPr>
            <a:xfrm>
              <a:off x="4026365" y="4831362"/>
              <a:ext cx="1092022" cy="609653"/>
            </a:xfrm>
            <a:custGeom>
              <a:rect b="b" l="l" r="r" t="t"/>
              <a:pathLst>
                <a:path extrusionOk="0" h="6629" w="11874">
                  <a:moveTo>
                    <a:pt x="1794" y="1"/>
                  </a:moveTo>
                  <a:cubicBezTo>
                    <a:pt x="806" y="1"/>
                    <a:pt x="0" y="807"/>
                    <a:pt x="0" y="1794"/>
                  </a:cubicBezTo>
                  <a:lnTo>
                    <a:pt x="0" y="6629"/>
                  </a:lnTo>
                  <a:lnTo>
                    <a:pt x="11873" y="6629"/>
                  </a:lnTo>
                  <a:lnTo>
                    <a:pt x="11873" y="1794"/>
                  </a:lnTo>
                  <a:cubicBezTo>
                    <a:pt x="11873" y="807"/>
                    <a:pt x="11073" y="1"/>
                    <a:pt x="10080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8" name="Google Shape;858;p10"/>
            <p:cNvSpPr/>
            <p:nvPr/>
          </p:nvSpPr>
          <p:spPr>
            <a:xfrm>
              <a:off x="5245494" y="4831362"/>
              <a:ext cx="1092114" cy="609653"/>
            </a:xfrm>
            <a:custGeom>
              <a:rect b="b" l="l" r="r" t="t"/>
              <a:pathLst>
                <a:path extrusionOk="0" h="6629" w="11875">
                  <a:moveTo>
                    <a:pt x="1794" y="1"/>
                  </a:moveTo>
                  <a:cubicBezTo>
                    <a:pt x="807" y="1"/>
                    <a:pt x="1" y="807"/>
                    <a:pt x="1" y="1794"/>
                  </a:cubicBezTo>
                  <a:lnTo>
                    <a:pt x="1" y="6629"/>
                  </a:lnTo>
                  <a:lnTo>
                    <a:pt x="11874" y="6629"/>
                  </a:lnTo>
                  <a:lnTo>
                    <a:pt x="11874" y="1794"/>
                  </a:lnTo>
                  <a:cubicBezTo>
                    <a:pt x="11874" y="807"/>
                    <a:pt x="11074" y="1"/>
                    <a:pt x="10081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9" name="Google Shape;859;p10"/>
            <p:cNvSpPr/>
            <p:nvPr/>
          </p:nvSpPr>
          <p:spPr>
            <a:xfrm>
              <a:off x="6464715" y="4831362"/>
              <a:ext cx="1092114" cy="609653"/>
            </a:xfrm>
            <a:custGeom>
              <a:rect b="b" l="l" r="r" t="t"/>
              <a:pathLst>
                <a:path extrusionOk="0" h="6629" w="11875">
                  <a:moveTo>
                    <a:pt x="1794" y="1"/>
                  </a:moveTo>
                  <a:cubicBezTo>
                    <a:pt x="801" y="1"/>
                    <a:pt x="1" y="807"/>
                    <a:pt x="1" y="1794"/>
                  </a:cubicBezTo>
                  <a:lnTo>
                    <a:pt x="1" y="6629"/>
                  </a:lnTo>
                  <a:lnTo>
                    <a:pt x="11874" y="6629"/>
                  </a:lnTo>
                  <a:lnTo>
                    <a:pt x="11874" y="1794"/>
                  </a:lnTo>
                  <a:cubicBezTo>
                    <a:pt x="11874" y="807"/>
                    <a:pt x="11068" y="1"/>
                    <a:pt x="10081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0" name="Google Shape;860;p10"/>
            <p:cNvSpPr/>
            <p:nvPr/>
          </p:nvSpPr>
          <p:spPr>
            <a:xfrm>
              <a:off x="7683936" y="4831362"/>
              <a:ext cx="1092022" cy="609653"/>
            </a:xfrm>
            <a:custGeom>
              <a:rect b="b" l="l" r="r" t="t"/>
              <a:pathLst>
                <a:path extrusionOk="0" h="6629" w="11874">
                  <a:moveTo>
                    <a:pt x="1794" y="1"/>
                  </a:moveTo>
                  <a:cubicBezTo>
                    <a:pt x="801" y="1"/>
                    <a:pt x="1" y="807"/>
                    <a:pt x="1" y="1794"/>
                  </a:cubicBezTo>
                  <a:lnTo>
                    <a:pt x="1" y="6629"/>
                  </a:lnTo>
                  <a:lnTo>
                    <a:pt x="11874" y="6629"/>
                  </a:lnTo>
                  <a:lnTo>
                    <a:pt x="11874" y="1794"/>
                  </a:lnTo>
                  <a:cubicBezTo>
                    <a:pt x="11874" y="807"/>
                    <a:pt x="11068" y="1"/>
                    <a:pt x="10080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1" name="Google Shape;861;p10"/>
            <p:cNvSpPr/>
            <p:nvPr/>
          </p:nvSpPr>
          <p:spPr>
            <a:xfrm>
              <a:off x="-850519" y="4831362"/>
              <a:ext cx="1092666" cy="609653"/>
            </a:xfrm>
            <a:custGeom>
              <a:rect b="b" l="l" r="r" t="t"/>
              <a:pathLst>
                <a:path extrusionOk="0" h="6629" w="11881">
                  <a:moveTo>
                    <a:pt x="1802" y="1"/>
                  </a:moveTo>
                  <a:cubicBezTo>
                    <a:pt x="807" y="1"/>
                    <a:pt x="1" y="807"/>
                    <a:pt x="1" y="1794"/>
                  </a:cubicBezTo>
                  <a:lnTo>
                    <a:pt x="1" y="6629"/>
                  </a:lnTo>
                  <a:lnTo>
                    <a:pt x="11880" y="6629"/>
                  </a:lnTo>
                  <a:lnTo>
                    <a:pt x="11880" y="1794"/>
                  </a:lnTo>
                  <a:cubicBezTo>
                    <a:pt x="11880" y="807"/>
                    <a:pt x="11074" y="1"/>
                    <a:pt x="10087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2" name="Google Shape;862;p10"/>
            <p:cNvSpPr/>
            <p:nvPr/>
          </p:nvSpPr>
          <p:spPr>
            <a:xfrm>
              <a:off x="368702" y="4831362"/>
              <a:ext cx="1092666" cy="609653"/>
            </a:xfrm>
            <a:custGeom>
              <a:rect b="b" l="l" r="r" t="t"/>
              <a:pathLst>
                <a:path extrusionOk="0" h="6629" w="11881">
                  <a:moveTo>
                    <a:pt x="1802" y="1"/>
                  </a:moveTo>
                  <a:cubicBezTo>
                    <a:pt x="807" y="1"/>
                    <a:pt x="1" y="807"/>
                    <a:pt x="1" y="1794"/>
                  </a:cubicBezTo>
                  <a:lnTo>
                    <a:pt x="1" y="6629"/>
                  </a:lnTo>
                  <a:lnTo>
                    <a:pt x="11880" y="6629"/>
                  </a:lnTo>
                  <a:lnTo>
                    <a:pt x="11880" y="1794"/>
                  </a:lnTo>
                  <a:cubicBezTo>
                    <a:pt x="11880" y="807"/>
                    <a:pt x="11074" y="1"/>
                    <a:pt x="10080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3" name="Google Shape;863;p10"/>
            <p:cNvSpPr/>
            <p:nvPr/>
          </p:nvSpPr>
          <p:spPr>
            <a:xfrm>
              <a:off x="1587923" y="4831362"/>
              <a:ext cx="1092666" cy="609653"/>
            </a:xfrm>
            <a:custGeom>
              <a:rect b="b" l="l" r="r" t="t"/>
              <a:pathLst>
                <a:path extrusionOk="0" h="6629" w="11881">
                  <a:moveTo>
                    <a:pt x="1794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6629"/>
                  </a:lnTo>
                  <a:lnTo>
                    <a:pt x="11880" y="6629"/>
                  </a:lnTo>
                  <a:lnTo>
                    <a:pt x="11880" y="1794"/>
                  </a:lnTo>
                  <a:cubicBezTo>
                    <a:pt x="11880" y="807"/>
                    <a:pt x="11074" y="1"/>
                    <a:pt x="10080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4" name="Google Shape;864;p10"/>
            <p:cNvSpPr/>
            <p:nvPr/>
          </p:nvSpPr>
          <p:spPr>
            <a:xfrm>
              <a:off x="2807144" y="4831362"/>
              <a:ext cx="1092022" cy="609653"/>
            </a:xfrm>
            <a:custGeom>
              <a:rect b="b" l="l" r="r" t="t"/>
              <a:pathLst>
                <a:path extrusionOk="0" h="6629" w="11874">
                  <a:moveTo>
                    <a:pt x="1794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6629"/>
                  </a:lnTo>
                  <a:lnTo>
                    <a:pt x="11874" y="6629"/>
                  </a:lnTo>
                  <a:lnTo>
                    <a:pt x="11874" y="1794"/>
                  </a:lnTo>
                  <a:cubicBezTo>
                    <a:pt x="11874" y="807"/>
                    <a:pt x="11074" y="1"/>
                    <a:pt x="10080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5" name="Google Shape;865;p10"/>
            <p:cNvSpPr/>
            <p:nvPr/>
          </p:nvSpPr>
          <p:spPr>
            <a:xfrm>
              <a:off x="8902605" y="4831362"/>
              <a:ext cx="1092574" cy="609653"/>
            </a:xfrm>
            <a:custGeom>
              <a:rect b="b" l="l" r="r" t="t"/>
              <a:pathLst>
                <a:path extrusionOk="0" h="6629" w="11880">
                  <a:moveTo>
                    <a:pt x="1800" y="1"/>
                  </a:moveTo>
                  <a:cubicBezTo>
                    <a:pt x="806" y="1"/>
                    <a:pt x="0" y="807"/>
                    <a:pt x="0" y="1794"/>
                  </a:cubicBezTo>
                  <a:lnTo>
                    <a:pt x="0" y="6629"/>
                  </a:lnTo>
                  <a:lnTo>
                    <a:pt x="11880" y="6629"/>
                  </a:lnTo>
                  <a:lnTo>
                    <a:pt x="11880" y="1794"/>
                  </a:lnTo>
                  <a:cubicBezTo>
                    <a:pt x="11880" y="807"/>
                    <a:pt x="11073" y="1"/>
                    <a:pt x="10086" y="1"/>
                  </a:cubicBezTo>
                  <a:close/>
                </a:path>
              </a:pathLst>
            </a:custGeom>
            <a:solidFill>
              <a:srgbClr val="9E292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6" name="Google Shape;866;p10"/>
            <p:cNvSpPr/>
            <p:nvPr/>
          </p:nvSpPr>
          <p:spPr>
            <a:xfrm>
              <a:off x="5308952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794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4419"/>
                  </a:lnTo>
                  <a:lnTo>
                    <a:pt x="13257" y="4419"/>
                  </a:lnTo>
                  <a:lnTo>
                    <a:pt x="13257" y="1794"/>
                  </a:lnTo>
                  <a:cubicBezTo>
                    <a:pt x="13257" y="807"/>
                    <a:pt x="12451" y="1"/>
                    <a:pt x="11463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7" name="Google Shape;867;p10"/>
            <p:cNvSpPr/>
            <p:nvPr/>
          </p:nvSpPr>
          <p:spPr>
            <a:xfrm>
              <a:off x="6654813" y="5034612"/>
              <a:ext cx="1219213" cy="406404"/>
            </a:xfrm>
            <a:custGeom>
              <a:rect b="b" l="l" r="r" t="t"/>
              <a:pathLst>
                <a:path extrusionOk="0" h="4419" w="13257">
                  <a:moveTo>
                    <a:pt x="1802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4419"/>
                  </a:lnTo>
                  <a:lnTo>
                    <a:pt x="13257" y="4419"/>
                  </a:lnTo>
                  <a:lnTo>
                    <a:pt x="13257" y="1794"/>
                  </a:lnTo>
                  <a:cubicBezTo>
                    <a:pt x="13257" y="807"/>
                    <a:pt x="12458" y="1"/>
                    <a:pt x="11463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8" name="Google Shape;868;p10"/>
            <p:cNvSpPr/>
            <p:nvPr/>
          </p:nvSpPr>
          <p:spPr>
            <a:xfrm>
              <a:off x="-75228" y="5034612"/>
              <a:ext cx="1218569" cy="406404"/>
            </a:xfrm>
            <a:custGeom>
              <a:rect b="b" l="l" r="r" t="t"/>
              <a:pathLst>
                <a:path extrusionOk="0" h="4419" w="13250">
                  <a:moveTo>
                    <a:pt x="1794" y="1"/>
                  </a:moveTo>
                  <a:cubicBezTo>
                    <a:pt x="799" y="1"/>
                    <a:pt x="1" y="807"/>
                    <a:pt x="1" y="1794"/>
                  </a:cubicBezTo>
                  <a:lnTo>
                    <a:pt x="1" y="4419"/>
                  </a:lnTo>
                  <a:lnTo>
                    <a:pt x="13250" y="4419"/>
                  </a:lnTo>
                  <a:lnTo>
                    <a:pt x="13250" y="1794"/>
                  </a:lnTo>
                  <a:cubicBezTo>
                    <a:pt x="13250" y="807"/>
                    <a:pt x="12451" y="1"/>
                    <a:pt x="11456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9" name="Google Shape;869;p10"/>
            <p:cNvSpPr/>
            <p:nvPr/>
          </p:nvSpPr>
          <p:spPr>
            <a:xfrm>
              <a:off x="-1421825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801" y="1"/>
                  </a:moveTo>
                  <a:cubicBezTo>
                    <a:pt x="807" y="1"/>
                    <a:pt x="1" y="807"/>
                    <a:pt x="1" y="1794"/>
                  </a:cubicBezTo>
                  <a:lnTo>
                    <a:pt x="1" y="4419"/>
                  </a:lnTo>
                  <a:lnTo>
                    <a:pt x="13258" y="4419"/>
                  </a:lnTo>
                  <a:lnTo>
                    <a:pt x="13258" y="1794"/>
                  </a:lnTo>
                  <a:cubicBezTo>
                    <a:pt x="13258" y="807"/>
                    <a:pt x="12451" y="1"/>
                    <a:pt x="11464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0" name="Google Shape;870;p10"/>
            <p:cNvSpPr/>
            <p:nvPr/>
          </p:nvSpPr>
          <p:spPr>
            <a:xfrm>
              <a:off x="1270633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794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4419"/>
                  </a:lnTo>
                  <a:lnTo>
                    <a:pt x="13257" y="4419"/>
                  </a:lnTo>
                  <a:lnTo>
                    <a:pt x="13257" y="1794"/>
                  </a:lnTo>
                  <a:cubicBezTo>
                    <a:pt x="13257" y="807"/>
                    <a:pt x="12451" y="1"/>
                    <a:pt x="11464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1" name="Google Shape;871;p10"/>
            <p:cNvSpPr/>
            <p:nvPr/>
          </p:nvSpPr>
          <p:spPr>
            <a:xfrm>
              <a:off x="2616494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800" y="1"/>
                  </a:moveTo>
                  <a:cubicBezTo>
                    <a:pt x="807" y="1"/>
                    <a:pt x="0" y="807"/>
                    <a:pt x="0" y="1794"/>
                  </a:cubicBezTo>
                  <a:lnTo>
                    <a:pt x="0" y="4419"/>
                  </a:lnTo>
                  <a:lnTo>
                    <a:pt x="13257" y="4419"/>
                  </a:lnTo>
                  <a:lnTo>
                    <a:pt x="13257" y="1794"/>
                  </a:lnTo>
                  <a:cubicBezTo>
                    <a:pt x="13257" y="807"/>
                    <a:pt x="12459" y="1"/>
                    <a:pt x="11464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2" name="Google Shape;872;p10"/>
            <p:cNvSpPr/>
            <p:nvPr/>
          </p:nvSpPr>
          <p:spPr>
            <a:xfrm>
              <a:off x="8001318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795" y="1"/>
                  </a:moveTo>
                  <a:cubicBezTo>
                    <a:pt x="799" y="1"/>
                    <a:pt x="1" y="807"/>
                    <a:pt x="1" y="1794"/>
                  </a:cubicBezTo>
                  <a:lnTo>
                    <a:pt x="1" y="4419"/>
                  </a:lnTo>
                  <a:lnTo>
                    <a:pt x="13258" y="4419"/>
                  </a:lnTo>
                  <a:lnTo>
                    <a:pt x="13258" y="1794"/>
                  </a:lnTo>
                  <a:cubicBezTo>
                    <a:pt x="13258" y="807"/>
                    <a:pt x="12451" y="1"/>
                    <a:pt x="11458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3" name="Google Shape;873;p10"/>
            <p:cNvSpPr/>
            <p:nvPr/>
          </p:nvSpPr>
          <p:spPr>
            <a:xfrm>
              <a:off x="9347179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794" y="1"/>
                  </a:moveTo>
                  <a:cubicBezTo>
                    <a:pt x="807" y="1"/>
                    <a:pt x="1" y="807"/>
                    <a:pt x="1" y="1794"/>
                  </a:cubicBezTo>
                  <a:lnTo>
                    <a:pt x="1" y="4419"/>
                  </a:lnTo>
                  <a:lnTo>
                    <a:pt x="13258" y="4419"/>
                  </a:lnTo>
                  <a:lnTo>
                    <a:pt x="13258" y="1794"/>
                  </a:lnTo>
                  <a:cubicBezTo>
                    <a:pt x="13258" y="807"/>
                    <a:pt x="12453" y="1"/>
                    <a:pt x="11464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4" name="Google Shape;874;p10"/>
            <p:cNvSpPr/>
            <p:nvPr/>
          </p:nvSpPr>
          <p:spPr>
            <a:xfrm>
              <a:off x="3963091" y="5034612"/>
              <a:ext cx="1219305" cy="406404"/>
            </a:xfrm>
            <a:custGeom>
              <a:rect b="b" l="l" r="r" t="t"/>
              <a:pathLst>
                <a:path extrusionOk="0" h="4419" w="13258">
                  <a:moveTo>
                    <a:pt x="1794" y="1"/>
                  </a:moveTo>
                  <a:cubicBezTo>
                    <a:pt x="799" y="1"/>
                    <a:pt x="0" y="807"/>
                    <a:pt x="0" y="1794"/>
                  </a:cubicBezTo>
                  <a:lnTo>
                    <a:pt x="0" y="4419"/>
                  </a:lnTo>
                  <a:lnTo>
                    <a:pt x="13257" y="4419"/>
                  </a:lnTo>
                  <a:lnTo>
                    <a:pt x="13257" y="1794"/>
                  </a:lnTo>
                  <a:cubicBezTo>
                    <a:pt x="13257" y="807"/>
                    <a:pt x="12451" y="1"/>
                    <a:pt x="11457" y="1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75" name="Google Shape;875;p10"/>
          <p:cNvSpPr txBox="1"/>
          <p:nvPr>
            <p:ph type="title"/>
          </p:nvPr>
        </p:nvSpPr>
        <p:spPr>
          <a:xfrm>
            <a:off x="720000" y="4108200"/>
            <a:ext cx="77040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29" Type="http://schemas.openxmlformats.org/officeDocument/2006/relationships/slideLayout" Target="../slideLayouts/slideLayout29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11.xml"/><Relationship Id="rId33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32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dk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Chewy"/>
              <a:buNone/>
              <a:defRPr sz="3700">
                <a:solidFill>
                  <a:schemeClr val="lt1"/>
                </a:solidFill>
                <a:latin typeface="Chewy"/>
                <a:ea typeface="Chewy"/>
                <a:cs typeface="Chewy"/>
                <a:sym typeface="Chew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Chewy"/>
              <a:buNone/>
              <a:defRPr sz="3700">
                <a:solidFill>
                  <a:schemeClr val="lt1"/>
                </a:solidFill>
                <a:latin typeface="Chewy"/>
                <a:ea typeface="Chewy"/>
                <a:cs typeface="Chewy"/>
                <a:sym typeface="Chew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Chewy"/>
              <a:buNone/>
              <a:defRPr sz="3700">
                <a:solidFill>
                  <a:schemeClr val="lt1"/>
                </a:solidFill>
                <a:latin typeface="Chewy"/>
                <a:ea typeface="Chewy"/>
                <a:cs typeface="Chewy"/>
                <a:sym typeface="Chew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Chewy"/>
              <a:buNone/>
              <a:defRPr sz="3700">
                <a:solidFill>
                  <a:schemeClr val="lt1"/>
                </a:solidFill>
                <a:latin typeface="Chewy"/>
                <a:ea typeface="Chewy"/>
                <a:cs typeface="Chewy"/>
                <a:sym typeface="Chew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Chewy"/>
              <a:buNone/>
              <a:defRPr sz="3700">
                <a:solidFill>
                  <a:schemeClr val="lt1"/>
                </a:solidFill>
                <a:latin typeface="Chewy"/>
                <a:ea typeface="Chewy"/>
                <a:cs typeface="Chewy"/>
                <a:sym typeface="Chew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Chewy"/>
              <a:buNone/>
              <a:defRPr sz="3700">
                <a:solidFill>
                  <a:schemeClr val="lt1"/>
                </a:solidFill>
                <a:latin typeface="Chewy"/>
                <a:ea typeface="Chewy"/>
                <a:cs typeface="Chewy"/>
                <a:sym typeface="Chew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Chewy"/>
              <a:buNone/>
              <a:defRPr sz="3700">
                <a:solidFill>
                  <a:schemeClr val="lt1"/>
                </a:solidFill>
                <a:latin typeface="Chewy"/>
                <a:ea typeface="Chewy"/>
                <a:cs typeface="Chewy"/>
                <a:sym typeface="Chew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Chewy"/>
              <a:buNone/>
              <a:defRPr sz="3700">
                <a:solidFill>
                  <a:schemeClr val="lt1"/>
                </a:solidFill>
                <a:latin typeface="Chewy"/>
                <a:ea typeface="Chewy"/>
                <a:cs typeface="Chewy"/>
                <a:sym typeface="Chew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Font typeface="Chewy"/>
              <a:buNone/>
              <a:defRPr sz="3700">
                <a:solidFill>
                  <a:schemeClr val="lt1"/>
                </a:solidFill>
                <a:latin typeface="Chewy"/>
                <a:ea typeface="Chewy"/>
                <a:cs typeface="Chewy"/>
                <a:sym typeface="Chew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Quicksand"/>
              <a:buChar char="●"/>
              <a:defRPr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Quicksand"/>
              <a:buChar char="○"/>
              <a:defRPr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Quicksand"/>
              <a:buChar char="■"/>
              <a:defRPr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Quicksand"/>
              <a:buChar char="●"/>
              <a:defRPr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Quicksand"/>
              <a:buChar char="○"/>
              <a:defRPr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Quicksand"/>
              <a:buChar char="■"/>
              <a:defRPr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Quicksand"/>
              <a:buChar char="●"/>
              <a:defRPr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Quicksand"/>
              <a:buChar char="○"/>
              <a:defRPr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Font typeface="Quicksand"/>
              <a:buChar char="■"/>
              <a:defRPr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citaty.net/autori/jiri-voskovec/" TargetMode="External"/><Relationship Id="rId4" Type="http://schemas.openxmlformats.org/officeDocument/2006/relationships/hyperlink" Target="https://cs.wikipedia.org/wiki/Osvobozen%C3%A9_divadlo" TargetMode="External"/><Relationship Id="rId5" Type="http://schemas.openxmlformats.org/officeDocument/2006/relationships/hyperlink" Target="https://slideplayer.cz/slide/1951241/" TargetMode="External"/><Relationship Id="rId6" Type="http://schemas.openxmlformats.org/officeDocument/2006/relationships/hyperlink" Target="https://www.slideserve.com/afram/osvobozen-divadlo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8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www.youtube.com/watch?v=Xi1TP7khjZk" TargetMode="External"/><Relationship Id="rId4" Type="http://schemas.openxmlformats.org/officeDocument/2006/relationships/hyperlink" Target="https://www.youtube.com/watch?v=xluP9lIzBr8" TargetMode="External"/><Relationship Id="rId5" Type="http://schemas.openxmlformats.org/officeDocument/2006/relationships/hyperlink" Target="https://www.youtube.com/watch?v=E0ZI_6DlD2o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www.youtube.com/watch?v=zszEME6xWvU" TargetMode="External"/><Relationship Id="rId4" Type="http://schemas.openxmlformats.org/officeDocument/2006/relationships/hyperlink" Target="https://www.youtube.com/watch?v=i2IYzWNVVyw" TargetMode="External"/><Relationship Id="rId5" Type="http://schemas.openxmlformats.org/officeDocument/2006/relationships/hyperlink" Target="https://www.youtube.com/watch?v=VN6MQ14hmeA" TargetMode="External"/><Relationship Id="rId6" Type="http://schemas.openxmlformats.org/officeDocument/2006/relationships/hyperlink" Target="https://www.youtube.com/watch?v=sZPzyg2FOVA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02" name="Shape 29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03" name="Google Shape;2903;p34"/>
          <p:cNvGrpSpPr/>
          <p:nvPr/>
        </p:nvGrpSpPr>
        <p:grpSpPr>
          <a:xfrm>
            <a:off x="6923447" y="1987480"/>
            <a:ext cx="791737" cy="2359947"/>
            <a:chOff x="1983250" y="3491275"/>
            <a:chExt cx="277025" cy="825763"/>
          </a:xfrm>
        </p:grpSpPr>
        <p:grpSp>
          <p:nvGrpSpPr>
            <p:cNvPr id="2904" name="Google Shape;2904;p34"/>
            <p:cNvGrpSpPr/>
            <p:nvPr/>
          </p:nvGrpSpPr>
          <p:grpSpPr>
            <a:xfrm>
              <a:off x="2002275" y="3683613"/>
              <a:ext cx="246275" cy="633425"/>
              <a:chOff x="2002275" y="3683613"/>
              <a:chExt cx="246275" cy="633425"/>
            </a:xfrm>
          </p:grpSpPr>
          <p:sp>
            <p:nvSpPr>
              <p:cNvPr id="2905" name="Google Shape;2905;p34"/>
              <p:cNvSpPr/>
              <p:nvPr/>
            </p:nvSpPr>
            <p:spPr>
              <a:xfrm>
                <a:off x="2005650" y="4273313"/>
                <a:ext cx="230750" cy="43725"/>
              </a:xfrm>
              <a:custGeom>
                <a:rect b="b" l="l" r="r" t="t"/>
                <a:pathLst>
                  <a:path extrusionOk="0" h="1749" w="9230">
                    <a:moveTo>
                      <a:pt x="4614" y="0"/>
                    </a:moveTo>
                    <a:cubicBezTo>
                      <a:pt x="2067" y="0"/>
                      <a:pt x="1" y="390"/>
                      <a:pt x="1" y="878"/>
                    </a:cubicBezTo>
                    <a:cubicBezTo>
                      <a:pt x="1" y="1359"/>
                      <a:pt x="2067" y="1749"/>
                      <a:pt x="4614" y="1749"/>
                    </a:cubicBezTo>
                    <a:cubicBezTo>
                      <a:pt x="7163" y="1749"/>
                      <a:pt x="9229" y="1359"/>
                      <a:pt x="9229" y="878"/>
                    </a:cubicBezTo>
                    <a:cubicBezTo>
                      <a:pt x="9229" y="390"/>
                      <a:pt x="7163" y="0"/>
                      <a:pt x="461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06" name="Google Shape;2906;p34"/>
              <p:cNvSpPr/>
              <p:nvPr/>
            </p:nvSpPr>
            <p:spPr>
              <a:xfrm>
                <a:off x="2043525" y="3683613"/>
                <a:ext cx="153725" cy="170400"/>
              </a:xfrm>
              <a:custGeom>
                <a:rect b="b" l="l" r="r" t="t"/>
                <a:pathLst>
                  <a:path extrusionOk="0" h="6816" w="6149">
                    <a:moveTo>
                      <a:pt x="3017" y="1"/>
                    </a:moveTo>
                    <a:cubicBezTo>
                      <a:pt x="1837" y="1"/>
                      <a:pt x="374" y="466"/>
                      <a:pt x="45" y="1598"/>
                    </a:cubicBezTo>
                    <a:cubicBezTo>
                      <a:pt x="13" y="1708"/>
                      <a:pt x="0" y="1825"/>
                      <a:pt x="0" y="1936"/>
                    </a:cubicBezTo>
                    <a:cubicBezTo>
                      <a:pt x="495" y="2781"/>
                      <a:pt x="942" y="3631"/>
                      <a:pt x="1248" y="4567"/>
                    </a:cubicBezTo>
                    <a:cubicBezTo>
                      <a:pt x="1416" y="5088"/>
                      <a:pt x="1547" y="5620"/>
                      <a:pt x="1611" y="6166"/>
                    </a:cubicBezTo>
                    <a:cubicBezTo>
                      <a:pt x="1625" y="6238"/>
                      <a:pt x="1632" y="6316"/>
                      <a:pt x="1632" y="6387"/>
                    </a:cubicBezTo>
                    <a:cubicBezTo>
                      <a:pt x="1671" y="6420"/>
                      <a:pt x="1710" y="6447"/>
                      <a:pt x="1749" y="6471"/>
                    </a:cubicBezTo>
                    <a:cubicBezTo>
                      <a:pt x="2124" y="6702"/>
                      <a:pt x="2600" y="6815"/>
                      <a:pt x="3074" y="6815"/>
                    </a:cubicBezTo>
                    <a:cubicBezTo>
                      <a:pt x="3552" y="6815"/>
                      <a:pt x="4028" y="6700"/>
                      <a:pt x="4400" y="6471"/>
                    </a:cubicBezTo>
                    <a:cubicBezTo>
                      <a:pt x="4445" y="6447"/>
                      <a:pt x="4484" y="6420"/>
                      <a:pt x="4517" y="6387"/>
                    </a:cubicBezTo>
                    <a:cubicBezTo>
                      <a:pt x="4523" y="6316"/>
                      <a:pt x="4529" y="6238"/>
                      <a:pt x="4536" y="6166"/>
                    </a:cubicBezTo>
                    <a:cubicBezTo>
                      <a:pt x="4601" y="5620"/>
                      <a:pt x="4731" y="5088"/>
                      <a:pt x="4901" y="4567"/>
                    </a:cubicBezTo>
                    <a:cubicBezTo>
                      <a:pt x="5205" y="3631"/>
                      <a:pt x="5660" y="2781"/>
                      <a:pt x="6148" y="1936"/>
                    </a:cubicBezTo>
                    <a:cubicBezTo>
                      <a:pt x="6148" y="1825"/>
                      <a:pt x="6134" y="1708"/>
                      <a:pt x="6101" y="1598"/>
                    </a:cubicBezTo>
                    <a:cubicBezTo>
                      <a:pt x="5829" y="656"/>
                      <a:pt x="4550" y="221"/>
                      <a:pt x="3698" y="58"/>
                    </a:cubicBezTo>
                    <a:cubicBezTo>
                      <a:pt x="3491" y="20"/>
                      <a:pt x="3260" y="1"/>
                      <a:pt x="3017" y="1"/>
                    </a:cubicBezTo>
                    <a:close/>
                  </a:path>
                </a:pathLst>
              </a:custGeom>
              <a:solidFill>
                <a:srgbClr val="FFBAA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07" name="Google Shape;2907;p34"/>
              <p:cNvSpPr/>
              <p:nvPr/>
            </p:nvSpPr>
            <p:spPr>
              <a:xfrm>
                <a:off x="2129600" y="3924363"/>
                <a:ext cx="72825" cy="369075"/>
              </a:xfrm>
              <a:custGeom>
                <a:rect b="b" l="l" r="r" t="t"/>
                <a:pathLst>
                  <a:path extrusionOk="0" h="14763" w="2913">
                    <a:moveTo>
                      <a:pt x="1375" y="1"/>
                    </a:moveTo>
                    <a:cubicBezTo>
                      <a:pt x="1277" y="1"/>
                      <a:pt x="1178" y="7"/>
                      <a:pt x="1080" y="20"/>
                    </a:cubicBezTo>
                    <a:cubicBezTo>
                      <a:pt x="307" y="143"/>
                      <a:pt x="138" y="716"/>
                      <a:pt x="132" y="1358"/>
                    </a:cubicBezTo>
                    <a:cubicBezTo>
                      <a:pt x="79" y="4705"/>
                      <a:pt x="7" y="8052"/>
                      <a:pt x="1" y="11399"/>
                    </a:cubicBezTo>
                    <a:cubicBezTo>
                      <a:pt x="1" y="12321"/>
                      <a:pt x="46" y="13238"/>
                      <a:pt x="54" y="14160"/>
                    </a:cubicBezTo>
                    <a:cubicBezTo>
                      <a:pt x="60" y="14537"/>
                      <a:pt x="171" y="14602"/>
                      <a:pt x="514" y="14641"/>
                    </a:cubicBezTo>
                    <a:cubicBezTo>
                      <a:pt x="834" y="14674"/>
                      <a:pt x="1152" y="14705"/>
                      <a:pt x="1464" y="14726"/>
                    </a:cubicBezTo>
                    <a:cubicBezTo>
                      <a:pt x="1530" y="14729"/>
                      <a:pt x="1912" y="14763"/>
                      <a:pt x="2265" y="14763"/>
                    </a:cubicBezTo>
                    <a:cubicBezTo>
                      <a:pt x="2602" y="14763"/>
                      <a:pt x="2912" y="14732"/>
                      <a:pt x="2900" y="14615"/>
                    </a:cubicBezTo>
                    <a:cubicBezTo>
                      <a:pt x="2892" y="14537"/>
                      <a:pt x="2633" y="14414"/>
                      <a:pt x="2574" y="14387"/>
                    </a:cubicBezTo>
                    <a:cubicBezTo>
                      <a:pt x="2451" y="14336"/>
                      <a:pt x="2322" y="14336"/>
                      <a:pt x="2191" y="14323"/>
                    </a:cubicBezTo>
                    <a:cubicBezTo>
                      <a:pt x="2100" y="14309"/>
                      <a:pt x="2016" y="14291"/>
                      <a:pt x="1932" y="14264"/>
                    </a:cubicBezTo>
                    <a:cubicBezTo>
                      <a:pt x="1710" y="14135"/>
                      <a:pt x="1476" y="14018"/>
                      <a:pt x="1255" y="13880"/>
                    </a:cubicBezTo>
                    <a:cubicBezTo>
                      <a:pt x="1068" y="13770"/>
                      <a:pt x="1054" y="13777"/>
                      <a:pt x="1093" y="13562"/>
                    </a:cubicBezTo>
                    <a:cubicBezTo>
                      <a:pt x="1125" y="13413"/>
                      <a:pt x="1164" y="13271"/>
                      <a:pt x="1197" y="13121"/>
                    </a:cubicBezTo>
                    <a:cubicBezTo>
                      <a:pt x="1341" y="12491"/>
                      <a:pt x="1476" y="11847"/>
                      <a:pt x="1599" y="11210"/>
                    </a:cubicBezTo>
                    <a:cubicBezTo>
                      <a:pt x="2172" y="8253"/>
                      <a:pt x="2496" y="5245"/>
                      <a:pt x="2633" y="2236"/>
                    </a:cubicBezTo>
                    <a:cubicBezTo>
                      <a:pt x="2658" y="1683"/>
                      <a:pt x="2697" y="1098"/>
                      <a:pt x="2541" y="560"/>
                    </a:cubicBezTo>
                    <a:cubicBezTo>
                      <a:pt x="2457" y="254"/>
                      <a:pt x="2256" y="110"/>
                      <a:pt x="1957" y="59"/>
                    </a:cubicBezTo>
                    <a:cubicBezTo>
                      <a:pt x="1763" y="24"/>
                      <a:pt x="1569" y="1"/>
                      <a:pt x="1375" y="1"/>
                    </a:cubicBezTo>
                    <a:close/>
                  </a:path>
                </a:pathLst>
              </a:custGeom>
              <a:solidFill>
                <a:srgbClr val="FFBAA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08" name="Google Shape;2908;p34"/>
              <p:cNvSpPr/>
              <p:nvPr/>
            </p:nvSpPr>
            <p:spPr>
              <a:xfrm>
                <a:off x="2041725" y="3924363"/>
                <a:ext cx="72675" cy="369075"/>
              </a:xfrm>
              <a:custGeom>
                <a:rect b="b" l="l" r="r" t="t"/>
                <a:pathLst>
                  <a:path extrusionOk="0" h="14763" w="2907">
                    <a:moveTo>
                      <a:pt x="1537" y="1"/>
                    </a:moveTo>
                    <a:cubicBezTo>
                      <a:pt x="1341" y="1"/>
                      <a:pt x="1146" y="24"/>
                      <a:pt x="956" y="59"/>
                    </a:cubicBezTo>
                    <a:cubicBezTo>
                      <a:pt x="651" y="110"/>
                      <a:pt x="456" y="254"/>
                      <a:pt x="364" y="560"/>
                    </a:cubicBezTo>
                    <a:cubicBezTo>
                      <a:pt x="216" y="1098"/>
                      <a:pt x="247" y="1683"/>
                      <a:pt x="273" y="2236"/>
                    </a:cubicBezTo>
                    <a:cubicBezTo>
                      <a:pt x="417" y="5245"/>
                      <a:pt x="735" y="8253"/>
                      <a:pt x="1307" y="11210"/>
                    </a:cubicBezTo>
                    <a:cubicBezTo>
                      <a:pt x="1437" y="11847"/>
                      <a:pt x="1566" y="12491"/>
                      <a:pt x="1716" y="13121"/>
                    </a:cubicBezTo>
                    <a:cubicBezTo>
                      <a:pt x="1749" y="13271"/>
                      <a:pt x="1788" y="13413"/>
                      <a:pt x="1814" y="13562"/>
                    </a:cubicBezTo>
                    <a:cubicBezTo>
                      <a:pt x="1860" y="13777"/>
                      <a:pt x="1845" y="13770"/>
                      <a:pt x="1651" y="13880"/>
                    </a:cubicBezTo>
                    <a:cubicBezTo>
                      <a:pt x="1431" y="14018"/>
                      <a:pt x="1203" y="14135"/>
                      <a:pt x="981" y="14264"/>
                    </a:cubicBezTo>
                    <a:cubicBezTo>
                      <a:pt x="897" y="14291"/>
                      <a:pt x="813" y="14309"/>
                      <a:pt x="723" y="14323"/>
                    </a:cubicBezTo>
                    <a:cubicBezTo>
                      <a:pt x="592" y="14336"/>
                      <a:pt x="462" y="14336"/>
                      <a:pt x="339" y="14387"/>
                    </a:cubicBezTo>
                    <a:cubicBezTo>
                      <a:pt x="273" y="14414"/>
                      <a:pt x="21" y="14537"/>
                      <a:pt x="13" y="14615"/>
                    </a:cubicBezTo>
                    <a:cubicBezTo>
                      <a:pt x="1" y="14732"/>
                      <a:pt x="310" y="14763"/>
                      <a:pt x="645" y="14763"/>
                    </a:cubicBezTo>
                    <a:cubicBezTo>
                      <a:pt x="996" y="14763"/>
                      <a:pt x="1377" y="14729"/>
                      <a:pt x="1443" y="14726"/>
                    </a:cubicBezTo>
                    <a:cubicBezTo>
                      <a:pt x="1761" y="14705"/>
                      <a:pt x="2079" y="14674"/>
                      <a:pt x="2391" y="14641"/>
                    </a:cubicBezTo>
                    <a:cubicBezTo>
                      <a:pt x="2742" y="14602"/>
                      <a:pt x="2853" y="14537"/>
                      <a:pt x="2853" y="14160"/>
                    </a:cubicBezTo>
                    <a:cubicBezTo>
                      <a:pt x="2859" y="13238"/>
                      <a:pt x="2906" y="12321"/>
                      <a:pt x="2906" y="11399"/>
                    </a:cubicBezTo>
                    <a:cubicBezTo>
                      <a:pt x="2906" y="8052"/>
                      <a:pt x="2828" y="4705"/>
                      <a:pt x="2781" y="1358"/>
                    </a:cubicBezTo>
                    <a:cubicBezTo>
                      <a:pt x="2769" y="716"/>
                      <a:pt x="2607" y="143"/>
                      <a:pt x="1833" y="20"/>
                    </a:cubicBezTo>
                    <a:cubicBezTo>
                      <a:pt x="1735" y="7"/>
                      <a:pt x="1636" y="1"/>
                      <a:pt x="1537" y="1"/>
                    </a:cubicBezTo>
                    <a:close/>
                  </a:path>
                </a:pathLst>
              </a:custGeom>
              <a:solidFill>
                <a:srgbClr val="FFBAA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09" name="Google Shape;2909;p34"/>
              <p:cNvSpPr/>
              <p:nvPr/>
            </p:nvSpPr>
            <p:spPr>
              <a:xfrm>
                <a:off x="2130425" y="4279313"/>
                <a:ext cx="72150" cy="14650"/>
              </a:xfrm>
              <a:custGeom>
                <a:rect b="b" l="l" r="r" t="t"/>
                <a:pathLst>
                  <a:path extrusionOk="0" h="586" w="2886">
                    <a:moveTo>
                      <a:pt x="1" y="1"/>
                    </a:moveTo>
                    <a:lnTo>
                      <a:pt x="7" y="33"/>
                    </a:lnTo>
                    <a:cubicBezTo>
                      <a:pt x="21" y="359"/>
                      <a:pt x="138" y="423"/>
                      <a:pt x="481" y="462"/>
                    </a:cubicBezTo>
                    <a:cubicBezTo>
                      <a:pt x="801" y="495"/>
                      <a:pt x="1119" y="528"/>
                      <a:pt x="1431" y="546"/>
                    </a:cubicBezTo>
                    <a:lnTo>
                      <a:pt x="1470" y="554"/>
                    </a:lnTo>
                    <a:cubicBezTo>
                      <a:pt x="1768" y="573"/>
                      <a:pt x="2022" y="585"/>
                      <a:pt x="2223" y="585"/>
                    </a:cubicBezTo>
                    <a:cubicBezTo>
                      <a:pt x="2580" y="585"/>
                      <a:pt x="2795" y="546"/>
                      <a:pt x="2859" y="482"/>
                    </a:cubicBezTo>
                    <a:cubicBezTo>
                      <a:pt x="2880" y="462"/>
                      <a:pt x="2886" y="437"/>
                      <a:pt x="2886" y="411"/>
                    </a:cubicBezTo>
                    <a:cubicBezTo>
                      <a:pt x="2873" y="312"/>
                      <a:pt x="2561" y="177"/>
                      <a:pt x="2547" y="171"/>
                    </a:cubicBezTo>
                    <a:cubicBezTo>
                      <a:pt x="2438" y="125"/>
                      <a:pt x="2328" y="118"/>
                      <a:pt x="2217" y="105"/>
                    </a:cubicBezTo>
                    <a:lnTo>
                      <a:pt x="2158" y="105"/>
                    </a:lnTo>
                    <a:cubicBezTo>
                      <a:pt x="2094" y="99"/>
                      <a:pt x="2028" y="86"/>
                      <a:pt x="1963" y="66"/>
                    </a:cubicBezTo>
                    <a:lnTo>
                      <a:pt x="1956" y="66"/>
                    </a:lnTo>
                    <a:cubicBezTo>
                      <a:pt x="1775" y="118"/>
                      <a:pt x="1580" y="150"/>
                      <a:pt x="1372" y="171"/>
                    </a:cubicBezTo>
                    <a:cubicBezTo>
                      <a:pt x="1266" y="180"/>
                      <a:pt x="1159" y="185"/>
                      <a:pt x="1050" y="185"/>
                    </a:cubicBezTo>
                    <a:cubicBezTo>
                      <a:pt x="864" y="185"/>
                      <a:pt x="674" y="170"/>
                      <a:pt x="481" y="138"/>
                    </a:cubicBezTo>
                    <a:cubicBezTo>
                      <a:pt x="339" y="111"/>
                      <a:pt x="169" y="79"/>
                      <a:pt x="33" y="15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10" name="Google Shape;2910;p34"/>
              <p:cNvSpPr/>
              <p:nvPr/>
            </p:nvSpPr>
            <p:spPr>
              <a:xfrm>
                <a:off x="2041400" y="4279313"/>
                <a:ext cx="72175" cy="14650"/>
              </a:xfrm>
              <a:custGeom>
                <a:rect b="b" l="l" r="r" t="t"/>
                <a:pathLst>
                  <a:path extrusionOk="0" h="586" w="2887">
                    <a:moveTo>
                      <a:pt x="2886" y="1"/>
                    </a:moveTo>
                    <a:lnTo>
                      <a:pt x="2860" y="15"/>
                    </a:lnTo>
                    <a:cubicBezTo>
                      <a:pt x="2716" y="79"/>
                      <a:pt x="2554" y="111"/>
                      <a:pt x="2412" y="138"/>
                    </a:cubicBezTo>
                    <a:cubicBezTo>
                      <a:pt x="2219" y="170"/>
                      <a:pt x="2027" y="185"/>
                      <a:pt x="1839" y="185"/>
                    </a:cubicBezTo>
                    <a:cubicBezTo>
                      <a:pt x="1729" y="185"/>
                      <a:pt x="1621" y="180"/>
                      <a:pt x="1515" y="171"/>
                    </a:cubicBezTo>
                    <a:cubicBezTo>
                      <a:pt x="1313" y="150"/>
                      <a:pt x="1118" y="118"/>
                      <a:pt x="937" y="66"/>
                    </a:cubicBezTo>
                    <a:lnTo>
                      <a:pt x="923" y="66"/>
                    </a:lnTo>
                    <a:cubicBezTo>
                      <a:pt x="859" y="86"/>
                      <a:pt x="793" y="99"/>
                      <a:pt x="728" y="105"/>
                    </a:cubicBezTo>
                    <a:lnTo>
                      <a:pt x="670" y="105"/>
                    </a:lnTo>
                    <a:cubicBezTo>
                      <a:pt x="566" y="118"/>
                      <a:pt x="449" y="125"/>
                      <a:pt x="346" y="171"/>
                    </a:cubicBezTo>
                    <a:cubicBezTo>
                      <a:pt x="325" y="177"/>
                      <a:pt x="13" y="312"/>
                      <a:pt x="1" y="411"/>
                    </a:cubicBezTo>
                    <a:cubicBezTo>
                      <a:pt x="1" y="437"/>
                      <a:pt x="7" y="462"/>
                      <a:pt x="26" y="482"/>
                    </a:cubicBezTo>
                    <a:cubicBezTo>
                      <a:pt x="91" y="546"/>
                      <a:pt x="307" y="585"/>
                      <a:pt x="664" y="585"/>
                    </a:cubicBezTo>
                    <a:cubicBezTo>
                      <a:pt x="871" y="585"/>
                      <a:pt x="1118" y="573"/>
                      <a:pt x="1417" y="554"/>
                    </a:cubicBezTo>
                    <a:lnTo>
                      <a:pt x="1456" y="546"/>
                    </a:lnTo>
                    <a:cubicBezTo>
                      <a:pt x="1774" y="528"/>
                      <a:pt x="2092" y="495"/>
                      <a:pt x="2404" y="462"/>
                    </a:cubicBezTo>
                    <a:cubicBezTo>
                      <a:pt x="2749" y="423"/>
                      <a:pt x="2866" y="359"/>
                      <a:pt x="2886" y="33"/>
                    </a:cubicBezTo>
                    <a:lnTo>
                      <a:pt x="2886" y="1"/>
                    </a:ln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11" name="Google Shape;2911;p34"/>
              <p:cNvSpPr/>
              <p:nvPr/>
            </p:nvSpPr>
            <p:spPr>
              <a:xfrm>
                <a:off x="2068550" y="3781813"/>
                <a:ext cx="103350" cy="72525"/>
              </a:xfrm>
              <a:custGeom>
                <a:rect b="b" l="l" r="r" t="t"/>
                <a:pathLst>
                  <a:path extrusionOk="0" h="2901" w="4134">
                    <a:moveTo>
                      <a:pt x="20" y="0"/>
                    </a:moveTo>
                    <a:cubicBezTo>
                      <a:pt x="16" y="0"/>
                      <a:pt x="11" y="5"/>
                      <a:pt x="7" y="9"/>
                    </a:cubicBezTo>
                    <a:cubicBezTo>
                      <a:pt x="0" y="15"/>
                      <a:pt x="0" y="23"/>
                      <a:pt x="0" y="29"/>
                    </a:cubicBezTo>
                    <a:cubicBezTo>
                      <a:pt x="91" y="243"/>
                      <a:pt x="163" y="444"/>
                      <a:pt x="227" y="647"/>
                    </a:cubicBezTo>
                    <a:cubicBezTo>
                      <a:pt x="415" y="1205"/>
                      <a:pt x="532" y="1725"/>
                      <a:pt x="592" y="2238"/>
                    </a:cubicBezTo>
                    <a:cubicBezTo>
                      <a:pt x="598" y="2310"/>
                      <a:pt x="610" y="2388"/>
                      <a:pt x="610" y="2466"/>
                    </a:cubicBezTo>
                    <a:cubicBezTo>
                      <a:pt x="610" y="2466"/>
                      <a:pt x="617" y="2472"/>
                      <a:pt x="617" y="2480"/>
                    </a:cubicBezTo>
                    <a:cubicBezTo>
                      <a:pt x="656" y="2504"/>
                      <a:pt x="694" y="2531"/>
                      <a:pt x="733" y="2558"/>
                    </a:cubicBezTo>
                    <a:cubicBezTo>
                      <a:pt x="1111" y="2784"/>
                      <a:pt x="1591" y="2901"/>
                      <a:pt x="2073" y="2901"/>
                    </a:cubicBezTo>
                    <a:cubicBezTo>
                      <a:pt x="2554" y="2901"/>
                      <a:pt x="3034" y="2784"/>
                      <a:pt x="3411" y="2558"/>
                    </a:cubicBezTo>
                    <a:cubicBezTo>
                      <a:pt x="3450" y="2531"/>
                      <a:pt x="3489" y="2504"/>
                      <a:pt x="3528" y="2480"/>
                    </a:cubicBezTo>
                    <a:cubicBezTo>
                      <a:pt x="3535" y="2472"/>
                      <a:pt x="3535" y="2466"/>
                      <a:pt x="3535" y="2466"/>
                    </a:cubicBezTo>
                    <a:cubicBezTo>
                      <a:pt x="3541" y="2388"/>
                      <a:pt x="3549" y="2310"/>
                      <a:pt x="3555" y="2238"/>
                    </a:cubicBezTo>
                    <a:cubicBezTo>
                      <a:pt x="3619" y="1725"/>
                      <a:pt x="3736" y="1205"/>
                      <a:pt x="3918" y="647"/>
                    </a:cubicBezTo>
                    <a:cubicBezTo>
                      <a:pt x="3984" y="458"/>
                      <a:pt x="4048" y="263"/>
                      <a:pt x="4133" y="62"/>
                    </a:cubicBezTo>
                    <a:cubicBezTo>
                      <a:pt x="4133" y="54"/>
                      <a:pt x="4133" y="48"/>
                      <a:pt x="4126" y="42"/>
                    </a:cubicBezTo>
                    <a:cubicBezTo>
                      <a:pt x="4126" y="36"/>
                      <a:pt x="4113" y="36"/>
                      <a:pt x="4107" y="36"/>
                    </a:cubicBezTo>
                    <a:cubicBezTo>
                      <a:pt x="3822" y="120"/>
                      <a:pt x="3528" y="185"/>
                      <a:pt x="3237" y="231"/>
                    </a:cubicBezTo>
                    <a:cubicBezTo>
                      <a:pt x="2850" y="294"/>
                      <a:pt x="2455" y="326"/>
                      <a:pt x="2060" y="326"/>
                    </a:cubicBezTo>
                    <a:cubicBezTo>
                      <a:pt x="1769" y="326"/>
                      <a:pt x="1478" y="309"/>
                      <a:pt x="1189" y="276"/>
                    </a:cubicBezTo>
                    <a:cubicBezTo>
                      <a:pt x="844" y="231"/>
                      <a:pt x="475" y="146"/>
                      <a:pt x="25" y="3"/>
                    </a:cubicBezTo>
                    <a:cubicBezTo>
                      <a:pt x="24" y="1"/>
                      <a:pt x="22" y="0"/>
                      <a:pt x="20" y="0"/>
                    </a:cubicBezTo>
                    <a:close/>
                  </a:path>
                </a:pathLst>
              </a:custGeom>
              <a:solidFill>
                <a:srgbClr val="C2323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12" name="Google Shape;2912;p34"/>
              <p:cNvSpPr/>
              <p:nvPr/>
            </p:nvSpPr>
            <p:spPr>
              <a:xfrm>
                <a:off x="2041250" y="3824763"/>
                <a:ext cx="159700" cy="149675"/>
              </a:xfrm>
              <a:custGeom>
                <a:rect b="b" l="l" r="r" t="t"/>
                <a:pathLst>
                  <a:path extrusionOk="0" h="5987" w="6388">
                    <a:moveTo>
                      <a:pt x="4680" y="0"/>
                    </a:moveTo>
                    <a:cubicBezTo>
                      <a:pt x="4315" y="228"/>
                      <a:pt x="3750" y="228"/>
                      <a:pt x="3334" y="234"/>
                    </a:cubicBezTo>
                    <a:cubicBezTo>
                      <a:pt x="3281" y="236"/>
                      <a:pt x="3228" y="236"/>
                      <a:pt x="3175" y="236"/>
                    </a:cubicBezTo>
                    <a:cubicBezTo>
                      <a:pt x="2757" y="236"/>
                      <a:pt x="2329" y="194"/>
                      <a:pt x="1930" y="138"/>
                    </a:cubicBezTo>
                    <a:cubicBezTo>
                      <a:pt x="1846" y="124"/>
                      <a:pt x="1755" y="111"/>
                      <a:pt x="1670" y="99"/>
                    </a:cubicBezTo>
                    <a:cubicBezTo>
                      <a:pt x="1521" y="450"/>
                      <a:pt x="1312" y="774"/>
                      <a:pt x="1105" y="1098"/>
                    </a:cubicBezTo>
                    <a:cubicBezTo>
                      <a:pt x="871" y="1449"/>
                      <a:pt x="643" y="1806"/>
                      <a:pt x="469" y="2190"/>
                    </a:cubicBezTo>
                    <a:cubicBezTo>
                      <a:pt x="299" y="2568"/>
                      <a:pt x="175" y="2964"/>
                      <a:pt x="104" y="3374"/>
                    </a:cubicBezTo>
                    <a:cubicBezTo>
                      <a:pt x="26" y="3776"/>
                      <a:pt x="1" y="4193"/>
                      <a:pt x="13" y="4608"/>
                    </a:cubicBezTo>
                    <a:cubicBezTo>
                      <a:pt x="32" y="5018"/>
                      <a:pt x="97" y="5426"/>
                      <a:pt x="214" y="5823"/>
                    </a:cubicBezTo>
                    <a:cubicBezTo>
                      <a:pt x="227" y="5876"/>
                      <a:pt x="241" y="5921"/>
                      <a:pt x="260" y="5972"/>
                    </a:cubicBezTo>
                    <a:cubicBezTo>
                      <a:pt x="260" y="5978"/>
                      <a:pt x="274" y="5986"/>
                      <a:pt x="280" y="5986"/>
                    </a:cubicBezTo>
                    <a:cubicBezTo>
                      <a:pt x="286" y="5978"/>
                      <a:pt x="292" y="5978"/>
                      <a:pt x="299" y="5972"/>
                    </a:cubicBezTo>
                    <a:lnTo>
                      <a:pt x="299" y="5960"/>
                    </a:lnTo>
                    <a:cubicBezTo>
                      <a:pt x="292" y="5954"/>
                      <a:pt x="292" y="5947"/>
                      <a:pt x="292" y="5939"/>
                    </a:cubicBezTo>
                    <a:cubicBezTo>
                      <a:pt x="325" y="5927"/>
                      <a:pt x="364" y="5908"/>
                      <a:pt x="403" y="5894"/>
                    </a:cubicBezTo>
                    <a:cubicBezTo>
                      <a:pt x="643" y="5720"/>
                      <a:pt x="916" y="5582"/>
                      <a:pt x="1216" y="5511"/>
                    </a:cubicBezTo>
                    <a:cubicBezTo>
                      <a:pt x="1369" y="5476"/>
                      <a:pt x="1521" y="5458"/>
                      <a:pt x="1673" y="5458"/>
                    </a:cubicBezTo>
                    <a:cubicBezTo>
                      <a:pt x="1826" y="5458"/>
                      <a:pt x="1978" y="5476"/>
                      <a:pt x="2131" y="5511"/>
                    </a:cubicBezTo>
                    <a:cubicBezTo>
                      <a:pt x="2480" y="5587"/>
                      <a:pt x="2799" y="5745"/>
                      <a:pt x="3158" y="5745"/>
                    </a:cubicBezTo>
                    <a:cubicBezTo>
                      <a:pt x="3167" y="5745"/>
                      <a:pt x="3175" y="5745"/>
                      <a:pt x="3184" y="5745"/>
                    </a:cubicBezTo>
                    <a:cubicBezTo>
                      <a:pt x="3555" y="5738"/>
                      <a:pt x="3906" y="5609"/>
                      <a:pt x="4269" y="5557"/>
                    </a:cubicBezTo>
                    <a:cubicBezTo>
                      <a:pt x="4437" y="5531"/>
                      <a:pt x="4604" y="5518"/>
                      <a:pt x="4771" y="5518"/>
                    </a:cubicBezTo>
                    <a:cubicBezTo>
                      <a:pt x="4902" y="5518"/>
                      <a:pt x="5034" y="5526"/>
                      <a:pt x="5166" y="5543"/>
                    </a:cubicBezTo>
                    <a:cubicBezTo>
                      <a:pt x="5478" y="5589"/>
                      <a:pt x="5790" y="5674"/>
                      <a:pt x="6069" y="5830"/>
                    </a:cubicBezTo>
                    <a:cubicBezTo>
                      <a:pt x="6096" y="5843"/>
                      <a:pt x="6128" y="5862"/>
                      <a:pt x="6153" y="5876"/>
                    </a:cubicBezTo>
                    <a:cubicBezTo>
                      <a:pt x="6161" y="5862"/>
                      <a:pt x="6167" y="5843"/>
                      <a:pt x="6174" y="5823"/>
                    </a:cubicBezTo>
                    <a:cubicBezTo>
                      <a:pt x="6284" y="5426"/>
                      <a:pt x="6348" y="5018"/>
                      <a:pt x="6369" y="4608"/>
                    </a:cubicBezTo>
                    <a:cubicBezTo>
                      <a:pt x="6387" y="4193"/>
                      <a:pt x="6356" y="3776"/>
                      <a:pt x="6284" y="3374"/>
                    </a:cubicBezTo>
                    <a:cubicBezTo>
                      <a:pt x="6206" y="2964"/>
                      <a:pt x="6083" y="2568"/>
                      <a:pt x="5920" y="2190"/>
                    </a:cubicBezTo>
                    <a:cubicBezTo>
                      <a:pt x="5745" y="1806"/>
                      <a:pt x="5517" y="1449"/>
                      <a:pt x="5283" y="1098"/>
                    </a:cubicBezTo>
                    <a:cubicBezTo>
                      <a:pt x="5055" y="748"/>
                      <a:pt x="4828" y="397"/>
                      <a:pt x="4680" y="0"/>
                    </a:cubicBezTo>
                    <a:close/>
                  </a:path>
                </a:pathLst>
              </a:custGeom>
              <a:solidFill>
                <a:srgbClr val="FFBAA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13" name="Google Shape;2913;p34"/>
              <p:cNvSpPr/>
              <p:nvPr/>
            </p:nvSpPr>
            <p:spPr>
              <a:xfrm>
                <a:off x="2035575" y="3824338"/>
                <a:ext cx="166700" cy="435200"/>
              </a:xfrm>
              <a:custGeom>
                <a:rect b="b" l="l" r="r" t="t"/>
                <a:pathLst>
                  <a:path extrusionOk="0" h="17408" w="6668">
                    <a:moveTo>
                      <a:pt x="4903" y="0"/>
                    </a:moveTo>
                    <a:cubicBezTo>
                      <a:pt x="4899" y="0"/>
                      <a:pt x="4896" y="2"/>
                      <a:pt x="4893" y="5"/>
                    </a:cubicBezTo>
                    <a:cubicBezTo>
                      <a:pt x="4880" y="11"/>
                      <a:pt x="4860" y="24"/>
                      <a:pt x="4847" y="30"/>
                    </a:cubicBezTo>
                    <a:cubicBezTo>
                      <a:pt x="4790" y="44"/>
                      <a:pt x="4730" y="69"/>
                      <a:pt x="4679" y="95"/>
                    </a:cubicBezTo>
                    <a:cubicBezTo>
                      <a:pt x="4659" y="102"/>
                      <a:pt x="4646" y="108"/>
                      <a:pt x="4634" y="116"/>
                    </a:cubicBezTo>
                    <a:cubicBezTo>
                      <a:pt x="4412" y="180"/>
                      <a:pt x="4158" y="212"/>
                      <a:pt x="3840" y="225"/>
                    </a:cubicBezTo>
                    <a:cubicBezTo>
                      <a:pt x="3768" y="233"/>
                      <a:pt x="3698" y="233"/>
                      <a:pt x="3626" y="233"/>
                    </a:cubicBezTo>
                    <a:lnTo>
                      <a:pt x="3561" y="233"/>
                    </a:lnTo>
                    <a:cubicBezTo>
                      <a:pt x="3501" y="235"/>
                      <a:pt x="3439" y="236"/>
                      <a:pt x="3377" y="236"/>
                    </a:cubicBezTo>
                    <a:cubicBezTo>
                      <a:pt x="3057" y="236"/>
                      <a:pt x="2710" y="209"/>
                      <a:pt x="2346" y="161"/>
                    </a:cubicBezTo>
                    <a:cubicBezTo>
                      <a:pt x="2274" y="147"/>
                      <a:pt x="2216" y="134"/>
                      <a:pt x="2157" y="116"/>
                    </a:cubicBezTo>
                    <a:cubicBezTo>
                      <a:pt x="2145" y="108"/>
                      <a:pt x="2130" y="102"/>
                      <a:pt x="2112" y="95"/>
                    </a:cubicBezTo>
                    <a:cubicBezTo>
                      <a:pt x="2046" y="63"/>
                      <a:pt x="1968" y="30"/>
                      <a:pt x="1911" y="30"/>
                    </a:cubicBezTo>
                    <a:lnTo>
                      <a:pt x="1904" y="24"/>
                    </a:lnTo>
                    <a:cubicBezTo>
                      <a:pt x="1890" y="24"/>
                      <a:pt x="1878" y="17"/>
                      <a:pt x="1865" y="11"/>
                    </a:cubicBezTo>
                    <a:cubicBezTo>
                      <a:pt x="1863" y="9"/>
                      <a:pt x="1861" y="9"/>
                      <a:pt x="1859" y="9"/>
                    </a:cubicBezTo>
                    <a:cubicBezTo>
                      <a:pt x="1854" y="9"/>
                      <a:pt x="1849" y="13"/>
                      <a:pt x="1845" y="17"/>
                    </a:cubicBezTo>
                    <a:cubicBezTo>
                      <a:pt x="1734" y="141"/>
                      <a:pt x="1644" y="297"/>
                      <a:pt x="1566" y="453"/>
                    </a:cubicBezTo>
                    <a:cubicBezTo>
                      <a:pt x="1527" y="524"/>
                      <a:pt x="1488" y="590"/>
                      <a:pt x="1449" y="654"/>
                    </a:cubicBezTo>
                    <a:cubicBezTo>
                      <a:pt x="1365" y="797"/>
                      <a:pt x="1273" y="941"/>
                      <a:pt x="1182" y="1076"/>
                    </a:cubicBezTo>
                    <a:cubicBezTo>
                      <a:pt x="103" y="2786"/>
                      <a:pt x="0" y="4904"/>
                      <a:pt x="273" y="6853"/>
                    </a:cubicBezTo>
                    <a:cubicBezTo>
                      <a:pt x="345" y="7399"/>
                      <a:pt x="448" y="7945"/>
                      <a:pt x="552" y="8478"/>
                    </a:cubicBezTo>
                    <a:cubicBezTo>
                      <a:pt x="604" y="8778"/>
                      <a:pt x="663" y="9084"/>
                      <a:pt x="714" y="9381"/>
                    </a:cubicBezTo>
                    <a:cubicBezTo>
                      <a:pt x="903" y="11403"/>
                      <a:pt x="1176" y="13365"/>
                      <a:pt x="1533" y="15211"/>
                    </a:cubicBezTo>
                    <a:cubicBezTo>
                      <a:pt x="1656" y="15829"/>
                      <a:pt x="1787" y="16453"/>
                      <a:pt x="1943" y="17128"/>
                    </a:cubicBezTo>
                    <a:cubicBezTo>
                      <a:pt x="1956" y="17186"/>
                      <a:pt x="1968" y="17239"/>
                      <a:pt x="1982" y="17290"/>
                    </a:cubicBezTo>
                    <a:cubicBezTo>
                      <a:pt x="1989" y="17323"/>
                      <a:pt x="1995" y="17362"/>
                      <a:pt x="2001" y="17395"/>
                    </a:cubicBezTo>
                    <a:cubicBezTo>
                      <a:pt x="2007" y="17401"/>
                      <a:pt x="2013" y="17407"/>
                      <a:pt x="2021" y="17407"/>
                    </a:cubicBezTo>
                    <a:cubicBezTo>
                      <a:pt x="2145" y="17401"/>
                      <a:pt x="2274" y="17395"/>
                      <a:pt x="2411" y="17389"/>
                    </a:cubicBezTo>
                    <a:cubicBezTo>
                      <a:pt x="2612" y="17381"/>
                      <a:pt x="2840" y="17375"/>
                      <a:pt x="3119" y="17375"/>
                    </a:cubicBezTo>
                    <a:cubicBezTo>
                      <a:pt x="3126" y="17375"/>
                      <a:pt x="3138" y="17362"/>
                      <a:pt x="3138" y="17356"/>
                    </a:cubicBezTo>
                    <a:cubicBezTo>
                      <a:pt x="3138" y="17206"/>
                      <a:pt x="3144" y="17056"/>
                      <a:pt x="3144" y="16913"/>
                    </a:cubicBezTo>
                    <a:cubicBezTo>
                      <a:pt x="3158" y="16414"/>
                      <a:pt x="3171" y="15899"/>
                      <a:pt x="3171" y="15400"/>
                    </a:cubicBezTo>
                    <a:cubicBezTo>
                      <a:pt x="3171" y="12905"/>
                      <a:pt x="3126" y="10370"/>
                      <a:pt x="3087" y="7920"/>
                    </a:cubicBezTo>
                    <a:cubicBezTo>
                      <a:pt x="3074" y="7192"/>
                      <a:pt x="3060" y="6463"/>
                      <a:pt x="3054" y="5743"/>
                    </a:cubicBezTo>
                    <a:lnTo>
                      <a:pt x="3054" y="5743"/>
                    </a:lnTo>
                    <a:cubicBezTo>
                      <a:pt x="3183" y="5769"/>
                      <a:pt x="3300" y="5782"/>
                      <a:pt x="3411" y="5782"/>
                    </a:cubicBezTo>
                    <a:cubicBezTo>
                      <a:pt x="3581" y="5776"/>
                      <a:pt x="3743" y="5749"/>
                      <a:pt x="3866" y="5723"/>
                    </a:cubicBezTo>
                    <a:lnTo>
                      <a:pt x="3866" y="5723"/>
                    </a:lnTo>
                    <a:cubicBezTo>
                      <a:pt x="3854" y="6457"/>
                      <a:pt x="3840" y="7185"/>
                      <a:pt x="3834" y="7920"/>
                    </a:cubicBezTo>
                    <a:cubicBezTo>
                      <a:pt x="3788" y="10370"/>
                      <a:pt x="3749" y="12905"/>
                      <a:pt x="3743" y="15400"/>
                    </a:cubicBezTo>
                    <a:cubicBezTo>
                      <a:pt x="3743" y="15899"/>
                      <a:pt x="3756" y="16414"/>
                      <a:pt x="3768" y="16913"/>
                    </a:cubicBezTo>
                    <a:cubicBezTo>
                      <a:pt x="3776" y="17056"/>
                      <a:pt x="3782" y="17206"/>
                      <a:pt x="3782" y="17350"/>
                    </a:cubicBezTo>
                    <a:cubicBezTo>
                      <a:pt x="3782" y="17362"/>
                      <a:pt x="3795" y="17368"/>
                      <a:pt x="3801" y="17368"/>
                    </a:cubicBezTo>
                    <a:lnTo>
                      <a:pt x="3996" y="17368"/>
                    </a:lnTo>
                    <a:cubicBezTo>
                      <a:pt x="4142" y="17365"/>
                      <a:pt x="4292" y="17364"/>
                      <a:pt x="4444" y="17364"/>
                    </a:cubicBezTo>
                    <a:cubicBezTo>
                      <a:pt x="4596" y="17364"/>
                      <a:pt x="4751" y="17365"/>
                      <a:pt x="4907" y="17368"/>
                    </a:cubicBezTo>
                    <a:cubicBezTo>
                      <a:pt x="4913" y="17368"/>
                      <a:pt x="4925" y="17362"/>
                      <a:pt x="4925" y="17350"/>
                    </a:cubicBezTo>
                    <a:lnTo>
                      <a:pt x="4938" y="17290"/>
                    </a:lnTo>
                    <a:cubicBezTo>
                      <a:pt x="4952" y="17239"/>
                      <a:pt x="4964" y="17180"/>
                      <a:pt x="4977" y="17128"/>
                    </a:cubicBezTo>
                    <a:cubicBezTo>
                      <a:pt x="5133" y="16453"/>
                      <a:pt x="5264" y="15829"/>
                      <a:pt x="5381" y="15211"/>
                    </a:cubicBezTo>
                    <a:cubicBezTo>
                      <a:pt x="5816" y="12983"/>
                      <a:pt x="6122" y="10604"/>
                      <a:pt x="6302" y="8134"/>
                    </a:cubicBezTo>
                    <a:cubicBezTo>
                      <a:pt x="6380" y="7731"/>
                      <a:pt x="6458" y="7296"/>
                      <a:pt x="6518" y="6853"/>
                    </a:cubicBezTo>
                    <a:cubicBezTo>
                      <a:pt x="6635" y="6042"/>
                      <a:pt x="6667" y="5248"/>
                      <a:pt x="6622" y="4501"/>
                    </a:cubicBezTo>
                    <a:cubicBezTo>
                      <a:pt x="6647" y="3280"/>
                      <a:pt x="6257" y="2104"/>
                      <a:pt x="5608" y="1076"/>
                    </a:cubicBezTo>
                    <a:cubicBezTo>
                      <a:pt x="5516" y="941"/>
                      <a:pt x="5426" y="797"/>
                      <a:pt x="5342" y="654"/>
                    </a:cubicBezTo>
                    <a:cubicBezTo>
                      <a:pt x="5303" y="590"/>
                      <a:pt x="5264" y="524"/>
                      <a:pt x="5225" y="453"/>
                    </a:cubicBezTo>
                    <a:cubicBezTo>
                      <a:pt x="5141" y="297"/>
                      <a:pt x="5055" y="141"/>
                      <a:pt x="4946" y="17"/>
                    </a:cubicBezTo>
                    <a:cubicBezTo>
                      <a:pt x="4940" y="13"/>
                      <a:pt x="4935" y="9"/>
                      <a:pt x="4931" y="9"/>
                    </a:cubicBezTo>
                    <a:cubicBezTo>
                      <a:pt x="4929" y="9"/>
                      <a:pt x="4927" y="9"/>
                      <a:pt x="4925" y="11"/>
                    </a:cubicBezTo>
                    <a:cubicBezTo>
                      <a:pt x="4919" y="5"/>
                      <a:pt x="4919" y="5"/>
                      <a:pt x="4913" y="5"/>
                    </a:cubicBezTo>
                    <a:cubicBezTo>
                      <a:pt x="4910" y="2"/>
                      <a:pt x="4906" y="0"/>
                      <a:pt x="4903" y="0"/>
                    </a:cubicBezTo>
                    <a:close/>
                  </a:path>
                </a:pathLst>
              </a:custGeom>
              <a:solidFill>
                <a:srgbClr val="616C9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14" name="Google Shape;2914;p34"/>
              <p:cNvSpPr/>
              <p:nvPr/>
            </p:nvSpPr>
            <p:spPr>
              <a:xfrm>
                <a:off x="2072250" y="3824338"/>
                <a:ext cx="97850" cy="27900"/>
              </a:xfrm>
              <a:custGeom>
                <a:rect b="b" l="l" r="r" t="t"/>
                <a:pathLst>
                  <a:path extrusionOk="0" h="1116" w="3914">
                    <a:moveTo>
                      <a:pt x="3436" y="0"/>
                    </a:moveTo>
                    <a:cubicBezTo>
                      <a:pt x="3432" y="0"/>
                      <a:pt x="3429" y="2"/>
                      <a:pt x="3426" y="5"/>
                    </a:cubicBezTo>
                    <a:cubicBezTo>
                      <a:pt x="3413" y="11"/>
                      <a:pt x="3393" y="24"/>
                      <a:pt x="3380" y="30"/>
                    </a:cubicBezTo>
                    <a:cubicBezTo>
                      <a:pt x="3323" y="44"/>
                      <a:pt x="3263" y="69"/>
                      <a:pt x="3212" y="95"/>
                    </a:cubicBezTo>
                    <a:cubicBezTo>
                      <a:pt x="3192" y="102"/>
                      <a:pt x="3179" y="108"/>
                      <a:pt x="3167" y="116"/>
                    </a:cubicBezTo>
                    <a:cubicBezTo>
                      <a:pt x="2945" y="180"/>
                      <a:pt x="2691" y="212"/>
                      <a:pt x="2373" y="225"/>
                    </a:cubicBezTo>
                    <a:cubicBezTo>
                      <a:pt x="2301" y="233"/>
                      <a:pt x="2231" y="233"/>
                      <a:pt x="2159" y="233"/>
                    </a:cubicBezTo>
                    <a:lnTo>
                      <a:pt x="2094" y="233"/>
                    </a:lnTo>
                    <a:cubicBezTo>
                      <a:pt x="2034" y="235"/>
                      <a:pt x="1972" y="236"/>
                      <a:pt x="1910" y="236"/>
                    </a:cubicBezTo>
                    <a:cubicBezTo>
                      <a:pt x="1590" y="236"/>
                      <a:pt x="1243" y="209"/>
                      <a:pt x="879" y="161"/>
                    </a:cubicBezTo>
                    <a:cubicBezTo>
                      <a:pt x="807" y="147"/>
                      <a:pt x="749" y="134"/>
                      <a:pt x="690" y="116"/>
                    </a:cubicBezTo>
                    <a:cubicBezTo>
                      <a:pt x="678" y="108"/>
                      <a:pt x="663" y="102"/>
                      <a:pt x="645" y="95"/>
                    </a:cubicBezTo>
                    <a:cubicBezTo>
                      <a:pt x="579" y="63"/>
                      <a:pt x="501" y="30"/>
                      <a:pt x="444" y="30"/>
                    </a:cubicBezTo>
                    <a:lnTo>
                      <a:pt x="437" y="24"/>
                    </a:lnTo>
                    <a:cubicBezTo>
                      <a:pt x="423" y="24"/>
                      <a:pt x="411" y="17"/>
                      <a:pt x="398" y="11"/>
                    </a:cubicBezTo>
                    <a:cubicBezTo>
                      <a:pt x="396" y="9"/>
                      <a:pt x="394" y="9"/>
                      <a:pt x="392" y="9"/>
                    </a:cubicBezTo>
                    <a:cubicBezTo>
                      <a:pt x="387" y="9"/>
                      <a:pt x="382" y="13"/>
                      <a:pt x="378" y="17"/>
                    </a:cubicBezTo>
                    <a:cubicBezTo>
                      <a:pt x="267" y="141"/>
                      <a:pt x="177" y="297"/>
                      <a:pt x="99" y="453"/>
                    </a:cubicBezTo>
                    <a:cubicBezTo>
                      <a:pt x="66" y="512"/>
                      <a:pt x="33" y="570"/>
                      <a:pt x="1" y="623"/>
                    </a:cubicBezTo>
                    <a:cubicBezTo>
                      <a:pt x="294" y="746"/>
                      <a:pt x="593" y="863"/>
                      <a:pt x="897" y="947"/>
                    </a:cubicBezTo>
                    <a:cubicBezTo>
                      <a:pt x="1299" y="1056"/>
                      <a:pt x="1707" y="1115"/>
                      <a:pt x="2118" y="1115"/>
                    </a:cubicBezTo>
                    <a:cubicBezTo>
                      <a:pt x="2195" y="1115"/>
                      <a:pt x="2271" y="1113"/>
                      <a:pt x="2348" y="1109"/>
                    </a:cubicBezTo>
                    <a:cubicBezTo>
                      <a:pt x="2822" y="1076"/>
                      <a:pt x="3284" y="966"/>
                      <a:pt x="3725" y="797"/>
                    </a:cubicBezTo>
                    <a:cubicBezTo>
                      <a:pt x="3791" y="779"/>
                      <a:pt x="3848" y="752"/>
                      <a:pt x="3914" y="719"/>
                    </a:cubicBezTo>
                    <a:cubicBezTo>
                      <a:pt x="3900" y="701"/>
                      <a:pt x="3887" y="680"/>
                      <a:pt x="3875" y="654"/>
                    </a:cubicBezTo>
                    <a:cubicBezTo>
                      <a:pt x="3836" y="590"/>
                      <a:pt x="3797" y="524"/>
                      <a:pt x="3758" y="453"/>
                    </a:cubicBezTo>
                    <a:cubicBezTo>
                      <a:pt x="3674" y="297"/>
                      <a:pt x="3588" y="141"/>
                      <a:pt x="3479" y="17"/>
                    </a:cubicBezTo>
                    <a:cubicBezTo>
                      <a:pt x="3473" y="13"/>
                      <a:pt x="3468" y="9"/>
                      <a:pt x="3464" y="9"/>
                    </a:cubicBezTo>
                    <a:cubicBezTo>
                      <a:pt x="3462" y="9"/>
                      <a:pt x="3460" y="9"/>
                      <a:pt x="3458" y="11"/>
                    </a:cubicBezTo>
                    <a:cubicBezTo>
                      <a:pt x="3452" y="5"/>
                      <a:pt x="3452" y="5"/>
                      <a:pt x="3446" y="5"/>
                    </a:cubicBezTo>
                    <a:cubicBezTo>
                      <a:pt x="3443" y="2"/>
                      <a:pt x="3439" y="0"/>
                      <a:pt x="3436" y="0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15" name="Google Shape;2915;p34"/>
              <p:cNvSpPr/>
              <p:nvPr/>
            </p:nvSpPr>
            <p:spPr>
              <a:xfrm>
                <a:off x="2043525" y="3683613"/>
                <a:ext cx="153725" cy="98675"/>
              </a:xfrm>
              <a:custGeom>
                <a:rect b="b" l="l" r="r" t="t"/>
                <a:pathLst>
                  <a:path extrusionOk="0" h="3947" w="6149">
                    <a:moveTo>
                      <a:pt x="3017" y="1"/>
                    </a:moveTo>
                    <a:cubicBezTo>
                      <a:pt x="1837" y="1"/>
                      <a:pt x="374" y="466"/>
                      <a:pt x="45" y="1598"/>
                    </a:cubicBezTo>
                    <a:cubicBezTo>
                      <a:pt x="13" y="1708"/>
                      <a:pt x="0" y="1825"/>
                      <a:pt x="0" y="1936"/>
                    </a:cubicBezTo>
                    <a:cubicBezTo>
                      <a:pt x="331" y="2501"/>
                      <a:pt x="643" y="3073"/>
                      <a:pt x="903" y="3664"/>
                    </a:cubicBezTo>
                    <a:cubicBezTo>
                      <a:pt x="1326" y="3762"/>
                      <a:pt x="1755" y="3865"/>
                      <a:pt x="2184" y="3912"/>
                    </a:cubicBezTo>
                    <a:cubicBezTo>
                      <a:pt x="2421" y="3935"/>
                      <a:pt x="2660" y="3947"/>
                      <a:pt x="2898" y="3947"/>
                    </a:cubicBezTo>
                    <a:cubicBezTo>
                      <a:pt x="3317" y="3947"/>
                      <a:pt x="3736" y="3911"/>
                      <a:pt x="4146" y="3840"/>
                    </a:cubicBezTo>
                    <a:cubicBezTo>
                      <a:pt x="4542" y="3775"/>
                      <a:pt x="4925" y="3670"/>
                      <a:pt x="5303" y="3541"/>
                    </a:cubicBezTo>
                    <a:cubicBezTo>
                      <a:pt x="5556" y="2989"/>
                      <a:pt x="5843" y="2462"/>
                      <a:pt x="6148" y="1936"/>
                    </a:cubicBezTo>
                    <a:cubicBezTo>
                      <a:pt x="6148" y="1825"/>
                      <a:pt x="6134" y="1708"/>
                      <a:pt x="6101" y="1598"/>
                    </a:cubicBezTo>
                    <a:cubicBezTo>
                      <a:pt x="5829" y="656"/>
                      <a:pt x="4550" y="221"/>
                      <a:pt x="3698" y="58"/>
                    </a:cubicBezTo>
                    <a:cubicBezTo>
                      <a:pt x="3491" y="20"/>
                      <a:pt x="3260" y="1"/>
                      <a:pt x="3017" y="1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16" name="Google Shape;2916;p34"/>
              <p:cNvSpPr/>
              <p:nvPr/>
            </p:nvSpPr>
            <p:spPr>
              <a:xfrm>
                <a:off x="2163425" y="3881963"/>
                <a:ext cx="37525" cy="46550"/>
              </a:xfrm>
              <a:custGeom>
                <a:rect b="b" l="l" r="r" t="t"/>
                <a:pathLst>
                  <a:path extrusionOk="0" h="1862" w="1501">
                    <a:moveTo>
                      <a:pt x="1110" y="0"/>
                    </a:moveTo>
                    <a:cubicBezTo>
                      <a:pt x="884" y="33"/>
                      <a:pt x="650" y="46"/>
                      <a:pt x="423" y="52"/>
                    </a:cubicBezTo>
                    <a:cubicBezTo>
                      <a:pt x="292" y="58"/>
                      <a:pt x="156" y="58"/>
                      <a:pt x="27" y="58"/>
                    </a:cubicBezTo>
                    <a:cubicBezTo>
                      <a:pt x="19" y="58"/>
                      <a:pt x="13" y="58"/>
                      <a:pt x="13" y="64"/>
                    </a:cubicBezTo>
                    <a:cubicBezTo>
                      <a:pt x="6" y="64"/>
                      <a:pt x="0" y="72"/>
                      <a:pt x="0" y="78"/>
                    </a:cubicBezTo>
                    <a:cubicBezTo>
                      <a:pt x="13" y="312"/>
                      <a:pt x="33" y="540"/>
                      <a:pt x="66" y="766"/>
                    </a:cubicBezTo>
                    <a:cubicBezTo>
                      <a:pt x="84" y="955"/>
                      <a:pt x="136" y="1144"/>
                      <a:pt x="234" y="1306"/>
                    </a:cubicBezTo>
                    <a:cubicBezTo>
                      <a:pt x="416" y="1599"/>
                      <a:pt x="721" y="1806"/>
                      <a:pt x="1059" y="1852"/>
                    </a:cubicBezTo>
                    <a:cubicBezTo>
                      <a:pt x="1111" y="1859"/>
                      <a:pt x="1162" y="1862"/>
                      <a:pt x="1213" y="1862"/>
                    </a:cubicBezTo>
                    <a:cubicBezTo>
                      <a:pt x="1309" y="1862"/>
                      <a:pt x="1404" y="1851"/>
                      <a:pt x="1500" y="1839"/>
                    </a:cubicBezTo>
                    <a:lnTo>
                      <a:pt x="1500" y="1800"/>
                    </a:lnTo>
                    <a:cubicBezTo>
                      <a:pt x="1414" y="1814"/>
                      <a:pt x="1327" y="1822"/>
                      <a:pt x="1238" y="1822"/>
                    </a:cubicBezTo>
                    <a:cubicBezTo>
                      <a:pt x="1207" y="1822"/>
                      <a:pt x="1175" y="1821"/>
                      <a:pt x="1143" y="1819"/>
                    </a:cubicBezTo>
                    <a:cubicBezTo>
                      <a:pt x="975" y="1806"/>
                      <a:pt x="806" y="1755"/>
                      <a:pt x="657" y="1663"/>
                    </a:cubicBezTo>
                    <a:cubicBezTo>
                      <a:pt x="513" y="1579"/>
                      <a:pt x="390" y="1468"/>
                      <a:pt x="299" y="1332"/>
                    </a:cubicBezTo>
                    <a:cubicBezTo>
                      <a:pt x="195" y="1176"/>
                      <a:pt x="136" y="1008"/>
                      <a:pt x="111" y="825"/>
                    </a:cubicBezTo>
                    <a:cubicBezTo>
                      <a:pt x="90" y="702"/>
                      <a:pt x="84" y="579"/>
                      <a:pt x="72" y="462"/>
                    </a:cubicBezTo>
                    <a:cubicBezTo>
                      <a:pt x="58" y="337"/>
                      <a:pt x="45" y="214"/>
                      <a:pt x="39" y="97"/>
                    </a:cubicBezTo>
                    <a:lnTo>
                      <a:pt x="39" y="97"/>
                    </a:lnTo>
                    <a:cubicBezTo>
                      <a:pt x="84" y="98"/>
                      <a:pt x="130" y="98"/>
                      <a:pt x="175" y="98"/>
                    </a:cubicBezTo>
                    <a:cubicBezTo>
                      <a:pt x="493" y="98"/>
                      <a:pt x="812" y="79"/>
                      <a:pt x="1125" y="39"/>
                    </a:cubicBezTo>
                    <a:cubicBezTo>
                      <a:pt x="1125" y="25"/>
                      <a:pt x="1118" y="13"/>
                      <a:pt x="1110" y="0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17" name="Google Shape;2917;p34"/>
              <p:cNvSpPr/>
              <p:nvPr/>
            </p:nvSpPr>
            <p:spPr>
              <a:xfrm>
                <a:off x="2159200" y="3887138"/>
                <a:ext cx="1475" cy="4900"/>
              </a:xfrm>
              <a:custGeom>
                <a:rect b="b" l="l" r="r" t="t"/>
                <a:pathLst>
                  <a:path extrusionOk="0" h="196" w="59">
                    <a:moveTo>
                      <a:pt x="19" y="1"/>
                    </a:moveTo>
                    <a:cubicBezTo>
                      <a:pt x="13" y="1"/>
                      <a:pt x="1" y="7"/>
                      <a:pt x="1" y="21"/>
                    </a:cubicBezTo>
                    <a:lnTo>
                      <a:pt x="19" y="177"/>
                    </a:lnTo>
                    <a:cubicBezTo>
                      <a:pt x="19" y="183"/>
                      <a:pt x="26" y="196"/>
                      <a:pt x="40" y="196"/>
                    </a:cubicBezTo>
                    <a:cubicBezTo>
                      <a:pt x="52" y="196"/>
                      <a:pt x="58" y="183"/>
                      <a:pt x="58" y="177"/>
                    </a:cubicBezTo>
                    <a:lnTo>
                      <a:pt x="40" y="21"/>
                    </a:lnTo>
                    <a:cubicBezTo>
                      <a:pt x="40" y="7"/>
                      <a:pt x="32" y="1"/>
                      <a:pt x="19" y="1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18" name="Google Shape;2918;p34"/>
              <p:cNvSpPr/>
              <p:nvPr/>
            </p:nvSpPr>
            <p:spPr>
              <a:xfrm>
                <a:off x="2160175" y="3894938"/>
                <a:ext cx="1475" cy="4900"/>
              </a:xfrm>
              <a:custGeom>
                <a:rect b="b" l="l" r="r" t="t"/>
                <a:pathLst>
                  <a:path extrusionOk="0" h="196" w="59">
                    <a:moveTo>
                      <a:pt x="19" y="1"/>
                    </a:moveTo>
                    <a:cubicBezTo>
                      <a:pt x="13" y="1"/>
                      <a:pt x="1" y="13"/>
                      <a:pt x="1" y="21"/>
                    </a:cubicBezTo>
                    <a:lnTo>
                      <a:pt x="19" y="177"/>
                    </a:lnTo>
                    <a:cubicBezTo>
                      <a:pt x="19" y="189"/>
                      <a:pt x="26" y="196"/>
                      <a:pt x="40" y="196"/>
                    </a:cubicBezTo>
                    <a:cubicBezTo>
                      <a:pt x="52" y="196"/>
                      <a:pt x="58" y="189"/>
                      <a:pt x="58" y="177"/>
                    </a:cubicBezTo>
                    <a:lnTo>
                      <a:pt x="40" y="21"/>
                    </a:lnTo>
                    <a:cubicBezTo>
                      <a:pt x="40" y="13"/>
                      <a:pt x="32" y="1"/>
                      <a:pt x="19" y="1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19" name="Google Shape;2919;p34"/>
              <p:cNvSpPr/>
              <p:nvPr/>
            </p:nvSpPr>
            <p:spPr>
              <a:xfrm>
                <a:off x="2160950" y="3902888"/>
                <a:ext cx="1975" cy="4800"/>
              </a:xfrm>
              <a:custGeom>
                <a:rect b="b" l="l" r="r" t="t"/>
                <a:pathLst>
                  <a:path extrusionOk="0" h="192" w="79">
                    <a:moveTo>
                      <a:pt x="21" y="1"/>
                    </a:moveTo>
                    <a:cubicBezTo>
                      <a:pt x="9" y="1"/>
                      <a:pt x="1" y="15"/>
                      <a:pt x="1" y="21"/>
                    </a:cubicBezTo>
                    <a:lnTo>
                      <a:pt x="34" y="177"/>
                    </a:lnTo>
                    <a:cubicBezTo>
                      <a:pt x="39" y="182"/>
                      <a:pt x="45" y="191"/>
                      <a:pt x="53" y="191"/>
                    </a:cubicBezTo>
                    <a:cubicBezTo>
                      <a:pt x="55" y="191"/>
                      <a:pt x="58" y="191"/>
                      <a:pt x="60" y="190"/>
                    </a:cubicBezTo>
                    <a:cubicBezTo>
                      <a:pt x="66" y="190"/>
                      <a:pt x="79" y="183"/>
                      <a:pt x="73" y="171"/>
                    </a:cubicBezTo>
                    <a:lnTo>
                      <a:pt x="40" y="21"/>
                    </a:lnTo>
                    <a:cubicBezTo>
                      <a:pt x="40" y="7"/>
                      <a:pt x="34" y="1"/>
                      <a:pt x="21" y="1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20" name="Google Shape;2920;p34"/>
              <p:cNvSpPr/>
              <p:nvPr/>
            </p:nvSpPr>
            <p:spPr>
              <a:xfrm>
                <a:off x="2162450" y="3910963"/>
                <a:ext cx="2950" cy="4475"/>
              </a:xfrm>
              <a:custGeom>
                <a:rect b="b" l="l" r="r" t="t"/>
                <a:pathLst>
                  <a:path extrusionOk="0" h="179" w="118">
                    <a:moveTo>
                      <a:pt x="29" y="1"/>
                    </a:moveTo>
                    <a:cubicBezTo>
                      <a:pt x="26" y="1"/>
                      <a:pt x="23" y="2"/>
                      <a:pt x="19" y="4"/>
                    </a:cubicBezTo>
                    <a:cubicBezTo>
                      <a:pt x="6" y="4"/>
                      <a:pt x="0" y="16"/>
                      <a:pt x="6" y="23"/>
                    </a:cubicBezTo>
                    <a:lnTo>
                      <a:pt x="72" y="166"/>
                    </a:lnTo>
                    <a:cubicBezTo>
                      <a:pt x="78" y="172"/>
                      <a:pt x="84" y="179"/>
                      <a:pt x="97" y="179"/>
                    </a:cubicBezTo>
                    <a:cubicBezTo>
                      <a:pt x="111" y="172"/>
                      <a:pt x="117" y="160"/>
                      <a:pt x="111" y="152"/>
                    </a:cubicBezTo>
                    <a:lnTo>
                      <a:pt x="45" y="10"/>
                    </a:lnTo>
                    <a:cubicBezTo>
                      <a:pt x="41" y="6"/>
                      <a:pt x="37" y="1"/>
                      <a:pt x="29" y="1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21" name="Google Shape;2921;p34"/>
              <p:cNvSpPr/>
              <p:nvPr/>
            </p:nvSpPr>
            <p:spPr>
              <a:xfrm>
                <a:off x="2167000" y="3918113"/>
                <a:ext cx="3725" cy="3950"/>
              </a:xfrm>
              <a:custGeom>
                <a:rect b="b" l="l" r="r" t="t"/>
                <a:pathLst>
                  <a:path extrusionOk="0" h="158" w="149">
                    <a:moveTo>
                      <a:pt x="20" y="1"/>
                    </a:moveTo>
                    <a:cubicBezTo>
                      <a:pt x="17" y="1"/>
                      <a:pt x="15" y="1"/>
                      <a:pt x="13" y="3"/>
                    </a:cubicBezTo>
                    <a:cubicBezTo>
                      <a:pt x="1" y="10"/>
                      <a:pt x="1" y="22"/>
                      <a:pt x="7" y="30"/>
                    </a:cubicBezTo>
                    <a:lnTo>
                      <a:pt x="110" y="147"/>
                    </a:lnTo>
                    <a:cubicBezTo>
                      <a:pt x="114" y="154"/>
                      <a:pt x="118" y="157"/>
                      <a:pt x="123" y="157"/>
                    </a:cubicBezTo>
                    <a:cubicBezTo>
                      <a:pt x="127" y="157"/>
                      <a:pt x="131" y="156"/>
                      <a:pt x="136" y="153"/>
                    </a:cubicBezTo>
                    <a:cubicBezTo>
                      <a:pt x="142" y="147"/>
                      <a:pt x="149" y="133"/>
                      <a:pt x="142" y="127"/>
                    </a:cubicBezTo>
                    <a:lnTo>
                      <a:pt x="40" y="10"/>
                    </a:lnTo>
                    <a:cubicBezTo>
                      <a:pt x="34" y="5"/>
                      <a:pt x="26" y="1"/>
                      <a:pt x="20" y="1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22" name="Google Shape;2922;p34"/>
              <p:cNvSpPr/>
              <p:nvPr/>
            </p:nvSpPr>
            <p:spPr>
              <a:xfrm>
                <a:off x="2040275" y="3881963"/>
                <a:ext cx="38825" cy="46550"/>
              </a:xfrm>
              <a:custGeom>
                <a:rect b="b" l="l" r="r" t="t"/>
                <a:pathLst>
                  <a:path extrusionOk="0" h="1862" w="1553">
                    <a:moveTo>
                      <a:pt x="403" y="0"/>
                    </a:moveTo>
                    <a:cubicBezTo>
                      <a:pt x="397" y="7"/>
                      <a:pt x="391" y="19"/>
                      <a:pt x="391" y="33"/>
                    </a:cubicBezTo>
                    <a:cubicBezTo>
                      <a:pt x="715" y="78"/>
                      <a:pt x="1045" y="98"/>
                      <a:pt x="1375" y="98"/>
                    </a:cubicBezTo>
                    <a:cubicBezTo>
                      <a:pt x="1421" y="98"/>
                      <a:pt x="1467" y="98"/>
                      <a:pt x="1514" y="97"/>
                    </a:cubicBezTo>
                    <a:lnTo>
                      <a:pt x="1514" y="97"/>
                    </a:lnTo>
                    <a:cubicBezTo>
                      <a:pt x="1501" y="214"/>
                      <a:pt x="1495" y="337"/>
                      <a:pt x="1482" y="462"/>
                    </a:cubicBezTo>
                    <a:cubicBezTo>
                      <a:pt x="1468" y="579"/>
                      <a:pt x="1462" y="702"/>
                      <a:pt x="1443" y="825"/>
                    </a:cubicBezTo>
                    <a:cubicBezTo>
                      <a:pt x="1411" y="1008"/>
                      <a:pt x="1358" y="1176"/>
                      <a:pt x="1255" y="1332"/>
                    </a:cubicBezTo>
                    <a:cubicBezTo>
                      <a:pt x="1163" y="1468"/>
                      <a:pt x="1039" y="1579"/>
                      <a:pt x="898" y="1663"/>
                    </a:cubicBezTo>
                    <a:cubicBezTo>
                      <a:pt x="748" y="1755"/>
                      <a:pt x="578" y="1806"/>
                      <a:pt x="403" y="1819"/>
                    </a:cubicBezTo>
                    <a:cubicBezTo>
                      <a:pt x="378" y="1820"/>
                      <a:pt x="353" y="1821"/>
                      <a:pt x="327" y="1821"/>
                    </a:cubicBezTo>
                    <a:cubicBezTo>
                      <a:pt x="221" y="1821"/>
                      <a:pt x="111" y="1809"/>
                      <a:pt x="7" y="1794"/>
                    </a:cubicBezTo>
                    <a:cubicBezTo>
                      <a:pt x="7" y="1806"/>
                      <a:pt x="1" y="1819"/>
                      <a:pt x="1" y="1833"/>
                    </a:cubicBezTo>
                    <a:cubicBezTo>
                      <a:pt x="109" y="1850"/>
                      <a:pt x="220" y="1861"/>
                      <a:pt x="330" y="1861"/>
                    </a:cubicBezTo>
                    <a:cubicBezTo>
                      <a:pt x="385" y="1861"/>
                      <a:pt x="440" y="1858"/>
                      <a:pt x="494" y="1852"/>
                    </a:cubicBezTo>
                    <a:cubicBezTo>
                      <a:pt x="832" y="1806"/>
                      <a:pt x="1138" y="1599"/>
                      <a:pt x="1312" y="1306"/>
                    </a:cubicBezTo>
                    <a:cubicBezTo>
                      <a:pt x="1417" y="1144"/>
                      <a:pt x="1462" y="955"/>
                      <a:pt x="1489" y="766"/>
                    </a:cubicBezTo>
                    <a:cubicBezTo>
                      <a:pt x="1521" y="540"/>
                      <a:pt x="1534" y="312"/>
                      <a:pt x="1553" y="78"/>
                    </a:cubicBezTo>
                    <a:cubicBezTo>
                      <a:pt x="1553" y="72"/>
                      <a:pt x="1546" y="64"/>
                      <a:pt x="1540" y="64"/>
                    </a:cubicBezTo>
                    <a:cubicBezTo>
                      <a:pt x="1534" y="58"/>
                      <a:pt x="1534" y="58"/>
                      <a:pt x="1528" y="58"/>
                    </a:cubicBezTo>
                    <a:cubicBezTo>
                      <a:pt x="1390" y="58"/>
                      <a:pt x="1261" y="58"/>
                      <a:pt x="1131" y="52"/>
                    </a:cubicBezTo>
                    <a:cubicBezTo>
                      <a:pt x="883" y="46"/>
                      <a:pt x="643" y="25"/>
                      <a:pt x="403" y="0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23" name="Google Shape;2923;p34"/>
              <p:cNvSpPr/>
              <p:nvPr/>
            </p:nvSpPr>
            <p:spPr>
              <a:xfrm>
                <a:off x="2081700" y="3887138"/>
                <a:ext cx="1650" cy="4900"/>
              </a:xfrm>
              <a:custGeom>
                <a:rect b="b" l="l" r="r" t="t"/>
                <a:pathLst>
                  <a:path extrusionOk="0" h="196" w="66">
                    <a:moveTo>
                      <a:pt x="39" y="1"/>
                    </a:moveTo>
                    <a:cubicBezTo>
                      <a:pt x="33" y="1"/>
                      <a:pt x="27" y="7"/>
                      <a:pt x="20" y="21"/>
                    </a:cubicBezTo>
                    <a:lnTo>
                      <a:pt x="6" y="177"/>
                    </a:lnTo>
                    <a:cubicBezTo>
                      <a:pt x="0" y="183"/>
                      <a:pt x="13" y="196"/>
                      <a:pt x="27" y="196"/>
                    </a:cubicBezTo>
                    <a:cubicBezTo>
                      <a:pt x="33" y="196"/>
                      <a:pt x="45" y="183"/>
                      <a:pt x="45" y="177"/>
                    </a:cubicBezTo>
                    <a:lnTo>
                      <a:pt x="59" y="21"/>
                    </a:lnTo>
                    <a:cubicBezTo>
                      <a:pt x="66" y="7"/>
                      <a:pt x="52" y="1"/>
                      <a:pt x="39" y="1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24" name="Google Shape;2924;p34"/>
              <p:cNvSpPr/>
              <p:nvPr/>
            </p:nvSpPr>
            <p:spPr>
              <a:xfrm>
                <a:off x="2080725" y="3894938"/>
                <a:ext cx="1650" cy="4900"/>
              </a:xfrm>
              <a:custGeom>
                <a:rect b="b" l="l" r="r" t="t"/>
                <a:pathLst>
                  <a:path extrusionOk="0" h="196" w="66">
                    <a:moveTo>
                      <a:pt x="39" y="1"/>
                    </a:moveTo>
                    <a:cubicBezTo>
                      <a:pt x="33" y="1"/>
                      <a:pt x="20" y="13"/>
                      <a:pt x="20" y="21"/>
                    </a:cubicBezTo>
                    <a:lnTo>
                      <a:pt x="6" y="177"/>
                    </a:lnTo>
                    <a:cubicBezTo>
                      <a:pt x="0" y="189"/>
                      <a:pt x="13" y="196"/>
                      <a:pt x="27" y="196"/>
                    </a:cubicBezTo>
                    <a:cubicBezTo>
                      <a:pt x="33" y="196"/>
                      <a:pt x="39" y="189"/>
                      <a:pt x="45" y="177"/>
                    </a:cubicBezTo>
                    <a:lnTo>
                      <a:pt x="59" y="21"/>
                    </a:lnTo>
                    <a:cubicBezTo>
                      <a:pt x="66" y="13"/>
                      <a:pt x="52" y="1"/>
                      <a:pt x="39" y="1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25" name="Google Shape;2925;p34"/>
              <p:cNvSpPr/>
              <p:nvPr/>
            </p:nvSpPr>
            <p:spPr>
              <a:xfrm>
                <a:off x="2079575" y="3902888"/>
                <a:ext cx="1975" cy="4800"/>
              </a:xfrm>
              <a:custGeom>
                <a:rect b="b" l="l" r="r" t="t"/>
                <a:pathLst>
                  <a:path extrusionOk="0" h="192" w="79">
                    <a:moveTo>
                      <a:pt x="59" y="1"/>
                    </a:moveTo>
                    <a:cubicBezTo>
                      <a:pt x="46" y="1"/>
                      <a:pt x="40" y="7"/>
                      <a:pt x="34" y="21"/>
                    </a:cubicBezTo>
                    <a:lnTo>
                      <a:pt x="1" y="171"/>
                    </a:lnTo>
                    <a:cubicBezTo>
                      <a:pt x="1" y="183"/>
                      <a:pt x="13" y="190"/>
                      <a:pt x="20" y="190"/>
                    </a:cubicBezTo>
                    <a:cubicBezTo>
                      <a:pt x="22" y="191"/>
                      <a:pt x="25" y="191"/>
                      <a:pt x="27" y="191"/>
                    </a:cubicBezTo>
                    <a:cubicBezTo>
                      <a:pt x="36" y="191"/>
                      <a:pt x="40" y="182"/>
                      <a:pt x="40" y="177"/>
                    </a:cubicBezTo>
                    <a:lnTo>
                      <a:pt x="73" y="21"/>
                    </a:lnTo>
                    <a:cubicBezTo>
                      <a:pt x="79" y="15"/>
                      <a:pt x="66" y="1"/>
                      <a:pt x="59" y="1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26" name="Google Shape;2926;p34"/>
              <p:cNvSpPr/>
              <p:nvPr/>
            </p:nvSpPr>
            <p:spPr>
              <a:xfrm>
                <a:off x="2077125" y="3910963"/>
                <a:ext cx="2800" cy="4475"/>
              </a:xfrm>
              <a:custGeom>
                <a:rect b="b" l="l" r="r" t="t"/>
                <a:pathLst>
                  <a:path extrusionOk="0" h="179" w="112">
                    <a:moveTo>
                      <a:pt x="89" y="1"/>
                    </a:moveTo>
                    <a:cubicBezTo>
                      <a:pt x="82" y="1"/>
                      <a:pt x="77" y="6"/>
                      <a:pt x="72" y="10"/>
                    </a:cubicBezTo>
                    <a:lnTo>
                      <a:pt x="8" y="152"/>
                    </a:lnTo>
                    <a:cubicBezTo>
                      <a:pt x="1" y="160"/>
                      <a:pt x="8" y="172"/>
                      <a:pt x="21" y="179"/>
                    </a:cubicBezTo>
                    <a:cubicBezTo>
                      <a:pt x="27" y="179"/>
                      <a:pt x="40" y="172"/>
                      <a:pt x="47" y="166"/>
                    </a:cubicBezTo>
                    <a:lnTo>
                      <a:pt x="111" y="23"/>
                    </a:lnTo>
                    <a:cubicBezTo>
                      <a:pt x="111" y="16"/>
                      <a:pt x="105" y="4"/>
                      <a:pt x="99" y="4"/>
                    </a:cubicBezTo>
                    <a:cubicBezTo>
                      <a:pt x="95" y="2"/>
                      <a:pt x="92" y="1"/>
                      <a:pt x="89" y="1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27" name="Google Shape;2927;p34"/>
              <p:cNvSpPr/>
              <p:nvPr/>
            </p:nvSpPr>
            <p:spPr>
              <a:xfrm>
                <a:off x="2071775" y="3918113"/>
                <a:ext cx="3775" cy="3950"/>
              </a:xfrm>
              <a:custGeom>
                <a:rect b="b" l="l" r="r" t="t"/>
                <a:pathLst>
                  <a:path extrusionOk="0" h="158" w="151">
                    <a:moveTo>
                      <a:pt x="130" y="1"/>
                    </a:moveTo>
                    <a:cubicBezTo>
                      <a:pt x="124" y="1"/>
                      <a:pt x="116" y="5"/>
                      <a:pt x="112" y="10"/>
                    </a:cubicBezTo>
                    <a:lnTo>
                      <a:pt x="7" y="127"/>
                    </a:lnTo>
                    <a:cubicBezTo>
                      <a:pt x="1" y="133"/>
                      <a:pt x="7" y="147"/>
                      <a:pt x="13" y="153"/>
                    </a:cubicBezTo>
                    <a:cubicBezTo>
                      <a:pt x="16" y="156"/>
                      <a:pt x="20" y="157"/>
                      <a:pt x="24" y="157"/>
                    </a:cubicBezTo>
                    <a:cubicBezTo>
                      <a:pt x="30" y="157"/>
                      <a:pt x="36" y="154"/>
                      <a:pt x="40" y="147"/>
                    </a:cubicBezTo>
                    <a:lnTo>
                      <a:pt x="144" y="30"/>
                    </a:lnTo>
                    <a:cubicBezTo>
                      <a:pt x="151" y="22"/>
                      <a:pt x="144" y="10"/>
                      <a:pt x="137" y="3"/>
                    </a:cubicBezTo>
                    <a:cubicBezTo>
                      <a:pt x="135" y="1"/>
                      <a:pt x="132" y="1"/>
                      <a:pt x="130" y="1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28" name="Google Shape;2928;p34"/>
              <p:cNvSpPr/>
              <p:nvPr/>
            </p:nvSpPr>
            <p:spPr>
              <a:xfrm>
                <a:off x="2002725" y="3694438"/>
                <a:ext cx="93600" cy="217575"/>
              </a:xfrm>
              <a:custGeom>
                <a:rect b="b" l="l" r="r" t="t"/>
                <a:pathLst>
                  <a:path extrusionOk="0" h="8703" w="3744">
                    <a:moveTo>
                      <a:pt x="3019" y="1"/>
                    </a:moveTo>
                    <a:cubicBezTo>
                      <a:pt x="2346" y="1"/>
                      <a:pt x="1461" y="1097"/>
                      <a:pt x="1119" y="1569"/>
                    </a:cubicBezTo>
                    <a:cubicBezTo>
                      <a:pt x="625" y="2231"/>
                      <a:pt x="274" y="3003"/>
                      <a:pt x="112" y="3822"/>
                    </a:cubicBezTo>
                    <a:cubicBezTo>
                      <a:pt x="27" y="4232"/>
                      <a:pt x="1" y="4649"/>
                      <a:pt x="34" y="5064"/>
                    </a:cubicBezTo>
                    <a:cubicBezTo>
                      <a:pt x="118" y="6116"/>
                      <a:pt x="592" y="7130"/>
                      <a:pt x="1320" y="7898"/>
                    </a:cubicBezTo>
                    <a:lnTo>
                      <a:pt x="1320" y="7904"/>
                    </a:lnTo>
                    <a:cubicBezTo>
                      <a:pt x="1326" y="7910"/>
                      <a:pt x="1333" y="7910"/>
                      <a:pt x="1333" y="7916"/>
                    </a:cubicBezTo>
                    <a:cubicBezTo>
                      <a:pt x="1620" y="8177"/>
                      <a:pt x="1911" y="8431"/>
                      <a:pt x="2211" y="8671"/>
                    </a:cubicBezTo>
                    <a:cubicBezTo>
                      <a:pt x="2236" y="8691"/>
                      <a:pt x="2268" y="8703"/>
                      <a:pt x="2295" y="8703"/>
                    </a:cubicBezTo>
                    <a:cubicBezTo>
                      <a:pt x="2336" y="8703"/>
                      <a:pt x="2363" y="8675"/>
                      <a:pt x="2328" y="8612"/>
                    </a:cubicBezTo>
                    <a:cubicBezTo>
                      <a:pt x="2262" y="8515"/>
                      <a:pt x="2184" y="8431"/>
                      <a:pt x="2127" y="8326"/>
                    </a:cubicBezTo>
                    <a:cubicBezTo>
                      <a:pt x="2106" y="8287"/>
                      <a:pt x="2088" y="8248"/>
                      <a:pt x="2074" y="8216"/>
                    </a:cubicBezTo>
                    <a:cubicBezTo>
                      <a:pt x="2067" y="8197"/>
                      <a:pt x="2061" y="8177"/>
                      <a:pt x="2055" y="8150"/>
                    </a:cubicBezTo>
                    <a:lnTo>
                      <a:pt x="2055" y="8150"/>
                    </a:lnTo>
                    <a:cubicBezTo>
                      <a:pt x="2080" y="8177"/>
                      <a:pt x="2113" y="8197"/>
                      <a:pt x="2139" y="8222"/>
                    </a:cubicBezTo>
                    <a:cubicBezTo>
                      <a:pt x="2262" y="8320"/>
                      <a:pt x="2400" y="8404"/>
                      <a:pt x="2535" y="8482"/>
                    </a:cubicBezTo>
                    <a:cubicBezTo>
                      <a:pt x="2562" y="8501"/>
                      <a:pt x="2734" y="8603"/>
                      <a:pt x="2823" y="8603"/>
                    </a:cubicBezTo>
                    <a:cubicBezTo>
                      <a:pt x="2862" y="8603"/>
                      <a:pt x="2886" y="8583"/>
                      <a:pt x="2874" y="8528"/>
                    </a:cubicBezTo>
                    <a:cubicBezTo>
                      <a:pt x="2867" y="8495"/>
                      <a:pt x="2841" y="8470"/>
                      <a:pt x="2814" y="8450"/>
                    </a:cubicBezTo>
                    <a:cubicBezTo>
                      <a:pt x="2782" y="8423"/>
                      <a:pt x="2750" y="8398"/>
                      <a:pt x="2724" y="8365"/>
                    </a:cubicBezTo>
                    <a:cubicBezTo>
                      <a:pt x="2658" y="8314"/>
                      <a:pt x="2607" y="8255"/>
                      <a:pt x="2548" y="8197"/>
                    </a:cubicBezTo>
                    <a:cubicBezTo>
                      <a:pt x="2477" y="8119"/>
                      <a:pt x="2412" y="8041"/>
                      <a:pt x="2353" y="7955"/>
                    </a:cubicBezTo>
                    <a:lnTo>
                      <a:pt x="2353" y="7955"/>
                    </a:lnTo>
                    <a:cubicBezTo>
                      <a:pt x="2451" y="8021"/>
                      <a:pt x="2555" y="8080"/>
                      <a:pt x="2658" y="8132"/>
                    </a:cubicBezTo>
                    <a:cubicBezTo>
                      <a:pt x="2789" y="8189"/>
                      <a:pt x="2925" y="8242"/>
                      <a:pt x="3062" y="8275"/>
                    </a:cubicBezTo>
                    <a:cubicBezTo>
                      <a:pt x="3094" y="8282"/>
                      <a:pt x="3131" y="8293"/>
                      <a:pt x="3166" y="8293"/>
                    </a:cubicBezTo>
                    <a:cubicBezTo>
                      <a:pt x="3195" y="8293"/>
                      <a:pt x="3223" y="8285"/>
                      <a:pt x="3243" y="8261"/>
                    </a:cubicBezTo>
                    <a:cubicBezTo>
                      <a:pt x="3257" y="8242"/>
                      <a:pt x="3264" y="8216"/>
                      <a:pt x="3250" y="8189"/>
                    </a:cubicBezTo>
                    <a:cubicBezTo>
                      <a:pt x="3237" y="8164"/>
                      <a:pt x="3211" y="8150"/>
                      <a:pt x="3186" y="8138"/>
                    </a:cubicBezTo>
                    <a:cubicBezTo>
                      <a:pt x="3081" y="8072"/>
                      <a:pt x="2970" y="8008"/>
                      <a:pt x="2867" y="7943"/>
                    </a:cubicBezTo>
                    <a:lnTo>
                      <a:pt x="2925" y="7943"/>
                    </a:lnTo>
                    <a:cubicBezTo>
                      <a:pt x="3030" y="7943"/>
                      <a:pt x="3133" y="7924"/>
                      <a:pt x="3231" y="7877"/>
                    </a:cubicBezTo>
                    <a:cubicBezTo>
                      <a:pt x="3276" y="7865"/>
                      <a:pt x="3459" y="7754"/>
                      <a:pt x="3321" y="7735"/>
                    </a:cubicBezTo>
                    <a:cubicBezTo>
                      <a:pt x="3297" y="7730"/>
                      <a:pt x="3272" y="7727"/>
                      <a:pt x="3247" y="7727"/>
                    </a:cubicBezTo>
                    <a:cubicBezTo>
                      <a:pt x="3211" y="7727"/>
                      <a:pt x="3174" y="7732"/>
                      <a:pt x="3140" y="7735"/>
                    </a:cubicBezTo>
                    <a:lnTo>
                      <a:pt x="2945" y="7735"/>
                    </a:lnTo>
                    <a:cubicBezTo>
                      <a:pt x="2796" y="7729"/>
                      <a:pt x="2619" y="7690"/>
                      <a:pt x="2484" y="7598"/>
                    </a:cubicBezTo>
                    <a:cubicBezTo>
                      <a:pt x="2587" y="7579"/>
                      <a:pt x="2685" y="7540"/>
                      <a:pt x="2775" y="7481"/>
                    </a:cubicBezTo>
                    <a:cubicBezTo>
                      <a:pt x="2814" y="7456"/>
                      <a:pt x="2867" y="7423"/>
                      <a:pt x="2874" y="7364"/>
                    </a:cubicBezTo>
                    <a:cubicBezTo>
                      <a:pt x="2874" y="7345"/>
                      <a:pt x="2874" y="7325"/>
                      <a:pt x="2853" y="7313"/>
                    </a:cubicBezTo>
                    <a:cubicBezTo>
                      <a:pt x="2847" y="7309"/>
                      <a:pt x="2839" y="7307"/>
                      <a:pt x="2831" y="7307"/>
                    </a:cubicBezTo>
                    <a:cubicBezTo>
                      <a:pt x="2814" y="7307"/>
                      <a:pt x="2795" y="7313"/>
                      <a:pt x="2782" y="7313"/>
                    </a:cubicBezTo>
                    <a:cubicBezTo>
                      <a:pt x="2652" y="7331"/>
                      <a:pt x="2529" y="7378"/>
                      <a:pt x="2400" y="7391"/>
                    </a:cubicBezTo>
                    <a:cubicBezTo>
                      <a:pt x="2378" y="7392"/>
                      <a:pt x="2356" y="7393"/>
                      <a:pt x="2335" y="7393"/>
                    </a:cubicBezTo>
                    <a:cubicBezTo>
                      <a:pt x="2263" y="7393"/>
                      <a:pt x="2189" y="7385"/>
                      <a:pt x="2119" y="7364"/>
                    </a:cubicBezTo>
                    <a:cubicBezTo>
                      <a:pt x="2074" y="7325"/>
                      <a:pt x="2049" y="7253"/>
                      <a:pt x="2016" y="7202"/>
                    </a:cubicBezTo>
                    <a:cubicBezTo>
                      <a:pt x="1047" y="5369"/>
                      <a:pt x="2541" y="3627"/>
                      <a:pt x="3327" y="2061"/>
                    </a:cubicBezTo>
                    <a:cubicBezTo>
                      <a:pt x="3575" y="1569"/>
                      <a:pt x="3744" y="1048"/>
                      <a:pt x="3561" y="502"/>
                    </a:cubicBezTo>
                    <a:cubicBezTo>
                      <a:pt x="3516" y="379"/>
                      <a:pt x="3459" y="262"/>
                      <a:pt x="3374" y="171"/>
                    </a:cubicBezTo>
                    <a:cubicBezTo>
                      <a:pt x="3282" y="73"/>
                      <a:pt x="3159" y="9"/>
                      <a:pt x="3036" y="1"/>
                    </a:cubicBezTo>
                    <a:cubicBezTo>
                      <a:pt x="3030" y="1"/>
                      <a:pt x="3025" y="1"/>
                      <a:pt x="3019" y="1"/>
                    </a:cubicBezTo>
                    <a:close/>
                  </a:path>
                </a:pathLst>
              </a:custGeom>
              <a:solidFill>
                <a:srgbClr val="FFBAA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29" name="Google Shape;2929;p34"/>
              <p:cNvSpPr/>
              <p:nvPr/>
            </p:nvSpPr>
            <p:spPr>
              <a:xfrm>
                <a:off x="2002275" y="3735588"/>
                <a:ext cx="74400" cy="140550"/>
              </a:xfrm>
              <a:custGeom>
                <a:rect b="b" l="l" r="r" t="t"/>
                <a:pathLst>
                  <a:path extrusionOk="0" h="5622" w="2976">
                    <a:moveTo>
                      <a:pt x="1059" y="1"/>
                    </a:moveTo>
                    <a:cubicBezTo>
                      <a:pt x="1053" y="1"/>
                      <a:pt x="1045" y="7"/>
                      <a:pt x="1045" y="13"/>
                    </a:cubicBezTo>
                    <a:cubicBezTo>
                      <a:pt x="585" y="663"/>
                      <a:pt x="259" y="1404"/>
                      <a:pt x="109" y="2170"/>
                    </a:cubicBezTo>
                    <a:cubicBezTo>
                      <a:pt x="25" y="2593"/>
                      <a:pt x="0" y="3015"/>
                      <a:pt x="31" y="3418"/>
                    </a:cubicBezTo>
                    <a:cubicBezTo>
                      <a:pt x="91" y="4185"/>
                      <a:pt x="357" y="4945"/>
                      <a:pt x="799" y="5607"/>
                    </a:cubicBezTo>
                    <a:lnTo>
                      <a:pt x="811" y="5621"/>
                    </a:lnTo>
                    <a:lnTo>
                      <a:pt x="819" y="5621"/>
                    </a:lnTo>
                    <a:cubicBezTo>
                      <a:pt x="825" y="5621"/>
                      <a:pt x="825" y="5615"/>
                      <a:pt x="831" y="5615"/>
                    </a:cubicBezTo>
                    <a:cubicBezTo>
                      <a:pt x="967" y="5484"/>
                      <a:pt x="1123" y="5367"/>
                      <a:pt x="1260" y="5277"/>
                    </a:cubicBezTo>
                    <a:cubicBezTo>
                      <a:pt x="1422" y="5160"/>
                      <a:pt x="1605" y="5055"/>
                      <a:pt x="1806" y="4959"/>
                    </a:cubicBezTo>
                    <a:cubicBezTo>
                      <a:pt x="1812" y="4952"/>
                      <a:pt x="1819" y="4945"/>
                      <a:pt x="1812" y="4932"/>
                    </a:cubicBezTo>
                    <a:cubicBezTo>
                      <a:pt x="1500" y="3691"/>
                      <a:pt x="2184" y="2508"/>
                      <a:pt x="2846" y="1365"/>
                    </a:cubicBezTo>
                    <a:cubicBezTo>
                      <a:pt x="2885" y="1294"/>
                      <a:pt x="2931" y="1216"/>
                      <a:pt x="2970" y="1144"/>
                    </a:cubicBezTo>
                    <a:cubicBezTo>
                      <a:pt x="2970" y="1138"/>
                      <a:pt x="2976" y="1131"/>
                      <a:pt x="2970" y="1131"/>
                    </a:cubicBezTo>
                    <a:cubicBezTo>
                      <a:pt x="2970" y="1124"/>
                      <a:pt x="2963" y="1117"/>
                      <a:pt x="2956" y="1117"/>
                    </a:cubicBezTo>
                    <a:cubicBezTo>
                      <a:pt x="2807" y="1072"/>
                      <a:pt x="2644" y="1021"/>
                      <a:pt x="2495" y="961"/>
                    </a:cubicBezTo>
                    <a:cubicBezTo>
                      <a:pt x="2020" y="773"/>
                      <a:pt x="1644" y="559"/>
                      <a:pt x="1338" y="286"/>
                    </a:cubicBezTo>
                    <a:cubicBezTo>
                      <a:pt x="1240" y="202"/>
                      <a:pt x="1156" y="110"/>
                      <a:pt x="1078" y="13"/>
                    </a:cubicBezTo>
                    <a:cubicBezTo>
                      <a:pt x="1072" y="7"/>
                      <a:pt x="1065" y="7"/>
                      <a:pt x="1059" y="1"/>
                    </a:cubicBezTo>
                    <a:close/>
                  </a:path>
                </a:pathLst>
              </a:custGeom>
              <a:solidFill>
                <a:srgbClr val="C2323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30" name="Google Shape;2930;p34"/>
              <p:cNvSpPr/>
              <p:nvPr/>
            </p:nvSpPr>
            <p:spPr>
              <a:xfrm>
                <a:off x="2084150" y="3694463"/>
                <a:ext cx="164250" cy="157650"/>
              </a:xfrm>
              <a:custGeom>
                <a:rect b="b" l="l" r="r" t="t"/>
                <a:pathLst>
                  <a:path extrusionOk="0" h="6306" w="6570">
                    <a:moveTo>
                      <a:pt x="3166" y="0"/>
                    </a:moveTo>
                    <a:cubicBezTo>
                      <a:pt x="3164" y="0"/>
                      <a:pt x="3161" y="0"/>
                      <a:pt x="3159" y="0"/>
                    </a:cubicBezTo>
                    <a:cubicBezTo>
                      <a:pt x="3028" y="8"/>
                      <a:pt x="2911" y="72"/>
                      <a:pt x="2820" y="170"/>
                    </a:cubicBezTo>
                    <a:cubicBezTo>
                      <a:pt x="2736" y="261"/>
                      <a:pt x="2677" y="378"/>
                      <a:pt x="2631" y="501"/>
                    </a:cubicBezTo>
                    <a:cubicBezTo>
                      <a:pt x="2449" y="1047"/>
                      <a:pt x="2619" y="1568"/>
                      <a:pt x="2865" y="2060"/>
                    </a:cubicBezTo>
                    <a:cubicBezTo>
                      <a:pt x="3276" y="2873"/>
                      <a:pt x="3873" y="3731"/>
                      <a:pt x="4218" y="4628"/>
                    </a:cubicBezTo>
                    <a:cubicBezTo>
                      <a:pt x="4094" y="4660"/>
                      <a:pt x="3984" y="4693"/>
                      <a:pt x="3899" y="4718"/>
                    </a:cubicBezTo>
                    <a:cubicBezTo>
                      <a:pt x="3199" y="4885"/>
                      <a:pt x="2494" y="5129"/>
                      <a:pt x="1773" y="5129"/>
                    </a:cubicBezTo>
                    <a:cubicBezTo>
                      <a:pt x="1590" y="5129"/>
                      <a:pt x="1407" y="5113"/>
                      <a:pt x="1221" y="5077"/>
                    </a:cubicBezTo>
                    <a:cubicBezTo>
                      <a:pt x="1020" y="5030"/>
                      <a:pt x="832" y="4946"/>
                      <a:pt x="630" y="4913"/>
                    </a:cubicBezTo>
                    <a:cubicBezTo>
                      <a:pt x="604" y="4906"/>
                      <a:pt x="531" y="4892"/>
                      <a:pt x="467" y="4892"/>
                    </a:cubicBezTo>
                    <a:cubicBezTo>
                      <a:pt x="421" y="4892"/>
                      <a:pt x="380" y="4899"/>
                      <a:pt x="364" y="4921"/>
                    </a:cubicBezTo>
                    <a:cubicBezTo>
                      <a:pt x="331" y="4972"/>
                      <a:pt x="460" y="5017"/>
                      <a:pt x="499" y="5030"/>
                    </a:cubicBezTo>
                    <a:cubicBezTo>
                      <a:pt x="565" y="5056"/>
                      <a:pt x="637" y="5077"/>
                      <a:pt x="708" y="5102"/>
                    </a:cubicBezTo>
                    <a:lnTo>
                      <a:pt x="883" y="5161"/>
                    </a:lnTo>
                    <a:cubicBezTo>
                      <a:pt x="910" y="5173"/>
                      <a:pt x="936" y="5186"/>
                      <a:pt x="961" y="5200"/>
                    </a:cubicBezTo>
                    <a:cubicBezTo>
                      <a:pt x="805" y="5200"/>
                      <a:pt x="649" y="5233"/>
                      <a:pt x="507" y="5278"/>
                    </a:cubicBezTo>
                    <a:cubicBezTo>
                      <a:pt x="409" y="5311"/>
                      <a:pt x="312" y="5342"/>
                      <a:pt x="220" y="5381"/>
                    </a:cubicBezTo>
                    <a:cubicBezTo>
                      <a:pt x="156" y="5407"/>
                      <a:pt x="0" y="5524"/>
                      <a:pt x="124" y="5557"/>
                    </a:cubicBezTo>
                    <a:cubicBezTo>
                      <a:pt x="132" y="5560"/>
                      <a:pt x="142" y="5561"/>
                      <a:pt x="152" y="5561"/>
                    </a:cubicBezTo>
                    <a:cubicBezTo>
                      <a:pt x="217" y="5561"/>
                      <a:pt x="307" y="5516"/>
                      <a:pt x="364" y="5506"/>
                    </a:cubicBezTo>
                    <a:cubicBezTo>
                      <a:pt x="502" y="5475"/>
                      <a:pt x="643" y="5460"/>
                      <a:pt x="785" y="5460"/>
                    </a:cubicBezTo>
                    <a:cubicBezTo>
                      <a:pt x="918" y="5460"/>
                      <a:pt x="1051" y="5473"/>
                      <a:pt x="1183" y="5498"/>
                    </a:cubicBezTo>
                    <a:cubicBezTo>
                      <a:pt x="1092" y="5512"/>
                      <a:pt x="1006" y="5531"/>
                      <a:pt x="916" y="5563"/>
                    </a:cubicBezTo>
                    <a:cubicBezTo>
                      <a:pt x="838" y="5590"/>
                      <a:pt x="760" y="5623"/>
                      <a:pt x="682" y="5662"/>
                    </a:cubicBezTo>
                    <a:cubicBezTo>
                      <a:pt x="616" y="5687"/>
                      <a:pt x="552" y="5726"/>
                      <a:pt x="499" y="5771"/>
                    </a:cubicBezTo>
                    <a:cubicBezTo>
                      <a:pt x="481" y="5797"/>
                      <a:pt x="454" y="5824"/>
                      <a:pt x="442" y="5849"/>
                    </a:cubicBezTo>
                    <a:cubicBezTo>
                      <a:pt x="429" y="5875"/>
                      <a:pt x="409" y="5908"/>
                      <a:pt x="409" y="5941"/>
                    </a:cubicBezTo>
                    <a:cubicBezTo>
                      <a:pt x="411" y="5971"/>
                      <a:pt x="428" y="5981"/>
                      <a:pt x="452" y="5981"/>
                    </a:cubicBezTo>
                    <a:cubicBezTo>
                      <a:pt x="493" y="5981"/>
                      <a:pt x="552" y="5949"/>
                      <a:pt x="577" y="5941"/>
                    </a:cubicBezTo>
                    <a:cubicBezTo>
                      <a:pt x="766" y="5857"/>
                      <a:pt x="955" y="5732"/>
                      <a:pt x="1156" y="5668"/>
                    </a:cubicBezTo>
                    <a:lnTo>
                      <a:pt x="1156" y="5668"/>
                    </a:lnTo>
                    <a:cubicBezTo>
                      <a:pt x="1078" y="5713"/>
                      <a:pt x="1014" y="5771"/>
                      <a:pt x="949" y="5830"/>
                    </a:cubicBezTo>
                    <a:cubicBezTo>
                      <a:pt x="897" y="5888"/>
                      <a:pt x="844" y="5960"/>
                      <a:pt x="805" y="6025"/>
                    </a:cubicBezTo>
                    <a:cubicBezTo>
                      <a:pt x="766" y="6103"/>
                      <a:pt x="733" y="6181"/>
                      <a:pt x="754" y="6265"/>
                    </a:cubicBezTo>
                    <a:cubicBezTo>
                      <a:pt x="754" y="6278"/>
                      <a:pt x="766" y="6285"/>
                      <a:pt x="772" y="6285"/>
                    </a:cubicBezTo>
                    <a:cubicBezTo>
                      <a:pt x="844" y="6259"/>
                      <a:pt x="910" y="6220"/>
                      <a:pt x="961" y="6175"/>
                    </a:cubicBezTo>
                    <a:cubicBezTo>
                      <a:pt x="981" y="6154"/>
                      <a:pt x="1000" y="6136"/>
                      <a:pt x="1020" y="6122"/>
                    </a:cubicBezTo>
                    <a:lnTo>
                      <a:pt x="1020" y="6122"/>
                    </a:lnTo>
                    <a:cubicBezTo>
                      <a:pt x="1014" y="6142"/>
                      <a:pt x="1006" y="6161"/>
                      <a:pt x="1006" y="6181"/>
                    </a:cubicBezTo>
                    <a:cubicBezTo>
                      <a:pt x="1006" y="6226"/>
                      <a:pt x="1033" y="6304"/>
                      <a:pt x="1084" y="6304"/>
                    </a:cubicBezTo>
                    <a:cubicBezTo>
                      <a:pt x="1088" y="6305"/>
                      <a:pt x="1091" y="6305"/>
                      <a:pt x="1094" y="6305"/>
                    </a:cubicBezTo>
                    <a:cubicBezTo>
                      <a:pt x="1120" y="6305"/>
                      <a:pt x="1132" y="6283"/>
                      <a:pt x="1137" y="6259"/>
                    </a:cubicBezTo>
                    <a:cubicBezTo>
                      <a:pt x="1150" y="6232"/>
                      <a:pt x="1162" y="6207"/>
                      <a:pt x="1183" y="6175"/>
                    </a:cubicBezTo>
                    <a:cubicBezTo>
                      <a:pt x="1209" y="6122"/>
                      <a:pt x="1254" y="6076"/>
                      <a:pt x="1299" y="6037"/>
                    </a:cubicBezTo>
                    <a:cubicBezTo>
                      <a:pt x="1384" y="5974"/>
                      <a:pt x="1468" y="5947"/>
                      <a:pt x="1566" y="5941"/>
                    </a:cubicBezTo>
                    <a:cubicBezTo>
                      <a:pt x="1755" y="5947"/>
                      <a:pt x="1950" y="5992"/>
                      <a:pt x="2125" y="6019"/>
                    </a:cubicBezTo>
                    <a:cubicBezTo>
                      <a:pt x="2619" y="6087"/>
                      <a:pt x="3112" y="6121"/>
                      <a:pt x="3609" y="6121"/>
                    </a:cubicBezTo>
                    <a:cubicBezTo>
                      <a:pt x="3727" y="6121"/>
                      <a:pt x="3845" y="6119"/>
                      <a:pt x="3963" y="6115"/>
                    </a:cubicBezTo>
                    <a:cubicBezTo>
                      <a:pt x="4269" y="6109"/>
                      <a:pt x="4581" y="6091"/>
                      <a:pt x="4887" y="6052"/>
                    </a:cubicBezTo>
                    <a:cubicBezTo>
                      <a:pt x="5328" y="5998"/>
                      <a:pt x="5900" y="5974"/>
                      <a:pt x="6206" y="5609"/>
                    </a:cubicBezTo>
                    <a:cubicBezTo>
                      <a:pt x="6569" y="5186"/>
                      <a:pt x="6395" y="4550"/>
                      <a:pt x="6270" y="4069"/>
                    </a:cubicBezTo>
                    <a:cubicBezTo>
                      <a:pt x="5952" y="2783"/>
                      <a:pt x="5231" y="1508"/>
                      <a:pt x="4218" y="644"/>
                    </a:cubicBezTo>
                    <a:cubicBezTo>
                      <a:pt x="3965" y="424"/>
                      <a:pt x="3522" y="0"/>
                      <a:pt x="3166" y="0"/>
                    </a:cubicBezTo>
                    <a:close/>
                  </a:path>
                </a:pathLst>
              </a:custGeom>
              <a:solidFill>
                <a:srgbClr val="FFBAA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31" name="Google Shape;2931;p34"/>
              <p:cNvSpPr/>
              <p:nvPr/>
            </p:nvSpPr>
            <p:spPr>
              <a:xfrm>
                <a:off x="2151050" y="3742888"/>
                <a:ext cx="97500" cy="105125"/>
              </a:xfrm>
              <a:custGeom>
                <a:rect b="b" l="l" r="r" t="t"/>
                <a:pathLst>
                  <a:path extrusionOk="0" h="4205" w="3900">
                    <a:moveTo>
                      <a:pt x="2685" y="0"/>
                    </a:moveTo>
                    <a:cubicBezTo>
                      <a:pt x="2679" y="0"/>
                      <a:pt x="2672" y="0"/>
                      <a:pt x="2666" y="6"/>
                    </a:cubicBezTo>
                    <a:cubicBezTo>
                      <a:pt x="2496" y="137"/>
                      <a:pt x="2307" y="267"/>
                      <a:pt x="2106" y="390"/>
                    </a:cubicBezTo>
                    <a:cubicBezTo>
                      <a:pt x="1743" y="612"/>
                      <a:pt x="1353" y="774"/>
                      <a:pt x="969" y="864"/>
                    </a:cubicBezTo>
                    <a:cubicBezTo>
                      <a:pt x="840" y="897"/>
                      <a:pt x="735" y="917"/>
                      <a:pt x="639" y="930"/>
                    </a:cubicBezTo>
                    <a:cubicBezTo>
                      <a:pt x="631" y="930"/>
                      <a:pt x="631" y="936"/>
                      <a:pt x="624" y="942"/>
                    </a:cubicBezTo>
                    <a:lnTo>
                      <a:pt x="624" y="963"/>
                    </a:lnTo>
                    <a:lnTo>
                      <a:pt x="690" y="1073"/>
                    </a:lnTo>
                    <a:cubicBezTo>
                      <a:pt x="989" y="1593"/>
                      <a:pt x="1301" y="2126"/>
                      <a:pt x="1515" y="2678"/>
                    </a:cubicBezTo>
                    <a:cubicBezTo>
                      <a:pt x="1470" y="2691"/>
                      <a:pt x="1425" y="2703"/>
                      <a:pt x="1386" y="2711"/>
                    </a:cubicBezTo>
                    <a:cubicBezTo>
                      <a:pt x="1320" y="2730"/>
                      <a:pt x="1262" y="2750"/>
                      <a:pt x="1216" y="2762"/>
                    </a:cubicBezTo>
                    <a:cubicBezTo>
                      <a:pt x="1067" y="2795"/>
                      <a:pt x="911" y="2840"/>
                      <a:pt x="762" y="2879"/>
                    </a:cubicBezTo>
                    <a:cubicBezTo>
                      <a:pt x="514" y="2945"/>
                      <a:pt x="261" y="3009"/>
                      <a:pt x="15" y="3062"/>
                    </a:cubicBezTo>
                    <a:cubicBezTo>
                      <a:pt x="7" y="3062"/>
                      <a:pt x="1" y="3068"/>
                      <a:pt x="1" y="3074"/>
                    </a:cubicBezTo>
                    <a:lnTo>
                      <a:pt x="1" y="3087"/>
                    </a:lnTo>
                    <a:cubicBezTo>
                      <a:pt x="177" y="3464"/>
                      <a:pt x="288" y="3828"/>
                      <a:pt x="339" y="4172"/>
                    </a:cubicBezTo>
                    <a:cubicBezTo>
                      <a:pt x="339" y="4178"/>
                      <a:pt x="345" y="4185"/>
                      <a:pt x="358" y="4185"/>
                    </a:cubicBezTo>
                    <a:cubicBezTo>
                      <a:pt x="561" y="4199"/>
                      <a:pt x="768" y="4205"/>
                      <a:pt x="969" y="4205"/>
                    </a:cubicBezTo>
                    <a:cubicBezTo>
                      <a:pt x="1074" y="4205"/>
                      <a:pt x="1184" y="4205"/>
                      <a:pt x="1287" y="4199"/>
                    </a:cubicBezTo>
                    <a:cubicBezTo>
                      <a:pt x="1593" y="4193"/>
                      <a:pt x="1905" y="4172"/>
                      <a:pt x="2217" y="4133"/>
                    </a:cubicBezTo>
                    <a:cubicBezTo>
                      <a:pt x="2256" y="4127"/>
                      <a:pt x="2301" y="4127"/>
                      <a:pt x="2340" y="4121"/>
                    </a:cubicBezTo>
                    <a:cubicBezTo>
                      <a:pt x="2750" y="4076"/>
                      <a:pt x="3263" y="4023"/>
                      <a:pt x="3549" y="3686"/>
                    </a:cubicBezTo>
                    <a:cubicBezTo>
                      <a:pt x="3900" y="3269"/>
                      <a:pt x="3750" y="2658"/>
                      <a:pt x="3627" y="2171"/>
                    </a:cubicBezTo>
                    <a:lnTo>
                      <a:pt x="3614" y="2126"/>
                    </a:lnTo>
                    <a:cubicBezTo>
                      <a:pt x="3432" y="1385"/>
                      <a:pt x="3114" y="657"/>
                      <a:pt x="2697" y="13"/>
                    </a:cubicBezTo>
                    <a:cubicBezTo>
                      <a:pt x="2691" y="6"/>
                      <a:pt x="2691" y="6"/>
                      <a:pt x="2685" y="0"/>
                    </a:cubicBezTo>
                    <a:close/>
                  </a:path>
                </a:pathLst>
              </a:custGeom>
              <a:solidFill>
                <a:srgbClr val="C2323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32" name="Google Shape;2932;p34"/>
              <p:cNvSpPr/>
              <p:nvPr/>
            </p:nvSpPr>
            <p:spPr>
              <a:xfrm>
                <a:off x="2003250" y="3723988"/>
                <a:ext cx="238325" cy="77550"/>
              </a:xfrm>
              <a:custGeom>
                <a:rect b="b" l="l" r="r" t="t"/>
                <a:pathLst>
                  <a:path extrusionOk="0" h="3102" w="9533">
                    <a:moveTo>
                      <a:pt x="8017" y="0"/>
                    </a:moveTo>
                    <a:cubicBezTo>
                      <a:pt x="8016" y="0"/>
                      <a:pt x="8014" y="1"/>
                      <a:pt x="8012" y="3"/>
                    </a:cubicBezTo>
                    <a:cubicBezTo>
                      <a:pt x="7013" y="493"/>
                      <a:pt x="5687" y="876"/>
                      <a:pt x="4348" y="876"/>
                    </a:cubicBezTo>
                    <a:cubicBezTo>
                      <a:pt x="3308" y="876"/>
                      <a:pt x="2260" y="645"/>
                      <a:pt x="1351" y="54"/>
                    </a:cubicBezTo>
                    <a:cubicBezTo>
                      <a:pt x="1344" y="51"/>
                      <a:pt x="1340" y="50"/>
                      <a:pt x="1336" y="50"/>
                    </a:cubicBezTo>
                    <a:cubicBezTo>
                      <a:pt x="1332" y="50"/>
                      <a:pt x="1329" y="51"/>
                      <a:pt x="1326" y="54"/>
                    </a:cubicBezTo>
                    <a:cubicBezTo>
                      <a:pt x="1240" y="159"/>
                      <a:pt x="1156" y="270"/>
                      <a:pt x="1078" y="373"/>
                    </a:cubicBezTo>
                    <a:cubicBezTo>
                      <a:pt x="577" y="1042"/>
                      <a:pt x="234" y="1829"/>
                      <a:pt x="70" y="2634"/>
                    </a:cubicBezTo>
                    <a:cubicBezTo>
                      <a:pt x="39" y="2778"/>
                      <a:pt x="19" y="2927"/>
                      <a:pt x="0" y="3077"/>
                    </a:cubicBezTo>
                    <a:cubicBezTo>
                      <a:pt x="0" y="3083"/>
                      <a:pt x="6" y="3089"/>
                      <a:pt x="6" y="3096"/>
                    </a:cubicBezTo>
                    <a:cubicBezTo>
                      <a:pt x="13" y="3096"/>
                      <a:pt x="19" y="3102"/>
                      <a:pt x="19" y="3102"/>
                    </a:cubicBezTo>
                    <a:lnTo>
                      <a:pt x="2112" y="3102"/>
                    </a:lnTo>
                    <a:cubicBezTo>
                      <a:pt x="2118" y="3102"/>
                      <a:pt x="2124" y="3096"/>
                      <a:pt x="2131" y="3089"/>
                    </a:cubicBezTo>
                    <a:cubicBezTo>
                      <a:pt x="2274" y="2778"/>
                      <a:pt x="2436" y="2472"/>
                      <a:pt x="2573" y="2238"/>
                    </a:cubicBezTo>
                    <a:cubicBezTo>
                      <a:pt x="2676" y="2484"/>
                      <a:pt x="2761" y="2718"/>
                      <a:pt x="2839" y="2960"/>
                    </a:cubicBezTo>
                    <a:cubicBezTo>
                      <a:pt x="2853" y="2991"/>
                      <a:pt x="2865" y="3030"/>
                      <a:pt x="2871" y="3063"/>
                    </a:cubicBezTo>
                    <a:lnTo>
                      <a:pt x="2885" y="3089"/>
                    </a:lnTo>
                    <a:cubicBezTo>
                      <a:pt x="2885" y="3096"/>
                      <a:pt x="2892" y="3102"/>
                      <a:pt x="2898" y="3102"/>
                    </a:cubicBezTo>
                    <a:lnTo>
                      <a:pt x="6473" y="3102"/>
                    </a:lnTo>
                    <a:cubicBezTo>
                      <a:pt x="6479" y="3102"/>
                      <a:pt x="6485" y="3096"/>
                      <a:pt x="6491" y="3089"/>
                    </a:cubicBezTo>
                    <a:lnTo>
                      <a:pt x="6497" y="3063"/>
                    </a:lnTo>
                    <a:cubicBezTo>
                      <a:pt x="6512" y="3024"/>
                      <a:pt x="6518" y="2991"/>
                      <a:pt x="6530" y="2960"/>
                    </a:cubicBezTo>
                    <a:cubicBezTo>
                      <a:pt x="6614" y="2712"/>
                      <a:pt x="6706" y="2459"/>
                      <a:pt x="6816" y="2199"/>
                    </a:cubicBezTo>
                    <a:cubicBezTo>
                      <a:pt x="6953" y="2445"/>
                      <a:pt x="7128" y="2765"/>
                      <a:pt x="7277" y="3089"/>
                    </a:cubicBezTo>
                    <a:cubicBezTo>
                      <a:pt x="7284" y="3096"/>
                      <a:pt x="7291" y="3102"/>
                      <a:pt x="7298" y="3102"/>
                    </a:cubicBezTo>
                    <a:lnTo>
                      <a:pt x="9514" y="3102"/>
                    </a:lnTo>
                    <a:cubicBezTo>
                      <a:pt x="9520" y="3102"/>
                      <a:pt x="9526" y="3096"/>
                      <a:pt x="9526" y="3096"/>
                    </a:cubicBezTo>
                    <a:cubicBezTo>
                      <a:pt x="9533" y="3089"/>
                      <a:pt x="9533" y="3083"/>
                      <a:pt x="9533" y="3077"/>
                    </a:cubicBezTo>
                    <a:cubicBezTo>
                      <a:pt x="9494" y="2835"/>
                      <a:pt x="9442" y="2601"/>
                      <a:pt x="9377" y="2375"/>
                    </a:cubicBezTo>
                    <a:cubicBezTo>
                      <a:pt x="9085" y="1491"/>
                      <a:pt x="8617" y="672"/>
                      <a:pt x="8032" y="9"/>
                    </a:cubicBezTo>
                    <a:cubicBezTo>
                      <a:pt x="8027" y="5"/>
                      <a:pt x="8022" y="0"/>
                      <a:pt x="8017" y="0"/>
                    </a:cubicBezTo>
                    <a:close/>
                  </a:path>
                </a:pathLst>
              </a:custGeom>
              <a:solidFill>
                <a:srgbClr val="C2323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933" name="Google Shape;2933;p34"/>
            <p:cNvGrpSpPr/>
            <p:nvPr/>
          </p:nvGrpSpPr>
          <p:grpSpPr>
            <a:xfrm>
              <a:off x="1983250" y="3491275"/>
              <a:ext cx="277025" cy="227500"/>
              <a:chOff x="674800" y="3441525"/>
              <a:chExt cx="277025" cy="227500"/>
            </a:xfrm>
          </p:grpSpPr>
          <p:sp>
            <p:nvSpPr>
              <p:cNvPr id="2934" name="Google Shape;2934;p34"/>
              <p:cNvSpPr/>
              <p:nvPr/>
            </p:nvSpPr>
            <p:spPr>
              <a:xfrm>
                <a:off x="674800" y="3441525"/>
                <a:ext cx="277025" cy="214075"/>
              </a:xfrm>
              <a:custGeom>
                <a:rect b="b" l="l" r="r" t="t"/>
                <a:pathLst>
                  <a:path extrusionOk="0" h="8563" w="11081">
                    <a:moveTo>
                      <a:pt x="6323" y="1"/>
                    </a:moveTo>
                    <a:cubicBezTo>
                      <a:pt x="6239" y="1"/>
                      <a:pt x="6155" y="4"/>
                      <a:pt x="6071" y="9"/>
                    </a:cubicBezTo>
                    <a:cubicBezTo>
                      <a:pt x="5771" y="29"/>
                      <a:pt x="5472" y="80"/>
                      <a:pt x="5193" y="172"/>
                    </a:cubicBezTo>
                    <a:cubicBezTo>
                      <a:pt x="4745" y="328"/>
                      <a:pt x="4329" y="608"/>
                      <a:pt x="4076" y="998"/>
                    </a:cubicBezTo>
                    <a:cubicBezTo>
                      <a:pt x="4095" y="938"/>
                      <a:pt x="4107" y="867"/>
                      <a:pt x="4121" y="803"/>
                    </a:cubicBezTo>
                    <a:cubicBezTo>
                      <a:pt x="4134" y="750"/>
                      <a:pt x="4140" y="686"/>
                      <a:pt x="4121" y="633"/>
                    </a:cubicBezTo>
                    <a:cubicBezTo>
                      <a:pt x="4103" y="593"/>
                      <a:pt x="4071" y="552"/>
                      <a:pt x="4028" y="552"/>
                    </a:cubicBezTo>
                    <a:cubicBezTo>
                      <a:pt x="4022" y="552"/>
                      <a:pt x="4017" y="553"/>
                      <a:pt x="4011" y="555"/>
                    </a:cubicBezTo>
                    <a:cubicBezTo>
                      <a:pt x="3965" y="562"/>
                      <a:pt x="3933" y="608"/>
                      <a:pt x="3912" y="647"/>
                    </a:cubicBezTo>
                    <a:cubicBezTo>
                      <a:pt x="3887" y="704"/>
                      <a:pt x="3887" y="776"/>
                      <a:pt x="3894" y="842"/>
                    </a:cubicBezTo>
                    <a:cubicBezTo>
                      <a:pt x="3894" y="854"/>
                      <a:pt x="3894" y="874"/>
                      <a:pt x="3900" y="887"/>
                    </a:cubicBezTo>
                    <a:cubicBezTo>
                      <a:pt x="3881" y="860"/>
                      <a:pt x="3867" y="835"/>
                      <a:pt x="3848" y="815"/>
                    </a:cubicBezTo>
                    <a:cubicBezTo>
                      <a:pt x="3822" y="782"/>
                      <a:pt x="3795" y="750"/>
                      <a:pt x="3756" y="743"/>
                    </a:cubicBezTo>
                    <a:cubicBezTo>
                      <a:pt x="3750" y="742"/>
                      <a:pt x="3744" y="741"/>
                      <a:pt x="3738" y="741"/>
                    </a:cubicBezTo>
                    <a:cubicBezTo>
                      <a:pt x="3669" y="741"/>
                      <a:pt x="3648" y="840"/>
                      <a:pt x="3660" y="893"/>
                    </a:cubicBezTo>
                    <a:cubicBezTo>
                      <a:pt x="3672" y="971"/>
                      <a:pt x="3731" y="1037"/>
                      <a:pt x="3783" y="1094"/>
                    </a:cubicBezTo>
                    <a:cubicBezTo>
                      <a:pt x="3795" y="1100"/>
                      <a:pt x="3809" y="1114"/>
                      <a:pt x="3822" y="1127"/>
                    </a:cubicBezTo>
                    <a:cubicBezTo>
                      <a:pt x="3717" y="1082"/>
                      <a:pt x="3608" y="1055"/>
                      <a:pt x="3491" y="1043"/>
                    </a:cubicBezTo>
                    <a:cubicBezTo>
                      <a:pt x="3457" y="1040"/>
                      <a:pt x="3422" y="1039"/>
                      <a:pt x="3387" y="1039"/>
                    </a:cubicBezTo>
                    <a:cubicBezTo>
                      <a:pt x="3170" y="1039"/>
                      <a:pt x="2946" y="1093"/>
                      <a:pt x="2757" y="1199"/>
                    </a:cubicBezTo>
                    <a:cubicBezTo>
                      <a:pt x="2523" y="1322"/>
                      <a:pt x="2367" y="1537"/>
                      <a:pt x="2361" y="1802"/>
                    </a:cubicBezTo>
                    <a:cubicBezTo>
                      <a:pt x="2353" y="1966"/>
                      <a:pt x="2385" y="2134"/>
                      <a:pt x="2373" y="2297"/>
                    </a:cubicBezTo>
                    <a:cubicBezTo>
                      <a:pt x="2353" y="2440"/>
                      <a:pt x="2295" y="2570"/>
                      <a:pt x="2205" y="2680"/>
                    </a:cubicBezTo>
                    <a:cubicBezTo>
                      <a:pt x="2022" y="2908"/>
                      <a:pt x="1768" y="3044"/>
                      <a:pt x="1548" y="3226"/>
                    </a:cubicBezTo>
                    <a:cubicBezTo>
                      <a:pt x="1339" y="3388"/>
                      <a:pt x="1132" y="3616"/>
                      <a:pt x="1119" y="3895"/>
                    </a:cubicBezTo>
                    <a:cubicBezTo>
                      <a:pt x="1105" y="4168"/>
                      <a:pt x="1281" y="4390"/>
                      <a:pt x="1392" y="4624"/>
                    </a:cubicBezTo>
                    <a:cubicBezTo>
                      <a:pt x="1450" y="4753"/>
                      <a:pt x="1482" y="4897"/>
                      <a:pt x="1456" y="5046"/>
                    </a:cubicBezTo>
                    <a:cubicBezTo>
                      <a:pt x="1417" y="5163"/>
                      <a:pt x="1353" y="5280"/>
                      <a:pt x="1275" y="5383"/>
                    </a:cubicBezTo>
                    <a:cubicBezTo>
                      <a:pt x="1255" y="5410"/>
                      <a:pt x="1236" y="5436"/>
                      <a:pt x="1210" y="5461"/>
                    </a:cubicBezTo>
                    <a:cubicBezTo>
                      <a:pt x="1210" y="5467"/>
                      <a:pt x="1203" y="5475"/>
                      <a:pt x="1197" y="5481"/>
                    </a:cubicBezTo>
                    <a:cubicBezTo>
                      <a:pt x="1191" y="5488"/>
                      <a:pt x="1191" y="5488"/>
                      <a:pt x="1183" y="5494"/>
                    </a:cubicBezTo>
                    <a:cubicBezTo>
                      <a:pt x="1144" y="5539"/>
                      <a:pt x="1099" y="5584"/>
                      <a:pt x="1060" y="5631"/>
                    </a:cubicBezTo>
                    <a:cubicBezTo>
                      <a:pt x="1035" y="5656"/>
                      <a:pt x="1008" y="5683"/>
                      <a:pt x="982" y="5701"/>
                    </a:cubicBezTo>
                    <a:cubicBezTo>
                      <a:pt x="885" y="5800"/>
                      <a:pt x="793" y="5896"/>
                      <a:pt x="703" y="6007"/>
                    </a:cubicBezTo>
                    <a:cubicBezTo>
                      <a:pt x="372" y="6411"/>
                      <a:pt x="130" y="6891"/>
                      <a:pt x="1" y="7404"/>
                    </a:cubicBezTo>
                    <a:cubicBezTo>
                      <a:pt x="13" y="7411"/>
                      <a:pt x="21" y="7417"/>
                      <a:pt x="34" y="7425"/>
                    </a:cubicBezTo>
                    <a:cubicBezTo>
                      <a:pt x="91" y="7191"/>
                      <a:pt x="169" y="6969"/>
                      <a:pt x="274" y="6754"/>
                    </a:cubicBezTo>
                    <a:cubicBezTo>
                      <a:pt x="391" y="6514"/>
                      <a:pt x="534" y="6280"/>
                      <a:pt x="703" y="6073"/>
                    </a:cubicBezTo>
                    <a:cubicBezTo>
                      <a:pt x="703" y="6066"/>
                      <a:pt x="709" y="6060"/>
                      <a:pt x="715" y="6052"/>
                    </a:cubicBezTo>
                    <a:lnTo>
                      <a:pt x="715" y="6052"/>
                    </a:lnTo>
                    <a:cubicBezTo>
                      <a:pt x="436" y="6508"/>
                      <a:pt x="300" y="7008"/>
                      <a:pt x="235" y="7534"/>
                    </a:cubicBezTo>
                    <a:cubicBezTo>
                      <a:pt x="430" y="7638"/>
                      <a:pt x="625" y="7749"/>
                      <a:pt x="826" y="7840"/>
                    </a:cubicBezTo>
                    <a:cubicBezTo>
                      <a:pt x="846" y="7462"/>
                      <a:pt x="928" y="7086"/>
                      <a:pt x="1073" y="6732"/>
                    </a:cubicBezTo>
                    <a:lnTo>
                      <a:pt x="1073" y="6732"/>
                    </a:lnTo>
                    <a:cubicBezTo>
                      <a:pt x="1030" y="6912"/>
                      <a:pt x="987" y="7096"/>
                      <a:pt x="963" y="7281"/>
                    </a:cubicBezTo>
                    <a:cubicBezTo>
                      <a:pt x="937" y="7476"/>
                      <a:pt x="924" y="7677"/>
                      <a:pt x="924" y="7879"/>
                    </a:cubicBezTo>
                    <a:cubicBezTo>
                      <a:pt x="1080" y="7944"/>
                      <a:pt x="1249" y="8010"/>
                      <a:pt x="1411" y="8061"/>
                    </a:cubicBezTo>
                    <a:cubicBezTo>
                      <a:pt x="1417" y="8035"/>
                      <a:pt x="1417" y="8002"/>
                      <a:pt x="1417" y="7971"/>
                    </a:cubicBezTo>
                    <a:cubicBezTo>
                      <a:pt x="1437" y="7690"/>
                      <a:pt x="1476" y="7404"/>
                      <a:pt x="1534" y="7132"/>
                    </a:cubicBezTo>
                    <a:lnTo>
                      <a:pt x="1534" y="7132"/>
                    </a:lnTo>
                    <a:cubicBezTo>
                      <a:pt x="1534" y="7191"/>
                      <a:pt x="1528" y="7248"/>
                      <a:pt x="1528" y="7300"/>
                    </a:cubicBezTo>
                    <a:cubicBezTo>
                      <a:pt x="1521" y="7554"/>
                      <a:pt x="1521" y="7801"/>
                      <a:pt x="1548" y="8049"/>
                    </a:cubicBezTo>
                    <a:lnTo>
                      <a:pt x="1548" y="8106"/>
                    </a:lnTo>
                    <a:cubicBezTo>
                      <a:pt x="1846" y="8197"/>
                      <a:pt x="2152" y="8275"/>
                      <a:pt x="2457" y="8334"/>
                    </a:cubicBezTo>
                    <a:cubicBezTo>
                      <a:pt x="2516" y="8340"/>
                      <a:pt x="2574" y="8353"/>
                      <a:pt x="2633" y="8367"/>
                    </a:cubicBezTo>
                    <a:cubicBezTo>
                      <a:pt x="2640" y="8361"/>
                      <a:pt x="2640" y="8353"/>
                      <a:pt x="2646" y="8346"/>
                    </a:cubicBezTo>
                    <a:cubicBezTo>
                      <a:pt x="2665" y="8301"/>
                      <a:pt x="2672" y="8250"/>
                      <a:pt x="2679" y="8197"/>
                    </a:cubicBezTo>
                    <a:cubicBezTo>
                      <a:pt x="2691" y="8145"/>
                      <a:pt x="2697" y="8094"/>
                      <a:pt x="2711" y="8035"/>
                    </a:cubicBezTo>
                    <a:cubicBezTo>
                      <a:pt x="2736" y="7938"/>
                      <a:pt x="2769" y="7840"/>
                      <a:pt x="2802" y="7743"/>
                    </a:cubicBezTo>
                    <a:cubicBezTo>
                      <a:pt x="2880" y="7542"/>
                      <a:pt x="2977" y="7353"/>
                      <a:pt x="3094" y="7177"/>
                    </a:cubicBezTo>
                    <a:lnTo>
                      <a:pt x="3094" y="7183"/>
                    </a:lnTo>
                    <a:cubicBezTo>
                      <a:pt x="3023" y="7437"/>
                      <a:pt x="2964" y="7704"/>
                      <a:pt x="2931" y="7971"/>
                    </a:cubicBezTo>
                    <a:cubicBezTo>
                      <a:pt x="2913" y="8113"/>
                      <a:pt x="2899" y="8262"/>
                      <a:pt x="2899" y="8406"/>
                    </a:cubicBezTo>
                    <a:cubicBezTo>
                      <a:pt x="2913" y="8412"/>
                      <a:pt x="2925" y="8412"/>
                      <a:pt x="2938" y="8412"/>
                    </a:cubicBezTo>
                    <a:cubicBezTo>
                      <a:pt x="2945" y="8119"/>
                      <a:pt x="2984" y="7833"/>
                      <a:pt x="3042" y="7548"/>
                    </a:cubicBezTo>
                    <a:lnTo>
                      <a:pt x="3042" y="7548"/>
                    </a:lnTo>
                    <a:cubicBezTo>
                      <a:pt x="3009" y="7840"/>
                      <a:pt x="2997" y="8133"/>
                      <a:pt x="3003" y="8424"/>
                    </a:cubicBezTo>
                    <a:cubicBezTo>
                      <a:pt x="3120" y="8438"/>
                      <a:pt x="3237" y="8457"/>
                      <a:pt x="3354" y="8470"/>
                    </a:cubicBezTo>
                    <a:cubicBezTo>
                      <a:pt x="3420" y="8262"/>
                      <a:pt x="3497" y="8055"/>
                      <a:pt x="3582" y="7854"/>
                    </a:cubicBezTo>
                    <a:cubicBezTo>
                      <a:pt x="3647" y="7716"/>
                      <a:pt x="3711" y="7573"/>
                      <a:pt x="3777" y="7437"/>
                    </a:cubicBezTo>
                    <a:lnTo>
                      <a:pt x="3777" y="7437"/>
                    </a:lnTo>
                    <a:cubicBezTo>
                      <a:pt x="3717" y="7743"/>
                      <a:pt x="3678" y="8049"/>
                      <a:pt x="3647" y="8361"/>
                    </a:cubicBezTo>
                    <a:cubicBezTo>
                      <a:pt x="3647" y="8406"/>
                      <a:pt x="3639" y="8451"/>
                      <a:pt x="3633" y="8496"/>
                    </a:cubicBezTo>
                    <a:cubicBezTo>
                      <a:pt x="4139" y="8542"/>
                      <a:pt x="4645" y="8563"/>
                      <a:pt x="5145" y="8563"/>
                    </a:cubicBezTo>
                    <a:cubicBezTo>
                      <a:pt x="5211" y="8563"/>
                      <a:pt x="5277" y="8562"/>
                      <a:pt x="5343" y="8562"/>
                    </a:cubicBezTo>
                    <a:cubicBezTo>
                      <a:pt x="6155" y="8555"/>
                      <a:pt x="6974" y="8496"/>
                      <a:pt x="7780" y="8373"/>
                    </a:cubicBezTo>
                    <a:cubicBezTo>
                      <a:pt x="7780" y="8340"/>
                      <a:pt x="7786" y="8307"/>
                      <a:pt x="7786" y="8275"/>
                    </a:cubicBezTo>
                    <a:cubicBezTo>
                      <a:pt x="7811" y="7950"/>
                      <a:pt x="7825" y="7626"/>
                      <a:pt x="7811" y="7308"/>
                    </a:cubicBezTo>
                    <a:cubicBezTo>
                      <a:pt x="7811" y="7255"/>
                      <a:pt x="7805" y="7210"/>
                      <a:pt x="7805" y="7158"/>
                    </a:cubicBezTo>
                    <a:lnTo>
                      <a:pt x="7805" y="7158"/>
                    </a:lnTo>
                    <a:cubicBezTo>
                      <a:pt x="7844" y="7287"/>
                      <a:pt x="7883" y="7411"/>
                      <a:pt x="7916" y="7542"/>
                    </a:cubicBezTo>
                    <a:cubicBezTo>
                      <a:pt x="7988" y="7794"/>
                      <a:pt x="8045" y="8055"/>
                      <a:pt x="8098" y="8322"/>
                    </a:cubicBezTo>
                    <a:cubicBezTo>
                      <a:pt x="8176" y="8307"/>
                      <a:pt x="8254" y="8289"/>
                      <a:pt x="8339" y="8275"/>
                    </a:cubicBezTo>
                    <a:cubicBezTo>
                      <a:pt x="8357" y="8268"/>
                      <a:pt x="8384" y="8262"/>
                      <a:pt x="8404" y="8262"/>
                    </a:cubicBezTo>
                    <a:lnTo>
                      <a:pt x="8404" y="8223"/>
                    </a:lnTo>
                    <a:cubicBezTo>
                      <a:pt x="8410" y="7932"/>
                      <a:pt x="8390" y="7645"/>
                      <a:pt x="8351" y="7353"/>
                    </a:cubicBezTo>
                    <a:lnTo>
                      <a:pt x="8351" y="7353"/>
                    </a:lnTo>
                    <a:cubicBezTo>
                      <a:pt x="8390" y="7482"/>
                      <a:pt x="8429" y="7612"/>
                      <a:pt x="8462" y="7737"/>
                    </a:cubicBezTo>
                    <a:cubicBezTo>
                      <a:pt x="8488" y="7833"/>
                      <a:pt x="8507" y="7924"/>
                      <a:pt x="8527" y="8022"/>
                    </a:cubicBezTo>
                    <a:cubicBezTo>
                      <a:pt x="8540" y="8088"/>
                      <a:pt x="8552" y="8158"/>
                      <a:pt x="8585" y="8217"/>
                    </a:cubicBezTo>
                    <a:cubicBezTo>
                      <a:pt x="9086" y="8100"/>
                      <a:pt x="9566" y="7924"/>
                      <a:pt x="10015" y="7704"/>
                    </a:cubicBezTo>
                    <a:cubicBezTo>
                      <a:pt x="10021" y="7671"/>
                      <a:pt x="10021" y="7638"/>
                      <a:pt x="10021" y="7606"/>
                    </a:cubicBezTo>
                    <a:cubicBezTo>
                      <a:pt x="10021" y="7515"/>
                      <a:pt x="10021" y="7417"/>
                      <a:pt x="10009" y="7320"/>
                    </a:cubicBezTo>
                    <a:cubicBezTo>
                      <a:pt x="10003" y="7269"/>
                      <a:pt x="9995" y="7216"/>
                      <a:pt x="9989" y="7164"/>
                    </a:cubicBezTo>
                    <a:lnTo>
                      <a:pt x="9989" y="7164"/>
                    </a:lnTo>
                    <a:cubicBezTo>
                      <a:pt x="10021" y="7255"/>
                      <a:pt x="10060" y="7347"/>
                      <a:pt x="10087" y="7437"/>
                    </a:cubicBezTo>
                    <a:cubicBezTo>
                      <a:pt x="10112" y="7503"/>
                      <a:pt x="10132" y="7573"/>
                      <a:pt x="10151" y="7638"/>
                    </a:cubicBezTo>
                    <a:cubicBezTo>
                      <a:pt x="10184" y="7626"/>
                      <a:pt x="10216" y="7606"/>
                      <a:pt x="10249" y="7593"/>
                    </a:cubicBezTo>
                    <a:cubicBezTo>
                      <a:pt x="10237" y="7339"/>
                      <a:pt x="10223" y="7086"/>
                      <a:pt x="10198" y="6832"/>
                    </a:cubicBezTo>
                    <a:cubicBezTo>
                      <a:pt x="10184" y="6748"/>
                      <a:pt x="10171" y="6664"/>
                      <a:pt x="10151" y="6579"/>
                    </a:cubicBezTo>
                    <a:lnTo>
                      <a:pt x="10151" y="6579"/>
                    </a:lnTo>
                    <a:cubicBezTo>
                      <a:pt x="10237" y="6807"/>
                      <a:pt x="10321" y="7035"/>
                      <a:pt x="10393" y="7269"/>
                    </a:cubicBezTo>
                    <a:cubicBezTo>
                      <a:pt x="10418" y="7339"/>
                      <a:pt x="10438" y="7404"/>
                      <a:pt x="10463" y="7476"/>
                    </a:cubicBezTo>
                    <a:cubicBezTo>
                      <a:pt x="10594" y="7404"/>
                      <a:pt x="10723" y="7326"/>
                      <a:pt x="10853" y="7242"/>
                    </a:cubicBezTo>
                    <a:cubicBezTo>
                      <a:pt x="10860" y="7197"/>
                      <a:pt x="10867" y="7158"/>
                      <a:pt x="10873" y="7113"/>
                    </a:cubicBezTo>
                    <a:cubicBezTo>
                      <a:pt x="10873" y="7066"/>
                      <a:pt x="10879" y="7021"/>
                      <a:pt x="10879" y="6976"/>
                    </a:cubicBezTo>
                    <a:cubicBezTo>
                      <a:pt x="10885" y="6631"/>
                      <a:pt x="10821" y="6319"/>
                      <a:pt x="10697" y="6027"/>
                    </a:cubicBezTo>
                    <a:lnTo>
                      <a:pt x="10697" y="6027"/>
                    </a:lnTo>
                    <a:cubicBezTo>
                      <a:pt x="10840" y="6294"/>
                      <a:pt x="10945" y="6586"/>
                      <a:pt x="11002" y="6885"/>
                    </a:cubicBezTo>
                    <a:cubicBezTo>
                      <a:pt x="11023" y="6963"/>
                      <a:pt x="11035" y="7041"/>
                      <a:pt x="11041" y="7125"/>
                    </a:cubicBezTo>
                    <a:cubicBezTo>
                      <a:pt x="11055" y="7113"/>
                      <a:pt x="11068" y="7105"/>
                      <a:pt x="11080" y="7099"/>
                    </a:cubicBezTo>
                    <a:cubicBezTo>
                      <a:pt x="11074" y="7074"/>
                      <a:pt x="11074" y="7047"/>
                      <a:pt x="11068" y="7021"/>
                    </a:cubicBezTo>
                    <a:cubicBezTo>
                      <a:pt x="11016" y="6690"/>
                      <a:pt x="10912" y="6372"/>
                      <a:pt x="10762" y="6073"/>
                    </a:cubicBezTo>
                    <a:cubicBezTo>
                      <a:pt x="10690" y="5923"/>
                      <a:pt x="10600" y="5779"/>
                      <a:pt x="10502" y="5644"/>
                    </a:cubicBezTo>
                    <a:cubicBezTo>
                      <a:pt x="10496" y="5631"/>
                      <a:pt x="10483" y="5617"/>
                      <a:pt x="10477" y="5605"/>
                    </a:cubicBezTo>
                    <a:cubicBezTo>
                      <a:pt x="10282" y="5293"/>
                      <a:pt x="10034" y="5014"/>
                      <a:pt x="9775" y="4734"/>
                    </a:cubicBezTo>
                    <a:cubicBezTo>
                      <a:pt x="9742" y="4702"/>
                      <a:pt x="9709" y="4663"/>
                      <a:pt x="9683" y="4624"/>
                    </a:cubicBezTo>
                    <a:cubicBezTo>
                      <a:pt x="9658" y="4564"/>
                      <a:pt x="9638" y="4507"/>
                      <a:pt x="9625" y="4441"/>
                    </a:cubicBezTo>
                    <a:cubicBezTo>
                      <a:pt x="9625" y="4396"/>
                      <a:pt x="9632" y="4351"/>
                      <a:pt x="9644" y="4305"/>
                    </a:cubicBezTo>
                    <a:cubicBezTo>
                      <a:pt x="9683" y="4168"/>
                      <a:pt x="9755" y="4045"/>
                      <a:pt x="9826" y="3922"/>
                    </a:cubicBezTo>
                    <a:cubicBezTo>
                      <a:pt x="9943" y="3700"/>
                      <a:pt x="10048" y="3454"/>
                      <a:pt x="9937" y="3214"/>
                    </a:cubicBezTo>
                    <a:cubicBezTo>
                      <a:pt x="9839" y="2999"/>
                      <a:pt x="9625" y="2863"/>
                      <a:pt x="9424" y="2765"/>
                    </a:cubicBezTo>
                    <a:cubicBezTo>
                      <a:pt x="9196" y="2660"/>
                      <a:pt x="8950" y="2590"/>
                      <a:pt x="8747" y="2440"/>
                    </a:cubicBezTo>
                    <a:cubicBezTo>
                      <a:pt x="8644" y="2362"/>
                      <a:pt x="8560" y="2270"/>
                      <a:pt x="8507" y="2153"/>
                    </a:cubicBezTo>
                    <a:cubicBezTo>
                      <a:pt x="8449" y="2011"/>
                      <a:pt x="8449" y="1849"/>
                      <a:pt x="8449" y="1699"/>
                    </a:cubicBezTo>
                    <a:cubicBezTo>
                      <a:pt x="8449" y="1562"/>
                      <a:pt x="8449" y="1426"/>
                      <a:pt x="8417" y="1289"/>
                    </a:cubicBezTo>
                    <a:cubicBezTo>
                      <a:pt x="8390" y="1172"/>
                      <a:pt x="8345" y="1055"/>
                      <a:pt x="8287" y="952"/>
                    </a:cubicBezTo>
                    <a:cubicBezTo>
                      <a:pt x="8020" y="464"/>
                      <a:pt x="7514" y="172"/>
                      <a:pt x="6986" y="68"/>
                    </a:cubicBezTo>
                    <a:cubicBezTo>
                      <a:pt x="6770" y="20"/>
                      <a:pt x="6546" y="1"/>
                      <a:pt x="6323" y="1"/>
                    </a:cubicBezTo>
                    <a:close/>
                  </a:path>
                </a:pathLst>
              </a:custGeom>
              <a:solidFill>
                <a:srgbClr val="AC6C3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35" name="Google Shape;2935;p34"/>
              <p:cNvSpPr/>
              <p:nvPr/>
            </p:nvSpPr>
            <p:spPr>
              <a:xfrm>
                <a:off x="713850" y="3523150"/>
                <a:ext cx="41225" cy="40650"/>
              </a:xfrm>
              <a:custGeom>
                <a:rect b="b" l="l" r="r" t="t"/>
                <a:pathLst>
                  <a:path extrusionOk="0" h="1626" w="1649">
                    <a:moveTo>
                      <a:pt x="834" y="0"/>
                    </a:moveTo>
                    <a:cubicBezTo>
                      <a:pt x="371" y="0"/>
                      <a:pt x="0" y="535"/>
                      <a:pt x="154" y="1033"/>
                    </a:cubicBezTo>
                    <a:cubicBezTo>
                      <a:pt x="256" y="1369"/>
                      <a:pt x="600" y="1626"/>
                      <a:pt x="954" y="1626"/>
                    </a:cubicBezTo>
                    <a:cubicBezTo>
                      <a:pt x="963" y="1626"/>
                      <a:pt x="971" y="1626"/>
                      <a:pt x="979" y="1625"/>
                    </a:cubicBezTo>
                    <a:cubicBezTo>
                      <a:pt x="1207" y="1618"/>
                      <a:pt x="1435" y="1508"/>
                      <a:pt x="1552" y="1306"/>
                    </a:cubicBezTo>
                    <a:cubicBezTo>
                      <a:pt x="1649" y="1137"/>
                      <a:pt x="1649" y="930"/>
                      <a:pt x="1603" y="735"/>
                    </a:cubicBezTo>
                    <a:cubicBezTo>
                      <a:pt x="1597" y="708"/>
                      <a:pt x="1591" y="682"/>
                      <a:pt x="1585" y="657"/>
                    </a:cubicBezTo>
                    <a:cubicBezTo>
                      <a:pt x="1519" y="442"/>
                      <a:pt x="1396" y="247"/>
                      <a:pt x="1213" y="123"/>
                    </a:cubicBezTo>
                    <a:cubicBezTo>
                      <a:pt x="1086" y="38"/>
                      <a:pt x="956" y="0"/>
                      <a:pt x="834" y="0"/>
                    </a:cubicBezTo>
                    <a:close/>
                  </a:path>
                </a:pathLst>
              </a:custGeom>
              <a:solidFill>
                <a:srgbClr val="FFBAA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36" name="Google Shape;2936;p34"/>
              <p:cNvSpPr/>
              <p:nvPr/>
            </p:nvSpPr>
            <p:spPr>
              <a:xfrm>
                <a:off x="717550" y="3548475"/>
                <a:ext cx="175" cy="500"/>
              </a:xfrm>
              <a:custGeom>
                <a:rect b="b" l="l" r="r" t="t"/>
                <a:pathLst>
                  <a:path extrusionOk="0" h="20" w="7">
                    <a:moveTo>
                      <a:pt x="0" y="13"/>
                    </a:moveTo>
                    <a:lnTo>
                      <a:pt x="6" y="20"/>
                    </a:lnTo>
                    <a:lnTo>
                      <a:pt x="0" y="13"/>
                    </a:lnTo>
                    <a:close/>
                    <a:moveTo>
                      <a:pt x="0" y="7"/>
                    </a:moveTo>
                    <a:lnTo>
                      <a:pt x="0" y="13"/>
                    </a:lnTo>
                    <a:lnTo>
                      <a:pt x="0" y="7"/>
                    </a:lnTo>
                    <a:close/>
                    <a:moveTo>
                      <a:pt x="0" y="1"/>
                    </a:move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98412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37" name="Google Shape;2937;p34"/>
              <p:cNvSpPr/>
              <p:nvPr/>
            </p:nvSpPr>
            <p:spPr>
              <a:xfrm>
                <a:off x="716725" y="3543450"/>
                <a:ext cx="27625" cy="20350"/>
              </a:xfrm>
              <a:custGeom>
                <a:rect b="b" l="l" r="r" t="t"/>
                <a:pathLst>
                  <a:path extrusionOk="0" h="814" w="1105">
                    <a:moveTo>
                      <a:pt x="0" y="1"/>
                    </a:moveTo>
                    <a:cubicBezTo>
                      <a:pt x="0" y="65"/>
                      <a:pt x="13" y="136"/>
                      <a:pt x="33" y="202"/>
                    </a:cubicBezTo>
                    <a:lnTo>
                      <a:pt x="33" y="208"/>
                    </a:lnTo>
                    <a:lnTo>
                      <a:pt x="33" y="214"/>
                    </a:lnTo>
                    <a:lnTo>
                      <a:pt x="39" y="221"/>
                    </a:lnTo>
                    <a:cubicBezTo>
                      <a:pt x="144" y="559"/>
                      <a:pt x="489" y="813"/>
                      <a:pt x="846" y="813"/>
                    </a:cubicBezTo>
                    <a:lnTo>
                      <a:pt x="864" y="813"/>
                    </a:lnTo>
                    <a:cubicBezTo>
                      <a:pt x="949" y="806"/>
                      <a:pt x="1027" y="793"/>
                      <a:pt x="1105" y="767"/>
                    </a:cubicBezTo>
                    <a:cubicBezTo>
                      <a:pt x="1073" y="572"/>
                      <a:pt x="1053" y="384"/>
                      <a:pt x="1041" y="189"/>
                    </a:cubicBezTo>
                    <a:cubicBezTo>
                      <a:pt x="942" y="221"/>
                      <a:pt x="839" y="235"/>
                      <a:pt x="735" y="235"/>
                    </a:cubicBezTo>
                    <a:cubicBezTo>
                      <a:pt x="481" y="235"/>
                      <a:pt x="216" y="151"/>
                      <a:pt x="0" y="1"/>
                    </a:cubicBezTo>
                    <a:close/>
                  </a:path>
                </a:pathLst>
              </a:custGeom>
              <a:solidFill>
                <a:srgbClr val="FF9E9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38" name="Google Shape;2938;p34"/>
              <p:cNvSpPr/>
              <p:nvPr/>
            </p:nvSpPr>
            <p:spPr>
              <a:xfrm>
                <a:off x="863100" y="3523150"/>
                <a:ext cx="41425" cy="40650"/>
              </a:xfrm>
              <a:custGeom>
                <a:rect b="b" l="l" r="r" t="t"/>
                <a:pathLst>
                  <a:path extrusionOk="0" h="1626" w="1657">
                    <a:moveTo>
                      <a:pt x="823" y="0"/>
                    </a:moveTo>
                    <a:cubicBezTo>
                      <a:pt x="700" y="0"/>
                      <a:pt x="571" y="38"/>
                      <a:pt x="443" y="123"/>
                    </a:cubicBezTo>
                    <a:cubicBezTo>
                      <a:pt x="261" y="247"/>
                      <a:pt x="137" y="442"/>
                      <a:pt x="72" y="657"/>
                    </a:cubicBezTo>
                    <a:cubicBezTo>
                      <a:pt x="60" y="682"/>
                      <a:pt x="53" y="708"/>
                      <a:pt x="45" y="735"/>
                    </a:cubicBezTo>
                    <a:cubicBezTo>
                      <a:pt x="0" y="930"/>
                      <a:pt x="0" y="1137"/>
                      <a:pt x="105" y="1306"/>
                    </a:cubicBezTo>
                    <a:cubicBezTo>
                      <a:pt x="215" y="1508"/>
                      <a:pt x="443" y="1618"/>
                      <a:pt x="669" y="1625"/>
                    </a:cubicBezTo>
                    <a:cubicBezTo>
                      <a:pt x="678" y="1626"/>
                      <a:pt x="686" y="1626"/>
                      <a:pt x="695" y="1626"/>
                    </a:cubicBezTo>
                    <a:cubicBezTo>
                      <a:pt x="1051" y="1626"/>
                      <a:pt x="1394" y="1369"/>
                      <a:pt x="1502" y="1033"/>
                    </a:cubicBezTo>
                    <a:cubicBezTo>
                      <a:pt x="1656" y="535"/>
                      <a:pt x="1286" y="0"/>
                      <a:pt x="823" y="0"/>
                    </a:cubicBezTo>
                    <a:close/>
                  </a:path>
                </a:pathLst>
              </a:custGeom>
              <a:solidFill>
                <a:srgbClr val="FFBAA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39" name="Google Shape;2939;p34"/>
              <p:cNvSpPr/>
              <p:nvPr/>
            </p:nvSpPr>
            <p:spPr>
              <a:xfrm>
                <a:off x="900650" y="3548800"/>
                <a:ext cx="25" cy="175"/>
              </a:xfrm>
              <a:custGeom>
                <a:rect b="b" l="l" r="r" t="t"/>
                <a:pathLst>
                  <a:path extrusionOk="0" h="7" w="1">
                    <a:moveTo>
                      <a:pt x="0" y="0"/>
                    </a:move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98412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40" name="Google Shape;2940;p34"/>
              <p:cNvSpPr/>
              <p:nvPr/>
            </p:nvSpPr>
            <p:spPr>
              <a:xfrm>
                <a:off x="875600" y="3543450"/>
                <a:ext cx="25875" cy="20350"/>
              </a:xfrm>
              <a:custGeom>
                <a:rect b="b" l="l" r="r" t="t"/>
                <a:pathLst>
                  <a:path extrusionOk="0" h="814" w="1035">
                    <a:moveTo>
                      <a:pt x="1035" y="1"/>
                    </a:moveTo>
                    <a:cubicBezTo>
                      <a:pt x="826" y="151"/>
                      <a:pt x="559" y="235"/>
                      <a:pt x="300" y="235"/>
                    </a:cubicBezTo>
                    <a:cubicBezTo>
                      <a:pt x="229" y="235"/>
                      <a:pt x="151" y="228"/>
                      <a:pt x="79" y="208"/>
                    </a:cubicBezTo>
                    <a:cubicBezTo>
                      <a:pt x="66" y="403"/>
                      <a:pt x="40" y="598"/>
                      <a:pt x="1" y="787"/>
                    </a:cubicBezTo>
                    <a:cubicBezTo>
                      <a:pt x="60" y="799"/>
                      <a:pt x="118" y="813"/>
                      <a:pt x="169" y="813"/>
                    </a:cubicBezTo>
                    <a:lnTo>
                      <a:pt x="196" y="813"/>
                    </a:lnTo>
                    <a:cubicBezTo>
                      <a:pt x="553" y="813"/>
                      <a:pt x="898" y="559"/>
                      <a:pt x="1002" y="221"/>
                    </a:cubicBezTo>
                    <a:lnTo>
                      <a:pt x="1002" y="214"/>
                    </a:lnTo>
                    <a:cubicBezTo>
                      <a:pt x="1027" y="143"/>
                      <a:pt x="1035" y="73"/>
                      <a:pt x="1035" y="1"/>
                    </a:cubicBezTo>
                    <a:close/>
                  </a:path>
                </a:pathLst>
              </a:custGeom>
              <a:solidFill>
                <a:srgbClr val="FF9E9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41" name="Google Shape;2941;p34"/>
              <p:cNvSpPr/>
              <p:nvPr/>
            </p:nvSpPr>
            <p:spPr>
              <a:xfrm>
                <a:off x="790325" y="3592675"/>
                <a:ext cx="44375" cy="76350"/>
              </a:xfrm>
              <a:custGeom>
                <a:rect b="b" l="l" r="r" t="t"/>
                <a:pathLst>
                  <a:path extrusionOk="0" h="3054" w="1775">
                    <a:moveTo>
                      <a:pt x="1645" y="0"/>
                    </a:moveTo>
                    <a:cubicBezTo>
                      <a:pt x="1410" y="93"/>
                      <a:pt x="1158" y="134"/>
                      <a:pt x="899" y="134"/>
                    </a:cubicBezTo>
                    <a:cubicBezTo>
                      <a:pt x="635" y="134"/>
                      <a:pt x="364" y="92"/>
                      <a:pt x="98" y="20"/>
                    </a:cubicBezTo>
                    <a:cubicBezTo>
                      <a:pt x="26" y="618"/>
                      <a:pt x="1" y="1215"/>
                      <a:pt x="1" y="1814"/>
                    </a:cubicBezTo>
                    <a:cubicBezTo>
                      <a:pt x="7" y="2165"/>
                      <a:pt x="46" y="2541"/>
                      <a:pt x="247" y="2789"/>
                    </a:cubicBezTo>
                    <a:cubicBezTo>
                      <a:pt x="395" y="2973"/>
                      <a:pt x="610" y="3053"/>
                      <a:pt x="827" y="3053"/>
                    </a:cubicBezTo>
                    <a:cubicBezTo>
                      <a:pt x="914" y="3053"/>
                      <a:pt x="1001" y="3040"/>
                      <a:pt x="1085" y="3016"/>
                    </a:cubicBezTo>
                    <a:cubicBezTo>
                      <a:pt x="1333" y="2951"/>
                      <a:pt x="1573" y="2782"/>
                      <a:pt x="1684" y="2516"/>
                    </a:cubicBezTo>
                    <a:cubicBezTo>
                      <a:pt x="1768" y="2321"/>
                      <a:pt x="1774" y="2099"/>
                      <a:pt x="1774" y="1878"/>
                    </a:cubicBezTo>
                    <a:cubicBezTo>
                      <a:pt x="1774" y="1794"/>
                      <a:pt x="1774" y="1703"/>
                      <a:pt x="1768" y="1613"/>
                    </a:cubicBezTo>
                    <a:cubicBezTo>
                      <a:pt x="1756" y="1073"/>
                      <a:pt x="1696" y="533"/>
                      <a:pt x="1645" y="0"/>
                    </a:cubicBezTo>
                    <a:close/>
                  </a:path>
                </a:pathLst>
              </a:custGeom>
              <a:solidFill>
                <a:srgbClr val="FFBAA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42" name="Google Shape;2942;p34"/>
              <p:cNvSpPr/>
              <p:nvPr/>
            </p:nvSpPr>
            <p:spPr>
              <a:xfrm>
                <a:off x="742575" y="3465550"/>
                <a:ext cx="136300" cy="147500"/>
              </a:xfrm>
              <a:custGeom>
                <a:rect b="b" l="l" r="r" t="t"/>
                <a:pathLst>
                  <a:path extrusionOk="0" h="5900" w="5452">
                    <a:moveTo>
                      <a:pt x="2854" y="1"/>
                    </a:moveTo>
                    <a:cubicBezTo>
                      <a:pt x="1795" y="1"/>
                      <a:pt x="753" y="519"/>
                      <a:pt x="312" y="1479"/>
                    </a:cubicBezTo>
                    <a:cubicBezTo>
                      <a:pt x="97" y="1933"/>
                      <a:pt x="19" y="2440"/>
                      <a:pt x="7" y="2941"/>
                    </a:cubicBezTo>
                    <a:lnTo>
                      <a:pt x="7" y="3072"/>
                    </a:lnTo>
                    <a:cubicBezTo>
                      <a:pt x="0" y="3636"/>
                      <a:pt x="85" y="4221"/>
                      <a:pt x="383" y="4709"/>
                    </a:cubicBezTo>
                    <a:cubicBezTo>
                      <a:pt x="850" y="5462"/>
                      <a:pt x="1786" y="5871"/>
                      <a:pt x="2697" y="5898"/>
                    </a:cubicBezTo>
                    <a:cubicBezTo>
                      <a:pt x="2732" y="5899"/>
                      <a:pt x="2767" y="5899"/>
                      <a:pt x="2802" y="5899"/>
                    </a:cubicBezTo>
                    <a:cubicBezTo>
                      <a:pt x="3432" y="5899"/>
                      <a:pt x="4074" y="5726"/>
                      <a:pt x="4542" y="5325"/>
                    </a:cubicBezTo>
                    <a:cubicBezTo>
                      <a:pt x="5295" y="4683"/>
                      <a:pt x="5451" y="3603"/>
                      <a:pt x="5400" y="2629"/>
                    </a:cubicBezTo>
                    <a:cubicBezTo>
                      <a:pt x="5334" y="1440"/>
                      <a:pt x="4659" y="231"/>
                      <a:pt x="3333" y="37"/>
                    </a:cubicBezTo>
                    <a:cubicBezTo>
                      <a:pt x="3175" y="13"/>
                      <a:pt x="3014" y="1"/>
                      <a:pt x="2854" y="1"/>
                    </a:cubicBezTo>
                    <a:close/>
                  </a:path>
                </a:pathLst>
              </a:custGeom>
              <a:solidFill>
                <a:srgbClr val="FFBAA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43" name="Google Shape;2943;p34"/>
              <p:cNvSpPr/>
              <p:nvPr/>
            </p:nvSpPr>
            <p:spPr>
              <a:xfrm>
                <a:off x="755725" y="3555625"/>
                <a:ext cx="37375" cy="23775"/>
              </a:xfrm>
              <a:custGeom>
                <a:rect b="b" l="l" r="r" t="t"/>
                <a:pathLst>
                  <a:path extrusionOk="0" h="951" w="1495">
                    <a:moveTo>
                      <a:pt x="747" y="0"/>
                    </a:moveTo>
                    <a:cubicBezTo>
                      <a:pt x="332" y="0"/>
                      <a:pt x="0" y="216"/>
                      <a:pt x="0" y="475"/>
                    </a:cubicBezTo>
                    <a:cubicBezTo>
                      <a:pt x="0" y="735"/>
                      <a:pt x="332" y="950"/>
                      <a:pt x="747" y="950"/>
                    </a:cubicBezTo>
                    <a:cubicBezTo>
                      <a:pt x="1164" y="950"/>
                      <a:pt x="1494" y="735"/>
                      <a:pt x="1494" y="475"/>
                    </a:cubicBezTo>
                    <a:cubicBezTo>
                      <a:pt x="1494" y="216"/>
                      <a:pt x="1164" y="0"/>
                      <a:pt x="747" y="0"/>
                    </a:cubicBezTo>
                    <a:close/>
                  </a:path>
                </a:pathLst>
              </a:custGeom>
              <a:solidFill>
                <a:srgbClr val="FF9E9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44" name="Google Shape;2944;p34"/>
              <p:cNvSpPr/>
              <p:nvPr/>
            </p:nvSpPr>
            <p:spPr>
              <a:xfrm>
                <a:off x="826550" y="3555625"/>
                <a:ext cx="37550" cy="23775"/>
              </a:xfrm>
              <a:custGeom>
                <a:rect b="b" l="l" r="r" t="t"/>
                <a:pathLst>
                  <a:path extrusionOk="0" h="951" w="1502">
                    <a:moveTo>
                      <a:pt x="754" y="0"/>
                    </a:moveTo>
                    <a:cubicBezTo>
                      <a:pt x="338" y="0"/>
                      <a:pt x="1" y="216"/>
                      <a:pt x="1" y="475"/>
                    </a:cubicBezTo>
                    <a:cubicBezTo>
                      <a:pt x="1" y="735"/>
                      <a:pt x="338" y="950"/>
                      <a:pt x="754" y="950"/>
                    </a:cubicBezTo>
                    <a:cubicBezTo>
                      <a:pt x="1164" y="950"/>
                      <a:pt x="1501" y="735"/>
                      <a:pt x="1501" y="475"/>
                    </a:cubicBezTo>
                    <a:cubicBezTo>
                      <a:pt x="1501" y="216"/>
                      <a:pt x="1164" y="0"/>
                      <a:pt x="754" y="0"/>
                    </a:cubicBezTo>
                    <a:close/>
                  </a:path>
                </a:pathLst>
              </a:custGeom>
              <a:solidFill>
                <a:srgbClr val="FF9E9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45" name="Google Shape;2945;p34"/>
              <p:cNvSpPr/>
              <p:nvPr/>
            </p:nvSpPr>
            <p:spPr>
              <a:xfrm>
                <a:off x="743700" y="3464425"/>
                <a:ext cx="133425" cy="62175"/>
              </a:xfrm>
              <a:custGeom>
                <a:rect b="b" l="l" r="r" t="t"/>
                <a:pathLst>
                  <a:path extrusionOk="0" h="2487" w="5337">
                    <a:moveTo>
                      <a:pt x="1345" y="757"/>
                    </a:moveTo>
                    <a:lnTo>
                      <a:pt x="1345" y="757"/>
                    </a:lnTo>
                    <a:cubicBezTo>
                      <a:pt x="1351" y="861"/>
                      <a:pt x="1345" y="972"/>
                      <a:pt x="1333" y="1075"/>
                    </a:cubicBezTo>
                    <a:cubicBezTo>
                      <a:pt x="1312" y="1245"/>
                      <a:pt x="1281" y="1407"/>
                      <a:pt x="1222" y="1563"/>
                    </a:cubicBezTo>
                    <a:cubicBezTo>
                      <a:pt x="1111" y="1855"/>
                      <a:pt x="922" y="2122"/>
                      <a:pt x="649" y="2271"/>
                    </a:cubicBezTo>
                    <a:cubicBezTo>
                      <a:pt x="631" y="2284"/>
                      <a:pt x="618" y="2290"/>
                      <a:pt x="604" y="2298"/>
                    </a:cubicBezTo>
                    <a:cubicBezTo>
                      <a:pt x="676" y="2232"/>
                      <a:pt x="741" y="2154"/>
                      <a:pt x="805" y="2083"/>
                    </a:cubicBezTo>
                    <a:cubicBezTo>
                      <a:pt x="988" y="1849"/>
                      <a:pt x="1125" y="1576"/>
                      <a:pt x="1216" y="1290"/>
                    </a:cubicBezTo>
                    <a:cubicBezTo>
                      <a:pt x="1273" y="1114"/>
                      <a:pt x="1312" y="939"/>
                      <a:pt x="1345" y="757"/>
                    </a:cubicBezTo>
                    <a:close/>
                    <a:moveTo>
                      <a:pt x="4254" y="1608"/>
                    </a:moveTo>
                    <a:cubicBezTo>
                      <a:pt x="4299" y="1608"/>
                      <a:pt x="4343" y="1613"/>
                      <a:pt x="4386" y="1627"/>
                    </a:cubicBezTo>
                    <a:cubicBezTo>
                      <a:pt x="4588" y="1693"/>
                      <a:pt x="4666" y="1933"/>
                      <a:pt x="4758" y="2103"/>
                    </a:cubicBezTo>
                    <a:cubicBezTo>
                      <a:pt x="4797" y="2181"/>
                      <a:pt x="4842" y="2251"/>
                      <a:pt x="4907" y="2310"/>
                    </a:cubicBezTo>
                    <a:cubicBezTo>
                      <a:pt x="4836" y="2310"/>
                      <a:pt x="4776" y="2259"/>
                      <a:pt x="4731" y="2206"/>
                    </a:cubicBezTo>
                    <a:cubicBezTo>
                      <a:pt x="4680" y="2142"/>
                      <a:pt x="4647" y="2056"/>
                      <a:pt x="4608" y="1986"/>
                    </a:cubicBezTo>
                    <a:cubicBezTo>
                      <a:pt x="4569" y="1914"/>
                      <a:pt x="4517" y="1855"/>
                      <a:pt x="4452" y="1816"/>
                    </a:cubicBezTo>
                    <a:cubicBezTo>
                      <a:pt x="4386" y="1783"/>
                      <a:pt x="4308" y="1764"/>
                      <a:pt x="4237" y="1758"/>
                    </a:cubicBezTo>
                    <a:cubicBezTo>
                      <a:pt x="4081" y="1732"/>
                      <a:pt x="3925" y="1744"/>
                      <a:pt x="3777" y="1699"/>
                    </a:cubicBezTo>
                    <a:cubicBezTo>
                      <a:pt x="3744" y="1693"/>
                      <a:pt x="3711" y="1680"/>
                      <a:pt x="3685" y="1666"/>
                    </a:cubicBezTo>
                    <a:lnTo>
                      <a:pt x="3685" y="1666"/>
                    </a:lnTo>
                    <a:cubicBezTo>
                      <a:pt x="3718" y="1671"/>
                      <a:pt x="3751" y="1674"/>
                      <a:pt x="3783" y="1674"/>
                    </a:cubicBezTo>
                    <a:cubicBezTo>
                      <a:pt x="3839" y="1674"/>
                      <a:pt x="3894" y="1666"/>
                      <a:pt x="3951" y="1654"/>
                    </a:cubicBezTo>
                    <a:cubicBezTo>
                      <a:pt x="4051" y="1635"/>
                      <a:pt x="4153" y="1608"/>
                      <a:pt x="4254" y="1608"/>
                    </a:cubicBezTo>
                    <a:close/>
                    <a:moveTo>
                      <a:pt x="2813" y="1"/>
                    </a:moveTo>
                    <a:cubicBezTo>
                      <a:pt x="1753" y="1"/>
                      <a:pt x="708" y="524"/>
                      <a:pt x="267" y="1485"/>
                    </a:cubicBezTo>
                    <a:cubicBezTo>
                      <a:pt x="124" y="1783"/>
                      <a:pt x="46" y="2103"/>
                      <a:pt x="1" y="2427"/>
                    </a:cubicBezTo>
                    <a:cubicBezTo>
                      <a:pt x="19" y="2440"/>
                      <a:pt x="40" y="2454"/>
                      <a:pt x="65" y="2460"/>
                    </a:cubicBezTo>
                    <a:cubicBezTo>
                      <a:pt x="110" y="2478"/>
                      <a:pt x="155" y="2486"/>
                      <a:pt x="200" y="2486"/>
                    </a:cubicBezTo>
                    <a:cubicBezTo>
                      <a:pt x="299" y="2486"/>
                      <a:pt x="395" y="2448"/>
                      <a:pt x="475" y="2394"/>
                    </a:cubicBezTo>
                    <a:cubicBezTo>
                      <a:pt x="481" y="2388"/>
                      <a:pt x="481" y="2388"/>
                      <a:pt x="487" y="2388"/>
                    </a:cubicBezTo>
                    <a:cubicBezTo>
                      <a:pt x="501" y="2382"/>
                      <a:pt x="520" y="2376"/>
                      <a:pt x="533" y="2368"/>
                    </a:cubicBezTo>
                    <a:cubicBezTo>
                      <a:pt x="682" y="2310"/>
                      <a:pt x="819" y="2220"/>
                      <a:pt x="930" y="2109"/>
                    </a:cubicBezTo>
                    <a:cubicBezTo>
                      <a:pt x="1177" y="1861"/>
                      <a:pt x="1306" y="1518"/>
                      <a:pt x="1359" y="1173"/>
                    </a:cubicBezTo>
                    <a:cubicBezTo>
                      <a:pt x="1378" y="1081"/>
                      <a:pt x="1384" y="985"/>
                      <a:pt x="1390" y="886"/>
                    </a:cubicBezTo>
                    <a:lnTo>
                      <a:pt x="1390" y="886"/>
                    </a:lnTo>
                    <a:cubicBezTo>
                      <a:pt x="1404" y="1141"/>
                      <a:pt x="1390" y="1401"/>
                      <a:pt x="1345" y="1654"/>
                    </a:cubicBezTo>
                    <a:cubicBezTo>
                      <a:pt x="1333" y="1752"/>
                      <a:pt x="1312" y="1855"/>
                      <a:pt x="1287" y="1953"/>
                    </a:cubicBezTo>
                    <a:cubicBezTo>
                      <a:pt x="1283" y="1969"/>
                      <a:pt x="1297" y="1980"/>
                      <a:pt x="1309" y="1980"/>
                    </a:cubicBezTo>
                    <a:cubicBezTo>
                      <a:pt x="1317" y="1980"/>
                      <a:pt x="1324" y="1976"/>
                      <a:pt x="1326" y="1966"/>
                    </a:cubicBezTo>
                    <a:cubicBezTo>
                      <a:pt x="1411" y="1608"/>
                      <a:pt x="1450" y="1231"/>
                      <a:pt x="1429" y="868"/>
                    </a:cubicBezTo>
                    <a:cubicBezTo>
                      <a:pt x="1423" y="790"/>
                      <a:pt x="1417" y="718"/>
                      <a:pt x="1411" y="646"/>
                    </a:cubicBezTo>
                    <a:cubicBezTo>
                      <a:pt x="1645" y="484"/>
                      <a:pt x="1911" y="367"/>
                      <a:pt x="2190" y="301"/>
                    </a:cubicBezTo>
                    <a:cubicBezTo>
                      <a:pt x="2320" y="270"/>
                      <a:pt x="2451" y="244"/>
                      <a:pt x="2580" y="237"/>
                    </a:cubicBezTo>
                    <a:cubicBezTo>
                      <a:pt x="2602" y="236"/>
                      <a:pt x="2623" y="236"/>
                      <a:pt x="2645" y="236"/>
                    </a:cubicBezTo>
                    <a:cubicBezTo>
                      <a:pt x="2738" y="236"/>
                      <a:pt x="2834" y="249"/>
                      <a:pt x="2919" y="295"/>
                    </a:cubicBezTo>
                    <a:cubicBezTo>
                      <a:pt x="2964" y="315"/>
                      <a:pt x="3003" y="354"/>
                      <a:pt x="3028" y="400"/>
                    </a:cubicBezTo>
                    <a:cubicBezTo>
                      <a:pt x="3067" y="465"/>
                      <a:pt x="3061" y="543"/>
                      <a:pt x="3061" y="621"/>
                    </a:cubicBezTo>
                    <a:cubicBezTo>
                      <a:pt x="3048" y="763"/>
                      <a:pt x="3054" y="907"/>
                      <a:pt x="3087" y="1050"/>
                    </a:cubicBezTo>
                    <a:cubicBezTo>
                      <a:pt x="3093" y="1069"/>
                      <a:pt x="3100" y="1089"/>
                      <a:pt x="3106" y="1114"/>
                    </a:cubicBezTo>
                    <a:cubicBezTo>
                      <a:pt x="3120" y="1179"/>
                      <a:pt x="3132" y="1245"/>
                      <a:pt x="3159" y="1303"/>
                    </a:cubicBezTo>
                    <a:cubicBezTo>
                      <a:pt x="3210" y="1440"/>
                      <a:pt x="3295" y="1549"/>
                      <a:pt x="3399" y="1641"/>
                    </a:cubicBezTo>
                    <a:cubicBezTo>
                      <a:pt x="3496" y="1725"/>
                      <a:pt x="3607" y="1797"/>
                      <a:pt x="3717" y="1875"/>
                    </a:cubicBezTo>
                    <a:cubicBezTo>
                      <a:pt x="3840" y="1959"/>
                      <a:pt x="3964" y="2050"/>
                      <a:pt x="4056" y="2167"/>
                    </a:cubicBezTo>
                    <a:cubicBezTo>
                      <a:pt x="4059" y="2173"/>
                      <a:pt x="4065" y="2175"/>
                      <a:pt x="4070" y="2175"/>
                    </a:cubicBezTo>
                    <a:cubicBezTo>
                      <a:pt x="4084" y="2175"/>
                      <a:pt x="4097" y="2161"/>
                      <a:pt x="4088" y="2148"/>
                    </a:cubicBezTo>
                    <a:cubicBezTo>
                      <a:pt x="3932" y="1939"/>
                      <a:pt x="3691" y="1822"/>
                      <a:pt x="3483" y="1660"/>
                    </a:cubicBezTo>
                    <a:cubicBezTo>
                      <a:pt x="3379" y="1582"/>
                      <a:pt x="3288" y="1485"/>
                      <a:pt x="3231" y="1368"/>
                    </a:cubicBezTo>
                    <a:cubicBezTo>
                      <a:pt x="3223" y="1362"/>
                      <a:pt x="3223" y="1362"/>
                      <a:pt x="3223" y="1354"/>
                    </a:cubicBezTo>
                    <a:lnTo>
                      <a:pt x="3223" y="1354"/>
                    </a:lnTo>
                    <a:cubicBezTo>
                      <a:pt x="3295" y="1465"/>
                      <a:pt x="3393" y="1557"/>
                      <a:pt x="3510" y="1615"/>
                    </a:cubicBezTo>
                    <a:cubicBezTo>
                      <a:pt x="3568" y="1654"/>
                      <a:pt x="3627" y="1686"/>
                      <a:pt x="3691" y="1713"/>
                    </a:cubicBezTo>
                    <a:cubicBezTo>
                      <a:pt x="3840" y="1777"/>
                      <a:pt x="4003" y="1771"/>
                      <a:pt x="4159" y="1783"/>
                    </a:cubicBezTo>
                    <a:cubicBezTo>
                      <a:pt x="4237" y="1791"/>
                      <a:pt x="4322" y="1803"/>
                      <a:pt x="4393" y="1836"/>
                    </a:cubicBezTo>
                    <a:cubicBezTo>
                      <a:pt x="4471" y="1869"/>
                      <a:pt x="4530" y="1927"/>
                      <a:pt x="4569" y="1998"/>
                    </a:cubicBezTo>
                    <a:cubicBezTo>
                      <a:pt x="4620" y="2083"/>
                      <a:pt x="4653" y="2173"/>
                      <a:pt x="4719" y="2251"/>
                    </a:cubicBezTo>
                    <a:cubicBezTo>
                      <a:pt x="4767" y="2306"/>
                      <a:pt x="4835" y="2347"/>
                      <a:pt x="4910" y="2347"/>
                    </a:cubicBezTo>
                    <a:cubicBezTo>
                      <a:pt x="4924" y="2347"/>
                      <a:pt x="4938" y="2346"/>
                      <a:pt x="4952" y="2343"/>
                    </a:cubicBezTo>
                    <a:cubicBezTo>
                      <a:pt x="5033" y="2403"/>
                      <a:pt x="5138" y="2430"/>
                      <a:pt x="5243" y="2430"/>
                    </a:cubicBezTo>
                    <a:cubicBezTo>
                      <a:pt x="5263" y="2430"/>
                      <a:pt x="5283" y="2429"/>
                      <a:pt x="5303" y="2427"/>
                    </a:cubicBezTo>
                    <a:cubicBezTo>
                      <a:pt x="5316" y="2427"/>
                      <a:pt x="5328" y="2421"/>
                      <a:pt x="5336" y="2421"/>
                    </a:cubicBezTo>
                    <a:cubicBezTo>
                      <a:pt x="5205" y="1303"/>
                      <a:pt x="4536" y="223"/>
                      <a:pt x="3288" y="36"/>
                    </a:cubicBezTo>
                    <a:cubicBezTo>
                      <a:pt x="3131" y="12"/>
                      <a:pt x="2972" y="1"/>
                      <a:pt x="2813" y="1"/>
                    </a:cubicBezTo>
                    <a:close/>
                  </a:path>
                </a:pathLst>
              </a:custGeom>
              <a:solidFill>
                <a:srgbClr val="AC6C3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46" name="Google Shape;2946;p34"/>
              <p:cNvSpPr/>
              <p:nvPr/>
            </p:nvSpPr>
            <p:spPr>
              <a:xfrm>
                <a:off x="818600" y="3548975"/>
                <a:ext cx="1000" cy="1175"/>
              </a:xfrm>
              <a:custGeom>
                <a:rect b="b" l="l" r="r" t="t"/>
                <a:pathLst>
                  <a:path extrusionOk="0" h="47" w="40">
                    <a:moveTo>
                      <a:pt x="20" y="0"/>
                    </a:moveTo>
                    <a:cubicBezTo>
                      <a:pt x="10" y="0"/>
                      <a:pt x="1" y="7"/>
                      <a:pt x="1" y="20"/>
                    </a:cubicBezTo>
                    <a:lnTo>
                      <a:pt x="1" y="26"/>
                    </a:lnTo>
                    <a:cubicBezTo>
                      <a:pt x="1" y="39"/>
                      <a:pt x="10" y="46"/>
                      <a:pt x="20" y="46"/>
                    </a:cubicBezTo>
                    <a:cubicBezTo>
                      <a:pt x="30" y="46"/>
                      <a:pt x="40" y="39"/>
                      <a:pt x="40" y="26"/>
                    </a:cubicBezTo>
                    <a:lnTo>
                      <a:pt x="40" y="20"/>
                    </a:lnTo>
                    <a:cubicBezTo>
                      <a:pt x="40" y="7"/>
                      <a:pt x="30" y="0"/>
                      <a:pt x="20" y="0"/>
                    </a:cubicBezTo>
                    <a:close/>
                  </a:path>
                </a:pathLst>
              </a:custGeom>
              <a:solidFill>
                <a:srgbClr val="AC6C3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47" name="Google Shape;2947;p34"/>
              <p:cNvSpPr/>
              <p:nvPr/>
            </p:nvSpPr>
            <p:spPr>
              <a:xfrm>
                <a:off x="823625" y="3548975"/>
                <a:ext cx="1000" cy="1175"/>
              </a:xfrm>
              <a:custGeom>
                <a:rect b="b" l="l" r="r" t="t"/>
                <a:pathLst>
                  <a:path extrusionOk="0" h="47" w="40">
                    <a:moveTo>
                      <a:pt x="20" y="0"/>
                    </a:moveTo>
                    <a:cubicBezTo>
                      <a:pt x="11" y="0"/>
                      <a:pt x="1" y="7"/>
                      <a:pt x="1" y="20"/>
                    </a:cubicBezTo>
                    <a:lnTo>
                      <a:pt x="1" y="26"/>
                    </a:lnTo>
                    <a:cubicBezTo>
                      <a:pt x="1" y="39"/>
                      <a:pt x="11" y="46"/>
                      <a:pt x="20" y="46"/>
                    </a:cubicBezTo>
                    <a:cubicBezTo>
                      <a:pt x="30" y="46"/>
                      <a:pt x="40" y="39"/>
                      <a:pt x="40" y="26"/>
                    </a:cubicBezTo>
                    <a:lnTo>
                      <a:pt x="40" y="20"/>
                    </a:lnTo>
                    <a:cubicBezTo>
                      <a:pt x="40" y="7"/>
                      <a:pt x="30" y="0"/>
                      <a:pt x="20" y="0"/>
                    </a:cubicBezTo>
                    <a:close/>
                  </a:path>
                </a:pathLst>
              </a:custGeom>
              <a:solidFill>
                <a:srgbClr val="AC6C3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48" name="Google Shape;2948;p34"/>
              <p:cNvSpPr/>
              <p:nvPr/>
            </p:nvSpPr>
            <p:spPr>
              <a:xfrm>
                <a:off x="825575" y="3550925"/>
                <a:ext cx="1000" cy="1175"/>
              </a:xfrm>
              <a:custGeom>
                <a:rect b="b" l="l" r="r" t="t"/>
                <a:pathLst>
                  <a:path extrusionOk="0" h="47" w="40">
                    <a:moveTo>
                      <a:pt x="20" y="0"/>
                    </a:moveTo>
                    <a:cubicBezTo>
                      <a:pt x="11" y="0"/>
                      <a:pt x="1" y="7"/>
                      <a:pt x="1" y="20"/>
                    </a:cubicBezTo>
                    <a:lnTo>
                      <a:pt x="1" y="26"/>
                    </a:lnTo>
                    <a:cubicBezTo>
                      <a:pt x="1" y="39"/>
                      <a:pt x="11" y="46"/>
                      <a:pt x="20" y="46"/>
                    </a:cubicBezTo>
                    <a:cubicBezTo>
                      <a:pt x="30" y="46"/>
                      <a:pt x="40" y="39"/>
                      <a:pt x="40" y="26"/>
                    </a:cubicBezTo>
                    <a:lnTo>
                      <a:pt x="40" y="20"/>
                    </a:lnTo>
                    <a:cubicBezTo>
                      <a:pt x="40" y="7"/>
                      <a:pt x="30" y="0"/>
                      <a:pt x="20" y="0"/>
                    </a:cubicBezTo>
                    <a:close/>
                  </a:path>
                </a:pathLst>
              </a:custGeom>
              <a:solidFill>
                <a:srgbClr val="AC6C3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49" name="Google Shape;2949;p34"/>
              <p:cNvSpPr/>
              <p:nvPr/>
            </p:nvSpPr>
            <p:spPr>
              <a:xfrm>
                <a:off x="827525" y="3549950"/>
                <a:ext cx="1000" cy="1175"/>
              </a:xfrm>
              <a:custGeom>
                <a:rect b="b" l="l" r="r" t="t"/>
                <a:pathLst>
                  <a:path extrusionOk="0" h="47" w="40">
                    <a:moveTo>
                      <a:pt x="20" y="0"/>
                    </a:moveTo>
                    <a:cubicBezTo>
                      <a:pt x="11" y="0"/>
                      <a:pt x="1" y="7"/>
                      <a:pt x="1" y="20"/>
                    </a:cubicBezTo>
                    <a:lnTo>
                      <a:pt x="1" y="26"/>
                    </a:lnTo>
                    <a:cubicBezTo>
                      <a:pt x="1" y="39"/>
                      <a:pt x="11" y="46"/>
                      <a:pt x="20" y="46"/>
                    </a:cubicBezTo>
                    <a:cubicBezTo>
                      <a:pt x="30" y="46"/>
                      <a:pt x="40" y="39"/>
                      <a:pt x="40" y="26"/>
                    </a:cubicBezTo>
                    <a:lnTo>
                      <a:pt x="40" y="20"/>
                    </a:lnTo>
                    <a:cubicBezTo>
                      <a:pt x="40" y="7"/>
                      <a:pt x="30" y="0"/>
                      <a:pt x="20" y="0"/>
                    </a:cubicBezTo>
                    <a:close/>
                  </a:path>
                </a:pathLst>
              </a:custGeom>
              <a:solidFill>
                <a:srgbClr val="AC6C3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50" name="Google Shape;2950;p34"/>
              <p:cNvSpPr/>
              <p:nvPr/>
            </p:nvSpPr>
            <p:spPr>
              <a:xfrm>
                <a:off x="827525" y="3552925"/>
                <a:ext cx="1000" cy="1125"/>
              </a:xfrm>
              <a:custGeom>
                <a:rect b="b" l="l" r="r" t="t"/>
                <a:pathLst>
                  <a:path extrusionOk="0" h="45" w="40">
                    <a:moveTo>
                      <a:pt x="18" y="0"/>
                    </a:moveTo>
                    <a:cubicBezTo>
                      <a:pt x="9" y="0"/>
                      <a:pt x="1" y="6"/>
                      <a:pt x="1" y="18"/>
                    </a:cubicBezTo>
                    <a:lnTo>
                      <a:pt x="1" y="24"/>
                    </a:lnTo>
                    <a:cubicBezTo>
                      <a:pt x="1" y="37"/>
                      <a:pt x="11" y="44"/>
                      <a:pt x="20" y="44"/>
                    </a:cubicBezTo>
                    <a:cubicBezTo>
                      <a:pt x="30" y="44"/>
                      <a:pt x="40" y="37"/>
                      <a:pt x="40" y="24"/>
                    </a:cubicBezTo>
                    <a:lnTo>
                      <a:pt x="40" y="18"/>
                    </a:lnTo>
                    <a:cubicBezTo>
                      <a:pt x="40" y="7"/>
                      <a:pt x="29" y="0"/>
                      <a:pt x="18" y="0"/>
                    </a:cubicBezTo>
                    <a:close/>
                  </a:path>
                </a:pathLst>
              </a:custGeom>
              <a:solidFill>
                <a:srgbClr val="AC6C3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51" name="Google Shape;2951;p34"/>
              <p:cNvSpPr/>
              <p:nvPr/>
            </p:nvSpPr>
            <p:spPr>
              <a:xfrm>
                <a:off x="821675" y="3547025"/>
                <a:ext cx="1000" cy="1175"/>
              </a:xfrm>
              <a:custGeom>
                <a:rect b="b" l="l" r="r" t="t"/>
                <a:pathLst>
                  <a:path extrusionOk="0" h="47" w="40">
                    <a:moveTo>
                      <a:pt x="20" y="0"/>
                    </a:moveTo>
                    <a:cubicBezTo>
                      <a:pt x="11" y="0"/>
                      <a:pt x="1" y="7"/>
                      <a:pt x="1" y="20"/>
                    </a:cubicBezTo>
                    <a:lnTo>
                      <a:pt x="1" y="26"/>
                    </a:lnTo>
                    <a:cubicBezTo>
                      <a:pt x="1" y="39"/>
                      <a:pt x="11" y="46"/>
                      <a:pt x="20" y="46"/>
                    </a:cubicBezTo>
                    <a:cubicBezTo>
                      <a:pt x="30" y="46"/>
                      <a:pt x="40" y="39"/>
                      <a:pt x="40" y="26"/>
                    </a:cubicBezTo>
                    <a:lnTo>
                      <a:pt x="40" y="20"/>
                    </a:lnTo>
                    <a:cubicBezTo>
                      <a:pt x="40" y="7"/>
                      <a:pt x="30" y="0"/>
                      <a:pt x="20" y="0"/>
                    </a:cubicBezTo>
                    <a:close/>
                  </a:path>
                </a:pathLst>
              </a:custGeom>
              <a:solidFill>
                <a:srgbClr val="AC6C3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52" name="Google Shape;2952;p34"/>
              <p:cNvSpPr/>
              <p:nvPr/>
            </p:nvSpPr>
            <p:spPr>
              <a:xfrm>
                <a:off x="822650" y="3551900"/>
                <a:ext cx="1000" cy="1175"/>
              </a:xfrm>
              <a:custGeom>
                <a:rect b="b" l="l" r="r" t="t"/>
                <a:pathLst>
                  <a:path extrusionOk="0" h="47" w="40">
                    <a:moveTo>
                      <a:pt x="20" y="0"/>
                    </a:moveTo>
                    <a:cubicBezTo>
                      <a:pt x="11" y="0"/>
                      <a:pt x="1" y="7"/>
                      <a:pt x="1" y="20"/>
                    </a:cubicBezTo>
                    <a:lnTo>
                      <a:pt x="1" y="26"/>
                    </a:lnTo>
                    <a:cubicBezTo>
                      <a:pt x="1" y="39"/>
                      <a:pt x="11" y="46"/>
                      <a:pt x="20" y="46"/>
                    </a:cubicBezTo>
                    <a:cubicBezTo>
                      <a:pt x="30" y="46"/>
                      <a:pt x="40" y="39"/>
                      <a:pt x="40" y="26"/>
                    </a:cubicBezTo>
                    <a:lnTo>
                      <a:pt x="40" y="20"/>
                    </a:lnTo>
                    <a:cubicBezTo>
                      <a:pt x="40" y="7"/>
                      <a:pt x="30" y="0"/>
                      <a:pt x="20" y="0"/>
                    </a:cubicBezTo>
                    <a:close/>
                  </a:path>
                </a:pathLst>
              </a:custGeom>
              <a:solidFill>
                <a:srgbClr val="AC6C3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53" name="Google Shape;2953;p34"/>
              <p:cNvSpPr/>
              <p:nvPr/>
            </p:nvSpPr>
            <p:spPr>
              <a:xfrm>
                <a:off x="821675" y="3554975"/>
                <a:ext cx="1000" cy="1025"/>
              </a:xfrm>
              <a:custGeom>
                <a:rect b="b" l="l" r="r" t="t"/>
                <a:pathLst>
                  <a:path extrusionOk="0" h="41" w="40">
                    <a:moveTo>
                      <a:pt x="20" y="0"/>
                    </a:moveTo>
                    <a:cubicBezTo>
                      <a:pt x="11" y="0"/>
                      <a:pt x="1" y="7"/>
                      <a:pt x="1" y="20"/>
                    </a:cubicBezTo>
                    <a:cubicBezTo>
                      <a:pt x="1" y="33"/>
                      <a:pt x="11" y="40"/>
                      <a:pt x="20" y="40"/>
                    </a:cubicBezTo>
                    <a:cubicBezTo>
                      <a:pt x="30" y="40"/>
                      <a:pt x="40" y="33"/>
                      <a:pt x="40" y="20"/>
                    </a:cubicBezTo>
                    <a:cubicBezTo>
                      <a:pt x="40" y="7"/>
                      <a:pt x="30" y="0"/>
                      <a:pt x="20" y="0"/>
                    </a:cubicBezTo>
                    <a:close/>
                  </a:path>
                </a:pathLst>
              </a:custGeom>
              <a:solidFill>
                <a:srgbClr val="AC6C3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54" name="Google Shape;2954;p34"/>
              <p:cNvSpPr/>
              <p:nvPr/>
            </p:nvSpPr>
            <p:spPr>
              <a:xfrm>
                <a:off x="819725" y="3551900"/>
                <a:ext cx="1000" cy="1175"/>
              </a:xfrm>
              <a:custGeom>
                <a:rect b="b" l="l" r="r" t="t"/>
                <a:pathLst>
                  <a:path extrusionOk="0" h="47" w="40">
                    <a:moveTo>
                      <a:pt x="20" y="0"/>
                    </a:moveTo>
                    <a:cubicBezTo>
                      <a:pt x="11" y="0"/>
                      <a:pt x="1" y="7"/>
                      <a:pt x="1" y="20"/>
                    </a:cubicBezTo>
                    <a:lnTo>
                      <a:pt x="1" y="26"/>
                    </a:lnTo>
                    <a:cubicBezTo>
                      <a:pt x="1" y="39"/>
                      <a:pt x="11" y="46"/>
                      <a:pt x="20" y="46"/>
                    </a:cubicBezTo>
                    <a:cubicBezTo>
                      <a:pt x="30" y="46"/>
                      <a:pt x="40" y="39"/>
                      <a:pt x="40" y="26"/>
                    </a:cubicBezTo>
                    <a:lnTo>
                      <a:pt x="40" y="20"/>
                    </a:lnTo>
                    <a:cubicBezTo>
                      <a:pt x="40" y="7"/>
                      <a:pt x="30" y="0"/>
                      <a:pt x="20" y="0"/>
                    </a:cubicBezTo>
                    <a:close/>
                  </a:path>
                </a:pathLst>
              </a:custGeom>
              <a:solidFill>
                <a:srgbClr val="AC6C3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55" name="Google Shape;2955;p34"/>
              <p:cNvSpPr/>
              <p:nvPr/>
            </p:nvSpPr>
            <p:spPr>
              <a:xfrm>
                <a:off x="816800" y="3551900"/>
                <a:ext cx="1000" cy="1175"/>
              </a:xfrm>
              <a:custGeom>
                <a:rect b="b" l="l" r="r" t="t"/>
                <a:pathLst>
                  <a:path extrusionOk="0" h="47" w="40">
                    <a:moveTo>
                      <a:pt x="20" y="0"/>
                    </a:moveTo>
                    <a:cubicBezTo>
                      <a:pt x="11" y="0"/>
                      <a:pt x="1" y="7"/>
                      <a:pt x="1" y="20"/>
                    </a:cubicBezTo>
                    <a:lnTo>
                      <a:pt x="1" y="26"/>
                    </a:lnTo>
                    <a:cubicBezTo>
                      <a:pt x="1" y="39"/>
                      <a:pt x="11" y="46"/>
                      <a:pt x="20" y="46"/>
                    </a:cubicBezTo>
                    <a:cubicBezTo>
                      <a:pt x="30" y="46"/>
                      <a:pt x="40" y="39"/>
                      <a:pt x="40" y="26"/>
                    </a:cubicBezTo>
                    <a:lnTo>
                      <a:pt x="40" y="20"/>
                    </a:lnTo>
                    <a:cubicBezTo>
                      <a:pt x="40" y="7"/>
                      <a:pt x="30" y="0"/>
                      <a:pt x="20" y="0"/>
                    </a:cubicBezTo>
                    <a:close/>
                  </a:path>
                </a:pathLst>
              </a:custGeom>
              <a:solidFill>
                <a:srgbClr val="AC6C3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56" name="Google Shape;2956;p34"/>
              <p:cNvSpPr/>
              <p:nvPr/>
            </p:nvSpPr>
            <p:spPr>
              <a:xfrm>
                <a:off x="798125" y="3548975"/>
                <a:ext cx="1000" cy="1175"/>
              </a:xfrm>
              <a:custGeom>
                <a:rect b="b" l="l" r="r" t="t"/>
                <a:pathLst>
                  <a:path extrusionOk="0" h="47" w="40">
                    <a:moveTo>
                      <a:pt x="20" y="0"/>
                    </a:moveTo>
                    <a:cubicBezTo>
                      <a:pt x="11" y="0"/>
                      <a:pt x="1" y="7"/>
                      <a:pt x="1" y="20"/>
                    </a:cubicBezTo>
                    <a:lnTo>
                      <a:pt x="1" y="26"/>
                    </a:lnTo>
                    <a:cubicBezTo>
                      <a:pt x="1" y="39"/>
                      <a:pt x="11" y="46"/>
                      <a:pt x="20" y="46"/>
                    </a:cubicBezTo>
                    <a:cubicBezTo>
                      <a:pt x="30" y="46"/>
                      <a:pt x="40" y="39"/>
                      <a:pt x="40" y="26"/>
                    </a:cubicBezTo>
                    <a:lnTo>
                      <a:pt x="40" y="20"/>
                    </a:lnTo>
                    <a:cubicBezTo>
                      <a:pt x="40" y="7"/>
                      <a:pt x="30" y="0"/>
                      <a:pt x="20" y="0"/>
                    </a:cubicBezTo>
                    <a:close/>
                  </a:path>
                </a:pathLst>
              </a:custGeom>
              <a:solidFill>
                <a:srgbClr val="AC6C3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57" name="Google Shape;2957;p34"/>
              <p:cNvSpPr/>
              <p:nvPr/>
            </p:nvSpPr>
            <p:spPr>
              <a:xfrm>
                <a:off x="793075" y="3548975"/>
                <a:ext cx="1000" cy="1175"/>
              </a:xfrm>
              <a:custGeom>
                <a:rect b="b" l="l" r="r" t="t"/>
                <a:pathLst>
                  <a:path extrusionOk="0" h="47" w="40">
                    <a:moveTo>
                      <a:pt x="20" y="0"/>
                    </a:moveTo>
                    <a:cubicBezTo>
                      <a:pt x="10" y="0"/>
                      <a:pt x="0" y="7"/>
                      <a:pt x="0" y="20"/>
                    </a:cubicBezTo>
                    <a:lnTo>
                      <a:pt x="0" y="26"/>
                    </a:lnTo>
                    <a:cubicBezTo>
                      <a:pt x="0" y="39"/>
                      <a:pt x="10" y="46"/>
                      <a:pt x="20" y="46"/>
                    </a:cubicBezTo>
                    <a:cubicBezTo>
                      <a:pt x="29" y="46"/>
                      <a:pt x="39" y="39"/>
                      <a:pt x="39" y="26"/>
                    </a:cubicBezTo>
                    <a:lnTo>
                      <a:pt x="39" y="20"/>
                    </a:lnTo>
                    <a:cubicBezTo>
                      <a:pt x="39" y="7"/>
                      <a:pt x="29" y="0"/>
                      <a:pt x="20" y="0"/>
                    </a:cubicBezTo>
                    <a:close/>
                  </a:path>
                </a:pathLst>
              </a:custGeom>
              <a:solidFill>
                <a:srgbClr val="AC6C3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58" name="Google Shape;2958;p34"/>
              <p:cNvSpPr/>
              <p:nvPr/>
            </p:nvSpPr>
            <p:spPr>
              <a:xfrm>
                <a:off x="791125" y="3550925"/>
                <a:ext cx="1000" cy="1175"/>
              </a:xfrm>
              <a:custGeom>
                <a:rect b="b" l="l" r="r" t="t"/>
                <a:pathLst>
                  <a:path extrusionOk="0" h="47" w="40">
                    <a:moveTo>
                      <a:pt x="20" y="0"/>
                    </a:moveTo>
                    <a:cubicBezTo>
                      <a:pt x="10" y="0"/>
                      <a:pt x="0" y="7"/>
                      <a:pt x="0" y="20"/>
                    </a:cubicBezTo>
                    <a:lnTo>
                      <a:pt x="0" y="26"/>
                    </a:lnTo>
                    <a:cubicBezTo>
                      <a:pt x="0" y="39"/>
                      <a:pt x="10" y="46"/>
                      <a:pt x="20" y="46"/>
                    </a:cubicBezTo>
                    <a:cubicBezTo>
                      <a:pt x="29" y="46"/>
                      <a:pt x="39" y="39"/>
                      <a:pt x="39" y="26"/>
                    </a:cubicBezTo>
                    <a:lnTo>
                      <a:pt x="39" y="20"/>
                    </a:lnTo>
                    <a:cubicBezTo>
                      <a:pt x="39" y="7"/>
                      <a:pt x="29" y="0"/>
                      <a:pt x="20" y="0"/>
                    </a:cubicBezTo>
                    <a:close/>
                  </a:path>
                </a:pathLst>
              </a:custGeom>
              <a:solidFill>
                <a:srgbClr val="AC6C3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59" name="Google Shape;2959;p34"/>
              <p:cNvSpPr/>
              <p:nvPr/>
            </p:nvSpPr>
            <p:spPr>
              <a:xfrm>
                <a:off x="789175" y="3549950"/>
                <a:ext cx="1000" cy="1175"/>
              </a:xfrm>
              <a:custGeom>
                <a:rect b="b" l="l" r="r" t="t"/>
                <a:pathLst>
                  <a:path extrusionOk="0" h="47" w="40">
                    <a:moveTo>
                      <a:pt x="20" y="0"/>
                    </a:moveTo>
                    <a:cubicBezTo>
                      <a:pt x="10" y="0"/>
                      <a:pt x="0" y="7"/>
                      <a:pt x="0" y="20"/>
                    </a:cubicBezTo>
                    <a:lnTo>
                      <a:pt x="0" y="26"/>
                    </a:lnTo>
                    <a:cubicBezTo>
                      <a:pt x="0" y="39"/>
                      <a:pt x="10" y="46"/>
                      <a:pt x="20" y="46"/>
                    </a:cubicBezTo>
                    <a:cubicBezTo>
                      <a:pt x="29" y="46"/>
                      <a:pt x="39" y="39"/>
                      <a:pt x="39" y="26"/>
                    </a:cubicBezTo>
                    <a:lnTo>
                      <a:pt x="39" y="20"/>
                    </a:lnTo>
                    <a:cubicBezTo>
                      <a:pt x="39" y="7"/>
                      <a:pt x="29" y="0"/>
                      <a:pt x="20" y="0"/>
                    </a:cubicBezTo>
                    <a:close/>
                  </a:path>
                </a:pathLst>
              </a:custGeom>
              <a:solidFill>
                <a:srgbClr val="AC6C3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60" name="Google Shape;2960;p34"/>
              <p:cNvSpPr/>
              <p:nvPr/>
            </p:nvSpPr>
            <p:spPr>
              <a:xfrm>
                <a:off x="789175" y="3552925"/>
                <a:ext cx="1000" cy="1125"/>
              </a:xfrm>
              <a:custGeom>
                <a:rect b="b" l="l" r="r" t="t"/>
                <a:pathLst>
                  <a:path extrusionOk="0" h="45" w="40">
                    <a:moveTo>
                      <a:pt x="22" y="0"/>
                    </a:moveTo>
                    <a:cubicBezTo>
                      <a:pt x="11" y="0"/>
                      <a:pt x="0" y="7"/>
                      <a:pt x="0" y="18"/>
                    </a:cubicBezTo>
                    <a:lnTo>
                      <a:pt x="0" y="24"/>
                    </a:lnTo>
                    <a:cubicBezTo>
                      <a:pt x="0" y="37"/>
                      <a:pt x="10" y="44"/>
                      <a:pt x="20" y="44"/>
                    </a:cubicBezTo>
                    <a:cubicBezTo>
                      <a:pt x="29" y="44"/>
                      <a:pt x="39" y="37"/>
                      <a:pt x="39" y="24"/>
                    </a:cubicBezTo>
                    <a:lnTo>
                      <a:pt x="39" y="18"/>
                    </a:lnTo>
                    <a:cubicBezTo>
                      <a:pt x="39" y="6"/>
                      <a:pt x="31" y="0"/>
                      <a:pt x="22" y="0"/>
                    </a:cubicBezTo>
                    <a:close/>
                  </a:path>
                </a:pathLst>
              </a:custGeom>
              <a:solidFill>
                <a:srgbClr val="AC6C3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61" name="Google Shape;2961;p34"/>
              <p:cNvSpPr/>
              <p:nvPr/>
            </p:nvSpPr>
            <p:spPr>
              <a:xfrm>
                <a:off x="795025" y="3547025"/>
                <a:ext cx="1000" cy="1175"/>
              </a:xfrm>
              <a:custGeom>
                <a:rect b="b" l="l" r="r" t="t"/>
                <a:pathLst>
                  <a:path extrusionOk="0" h="47" w="40">
                    <a:moveTo>
                      <a:pt x="20" y="0"/>
                    </a:moveTo>
                    <a:cubicBezTo>
                      <a:pt x="10" y="0"/>
                      <a:pt x="0" y="7"/>
                      <a:pt x="0" y="20"/>
                    </a:cubicBezTo>
                    <a:lnTo>
                      <a:pt x="0" y="26"/>
                    </a:lnTo>
                    <a:cubicBezTo>
                      <a:pt x="0" y="39"/>
                      <a:pt x="10" y="46"/>
                      <a:pt x="20" y="46"/>
                    </a:cubicBezTo>
                    <a:cubicBezTo>
                      <a:pt x="29" y="46"/>
                      <a:pt x="39" y="39"/>
                      <a:pt x="39" y="26"/>
                    </a:cubicBezTo>
                    <a:lnTo>
                      <a:pt x="39" y="20"/>
                    </a:lnTo>
                    <a:cubicBezTo>
                      <a:pt x="39" y="7"/>
                      <a:pt x="29" y="0"/>
                      <a:pt x="20" y="0"/>
                    </a:cubicBezTo>
                    <a:close/>
                  </a:path>
                </a:pathLst>
              </a:custGeom>
              <a:solidFill>
                <a:srgbClr val="AC6C3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62" name="Google Shape;2962;p34"/>
              <p:cNvSpPr/>
              <p:nvPr/>
            </p:nvSpPr>
            <p:spPr>
              <a:xfrm>
                <a:off x="794050" y="3551900"/>
                <a:ext cx="1000" cy="1175"/>
              </a:xfrm>
              <a:custGeom>
                <a:rect b="b" l="l" r="r" t="t"/>
                <a:pathLst>
                  <a:path extrusionOk="0" h="47" w="40">
                    <a:moveTo>
                      <a:pt x="20" y="0"/>
                    </a:moveTo>
                    <a:cubicBezTo>
                      <a:pt x="10" y="0"/>
                      <a:pt x="0" y="7"/>
                      <a:pt x="0" y="20"/>
                    </a:cubicBezTo>
                    <a:lnTo>
                      <a:pt x="0" y="26"/>
                    </a:lnTo>
                    <a:cubicBezTo>
                      <a:pt x="0" y="39"/>
                      <a:pt x="10" y="46"/>
                      <a:pt x="20" y="46"/>
                    </a:cubicBezTo>
                    <a:cubicBezTo>
                      <a:pt x="29" y="46"/>
                      <a:pt x="39" y="39"/>
                      <a:pt x="39" y="26"/>
                    </a:cubicBezTo>
                    <a:lnTo>
                      <a:pt x="39" y="20"/>
                    </a:lnTo>
                    <a:cubicBezTo>
                      <a:pt x="39" y="7"/>
                      <a:pt x="29" y="0"/>
                      <a:pt x="20" y="0"/>
                    </a:cubicBezTo>
                    <a:close/>
                  </a:path>
                </a:pathLst>
              </a:custGeom>
              <a:solidFill>
                <a:srgbClr val="AC6C3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63" name="Google Shape;2963;p34"/>
              <p:cNvSpPr/>
              <p:nvPr/>
            </p:nvSpPr>
            <p:spPr>
              <a:xfrm>
                <a:off x="795025" y="3554975"/>
                <a:ext cx="1000" cy="1025"/>
              </a:xfrm>
              <a:custGeom>
                <a:rect b="b" l="l" r="r" t="t"/>
                <a:pathLst>
                  <a:path extrusionOk="0" h="41" w="40">
                    <a:moveTo>
                      <a:pt x="20" y="0"/>
                    </a:moveTo>
                    <a:cubicBezTo>
                      <a:pt x="10" y="0"/>
                      <a:pt x="0" y="7"/>
                      <a:pt x="0" y="20"/>
                    </a:cubicBezTo>
                    <a:cubicBezTo>
                      <a:pt x="0" y="33"/>
                      <a:pt x="10" y="40"/>
                      <a:pt x="20" y="40"/>
                    </a:cubicBezTo>
                    <a:cubicBezTo>
                      <a:pt x="29" y="40"/>
                      <a:pt x="39" y="33"/>
                      <a:pt x="39" y="20"/>
                    </a:cubicBezTo>
                    <a:cubicBezTo>
                      <a:pt x="39" y="7"/>
                      <a:pt x="29" y="0"/>
                      <a:pt x="20" y="0"/>
                    </a:cubicBezTo>
                    <a:close/>
                  </a:path>
                </a:pathLst>
              </a:custGeom>
              <a:solidFill>
                <a:srgbClr val="AC6C3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64" name="Google Shape;2964;p34"/>
              <p:cNvSpPr/>
              <p:nvPr/>
            </p:nvSpPr>
            <p:spPr>
              <a:xfrm>
                <a:off x="796975" y="3551900"/>
                <a:ext cx="1000" cy="1175"/>
              </a:xfrm>
              <a:custGeom>
                <a:rect b="b" l="l" r="r" t="t"/>
                <a:pathLst>
                  <a:path extrusionOk="0" h="47" w="40">
                    <a:moveTo>
                      <a:pt x="20" y="0"/>
                    </a:moveTo>
                    <a:cubicBezTo>
                      <a:pt x="10" y="0"/>
                      <a:pt x="0" y="7"/>
                      <a:pt x="0" y="20"/>
                    </a:cubicBezTo>
                    <a:lnTo>
                      <a:pt x="0" y="26"/>
                    </a:lnTo>
                    <a:cubicBezTo>
                      <a:pt x="0" y="39"/>
                      <a:pt x="10" y="46"/>
                      <a:pt x="20" y="46"/>
                    </a:cubicBezTo>
                    <a:cubicBezTo>
                      <a:pt x="29" y="46"/>
                      <a:pt x="39" y="39"/>
                      <a:pt x="39" y="26"/>
                    </a:cubicBezTo>
                    <a:lnTo>
                      <a:pt x="39" y="20"/>
                    </a:lnTo>
                    <a:cubicBezTo>
                      <a:pt x="39" y="7"/>
                      <a:pt x="29" y="0"/>
                      <a:pt x="20" y="0"/>
                    </a:cubicBezTo>
                    <a:close/>
                  </a:path>
                </a:pathLst>
              </a:custGeom>
              <a:solidFill>
                <a:srgbClr val="AC6C3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65" name="Google Shape;2965;p34"/>
              <p:cNvSpPr/>
              <p:nvPr/>
            </p:nvSpPr>
            <p:spPr>
              <a:xfrm>
                <a:off x="800075" y="3551900"/>
                <a:ext cx="1000" cy="1175"/>
              </a:xfrm>
              <a:custGeom>
                <a:rect b="b" l="l" r="r" t="t"/>
                <a:pathLst>
                  <a:path extrusionOk="0" h="47" w="40">
                    <a:moveTo>
                      <a:pt x="20" y="0"/>
                    </a:moveTo>
                    <a:cubicBezTo>
                      <a:pt x="11" y="0"/>
                      <a:pt x="1" y="7"/>
                      <a:pt x="1" y="20"/>
                    </a:cubicBezTo>
                    <a:lnTo>
                      <a:pt x="1" y="26"/>
                    </a:lnTo>
                    <a:cubicBezTo>
                      <a:pt x="1" y="39"/>
                      <a:pt x="11" y="46"/>
                      <a:pt x="20" y="46"/>
                    </a:cubicBezTo>
                    <a:cubicBezTo>
                      <a:pt x="30" y="46"/>
                      <a:pt x="40" y="39"/>
                      <a:pt x="40" y="26"/>
                    </a:cubicBezTo>
                    <a:lnTo>
                      <a:pt x="40" y="20"/>
                    </a:lnTo>
                    <a:cubicBezTo>
                      <a:pt x="40" y="7"/>
                      <a:pt x="30" y="0"/>
                      <a:pt x="20" y="0"/>
                    </a:cubicBezTo>
                    <a:close/>
                  </a:path>
                </a:pathLst>
              </a:custGeom>
              <a:solidFill>
                <a:srgbClr val="AC6C3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66" name="Google Shape;2966;p34"/>
              <p:cNvSpPr/>
              <p:nvPr/>
            </p:nvSpPr>
            <p:spPr>
              <a:xfrm>
                <a:off x="803975" y="3544000"/>
                <a:ext cx="12200" cy="16700"/>
              </a:xfrm>
              <a:custGeom>
                <a:rect b="b" l="l" r="r" t="t"/>
                <a:pathLst>
                  <a:path extrusionOk="0" h="668" w="488">
                    <a:moveTo>
                      <a:pt x="193" y="0"/>
                    </a:moveTo>
                    <a:cubicBezTo>
                      <a:pt x="184" y="0"/>
                      <a:pt x="176" y="5"/>
                      <a:pt x="176" y="18"/>
                    </a:cubicBezTo>
                    <a:cubicBezTo>
                      <a:pt x="182" y="102"/>
                      <a:pt x="176" y="186"/>
                      <a:pt x="176" y="270"/>
                    </a:cubicBezTo>
                    <a:cubicBezTo>
                      <a:pt x="85" y="291"/>
                      <a:pt x="20" y="369"/>
                      <a:pt x="7" y="459"/>
                    </a:cubicBezTo>
                    <a:cubicBezTo>
                      <a:pt x="1" y="557"/>
                      <a:pt x="71" y="635"/>
                      <a:pt x="163" y="660"/>
                    </a:cubicBezTo>
                    <a:cubicBezTo>
                      <a:pt x="178" y="665"/>
                      <a:pt x="194" y="667"/>
                      <a:pt x="210" y="667"/>
                    </a:cubicBezTo>
                    <a:cubicBezTo>
                      <a:pt x="241" y="667"/>
                      <a:pt x="273" y="658"/>
                      <a:pt x="299" y="642"/>
                    </a:cubicBezTo>
                    <a:cubicBezTo>
                      <a:pt x="321" y="658"/>
                      <a:pt x="348" y="667"/>
                      <a:pt x="373" y="667"/>
                    </a:cubicBezTo>
                    <a:cubicBezTo>
                      <a:pt x="386" y="667"/>
                      <a:pt x="399" y="665"/>
                      <a:pt x="409" y="660"/>
                    </a:cubicBezTo>
                    <a:cubicBezTo>
                      <a:pt x="455" y="648"/>
                      <a:pt x="481" y="609"/>
                      <a:pt x="487" y="564"/>
                    </a:cubicBezTo>
                    <a:cubicBezTo>
                      <a:pt x="487" y="537"/>
                      <a:pt x="481" y="511"/>
                      <a:pt x="469" y="486"/>
                    </a:cubicBezTo>
                    <a:cubicBezTo>
                      <a:pt x="464" y="480"/>
                      <a:pt x="458" y="478"/>
                      <a:pt x="453" y="478"/>
                    </a:cubicBezTo>
                    <a:cubicBezTo>
                      <a:pt x="438" y="478"/>
                      <a:pt x="426" y="497"/>
                      <a:pt x="436" y="511"/>
                    </a:cubicBezTo>
                    <a:cubicBezTo>
                      <a:pt x="455" y="543"/>
                      <a:pt x="448" y="589"/>
                      <a:pt x="422" y="615"/>
                    </a:cubicBezTo>
                    <a:cubicBezTo>
                      <a:pt x="410" y="625"/>
                      <a:pt x="393" y="630"/>
                      <a:pt x="374" y="630"/>
                    </a:cubicBezTo>
                    <a:cubicBezTo>
                      <a:pt x="354" y="630"/>
                      <a:pt x="332" y="623"/>
                      <a:pt x="319" y="609"/>
                    </a:cubicBezTo>
                    <a:lnTo>
                      <a:pt x="313" y="603"/>
                    </a:lnTo>
                    <a:lnTo>
                      <a:pt x="293" y="603"/>
                    </a:lnTo>
                    <a:lnTo>
                      <a:pt x="293" y="609"/>
                    </a:lnTo>
                    <a:cubicBezTo>
                      <a:pt x="269" y="621"/>
                      <a:pt x="242" y="626"/>
                      <a:pt x="216" y="626"/>
                    </a:cubicBezTo>
                    <a:cubicBezTo>
                      <a:pt x="170" y="626"/>
                      <a:pt x="124" y="609"/>
                      <a:pt x="91" y="576"/>
                    </a:cubicBezTo>
                    <a:cubicBezTo>
                      <a:pt x="32" y="525"/>
                      <a:pt x="40" y="440"/>
                      <a:pt x="79" y="375"/>
                    </a:cubicBezTo>
                    <a:cubicBezTo>
                      <a:pt x="104" y="342"/>
                      <a:pt x="143" y="316"/>
                      <a:pt x="188" y="309"/>
                    </a:cubicBezTo>
                    <a:cubicBezTo>
                      <a:pt x="196" y="309"/>
                      <a:pt x="215" y="303"/>
                      <a:pt x="215" y="291"/>
                    </a:cubicBezTo>
                    <a:cubicBezTo>
                      <a:pt x="221" y="199"/>
                      <a:pt x="221" y="108"/>
                      <a:pt x="215" y="18"/>
                    </a:cubicBezTo>
                    <a:cubicBezTo>
                      <a:pt x="215" y="7"/>
                      <a:pt x="203" y="0"/>
                      <a:pt x="193" y="0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67" name="Google Shape;2967;p34"/>
              <p:cNvSpPr/>
              <p:nvPr/>
            </p:nvSpPr>
            <p:spPr>
              <a:xfrm>
                <a:off x="837275" y="3539200"/>
                <a:ext cx="8650" cy="8025"/>
              </a:xfrm>
              <a:custGeom>
                <a:rect b="b" l="l" r="r" t="t"/>
                <a:pathLst>
                  <a:path extrusionOk="0" h="321" w="346">
                    <a:moveTo>
                      <a:pt x="169" y="1"/>
                    </a:moveTo>
                    <a:cubicBezTo>
                      <a:pt x="73" y="1"/>
                      <a:pt x="1" y="99"/>
                      <a:pt x="1" y="222"/>
                    </a:cubicBezTo>
                    <a:cubicBezTo>
                      <a:pt x="1" y="255"/>
                      <a:pt x="7" y="294"/>
                      <a:pt x="19" y="321"/>
                    </a:cubicBezTo>
                    <a:cubicBezTo>
                      <a:pt x="97" y="306"/>
                      <a:pt x="175" y="300"/>
                      <a:pt x="241" y="300"/>
                    </a:cubicBezTo>
                    <a:lnTo>
                      <a:pt x="331" y="300"/>
                    </a:lnTo>
                    <a:cubicBezTo>
                      <a:pt x="338" y="282"/>
                      <a:pt x="345" y="249"/>
                      <a:pt x="345" y="222"/>
                    </a:cubicBezTo>
                    <a:cubicBezTo>
                      <a:pt x="345" y="99"/>
                      <a:pt x="267" y="1"/>
                      <a:pt x="169" y="1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68" name="Google Shape;2968;p34"/>
              <p:cNvSpPr/>
              <p:nvPr/>
            </p:nvSpPr>
            <p:spPr>
              <a:xfrm>
                <a:off x="772800" y="3529550"/>
                <a:ext cx="14550" cy="8000"/>
              </a:xfrm>
              <a:custGeom>
                <a:rect b="b" l="l" r="r" t="t"/>
                <a:pathLst>
                  <a:path extrusionOk="0" h="320" w="582">
                    <a:moveTo>
                      <a:pt x="323" y="1"/>
                    </a:moveTo>
                    <a:cubicBezTo>
                      <a:pt x="288" y="1"/>
                      <a:pt x="253" y="6"/>
                      <a:pt x="220" y="17"/>
                    </a:cubicBezTo>
                    <a:cubicBezTo>
                      <a:pt x="103" y="62"/>
                      <a:pt x="19" y="173"/>
                      <a:pt x="0" y="296"/>
                    </a:cubicBezTo>
                    <a:cubicBezTo>
                      <a:pt x="0" y="311"/>
                      <a:pt x="12" y="320"/>
                      <a:pt x="23" y="320"/>
                    </a:cubicBezTo>
                    <a:cubicBezTo>
                      <a:pt x="32" y="320"/>
                      <a:pt x="39" y="314"/>
                      <a:pt x="39" y="303"/>
                    </a:cubicBezTo>
                    <a:cubicBezTo>
                      <a:pt x="52" y="192"/>
                      <a:pt x="130" y="95"/>
                      <a:pt x="234" y="56"/>
                    </a:cubicBezTo>
                    <a:cubicBezTo>
                      <a:pt x="264" y="45"/>
                      <a:pt x="295" y="40"/>
                      <a:pt x="326" y="40"/>
                    </a:cubicBezTo>
                    <a:cubicBezTo>
                      <a:pt x="404" y="40"/>
                      <a:pt x="483" y="72"/>
                      <a:pt x="538" y="128"/>
                    </a:cubicBezTo>
                    <a:cubicBezTo>
                      <a:pt x="542" y="130"/>
                      <a:pt x="546" y="131"/>
                      <a:pt x="549" y="131"/>
                    </a:cubicBezTo>
                    <a:cubicBezTo>
                      <a:pt x="567" y="131"/>
                      <a:pt x="581" y="110"/>
                      <a:pt x="565" y="95"/>
                    </a:cubicBezTo>
                    <a:cubicBezTo>
                      <a:pt x="500" y="35"/>
                      <a:pt x="411" y="1"/>
                      <a:pt x="323" y="1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69" name="Google Shape;2969;p34"/>
              <p:cNvSpPr/>
              <p:nvPr/>
            </p:nvSpPr>
            <p:spPr>
              <a:xfrm>
                <a:off x="834725" y="3529550"/>
                <a:ext cx="14525" cy="8000"/>
              </a:xfrm>
              <a:custGeom>
                <a:rect b="b" l="l" r="r" t="t"/>
                <a:pathLst>
                  <a:path extrusionOk="0" h="320" w="581">
                    <a:moveTo>
                      <a:pt x="258" y="1"/>
                    </a:moveTo>
                    <a:cubicBezTo>
                      <a:pt x="168" y="1"/>
                      <a:pt x="77" y="35"/>
                      <a:pt x="11" y="95"/>
                    </a:cubicBezTo>
                    <a:cubicBezTo>
                      <a:pt x="1" y="110"/>
                      <a:pt x="17" y="131"/>
                      <a:pt x="30" y="131"/>
                    </a:cubicBezTo>
                    <a:cubicBezTo>
                      <a:pt x="32" y="131"/>
                      <a:pt x="35" y="130"/>
                      <a:pt x="37" y="128"/>
                    </a:cubicBezTo>
                    <a:cubicBezTo>
                      <a:pt x="97" y="72"/>
                      <a:pt x="177" y="40"/>
                      <a:pt x="256" y="40"/>
                    </a:cubicBezTo>
                    <a:cubicBezTo>
                      <a:pt x="288" y="40"/>
                      <a:pt x="319" y="45"/>
                      <a:pt x="349" y="56"/>
                    </a:cubicBezTo>
                    <a:cubicBezTo>
                      <a:pt x="454" y="95"/>
                      <a:pt x="525" y="192"/>
                      <a:pt x="538" y="303"/>
                    </a:cubicBezTo>
                    <a:cubicBezTo>
                      <a:pt x="541" y="314"/>
                      <a:pt x="550" y="320"/>
                      <a:pt x="559" y="320"/>
                    </a:cubicBezTo>
                    <a:cubicBezTo>
                      <a:pt x="570" y="320"/>
                      <a:pt x="580" y="311"/>
                      <a:pt x="577" y="296"/>
                    </a:cubicBezTo>
                    <a:cubicBezTo>
                      <a:pt x="564" y="173"/>
                      <a:pt x="479" y="62"/>
                      <a:pt x="362" y="17"/>
                    </a:cubicBezTo>
                    <a:cubicBezTo>
                      <a:pt x="329" y="6"/>
                      <a:pt x="293" y="1"/>
                      <a:pt x="258" y="1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70" name="Google Shape;2970;p34"/>
              <p:cNvSpPr/>
              <p:nvPr/>
            </p:nvSpPr>
            <p:spPr>
              <a:xfrm>
                <a:off x="803000" y="3566700"/>
                <a:ext cx="15625" cy="11050"/>
              </a:xfrm>
              <a:custGeom>
                <a:rect b="b" l="l" r="r" t="t"/>
                <a:pathLst>
                  <a:path extrusionOk="0" h="442" w="625">
                    <a:moveTo>
                      <a:pt x="52" y="0"/>
                    </a:moveTo>
                    <a:cubicBezTo>
                      <a:pt x="13" y="0"/>
                      <a:pt x="1" y="19"/>
                      <a:pt x="20" y="91"/>
                    </a:cubicBezTo>
                    <a:cubicBezTo>
                      <a:pt x="78" y="300"/>
                      <a:pt x="197" y="442"/>
                      <a:pt x="318" y="442"/>
                    </a:cubicBezTo>
                    <a:cubicBezTo>
                      <a:pt x="320" y="442"/>
                      <a:pt x="323" y="442"/>
                      <a:pt x="325" y="442"/>
                    </a:cubicBezTo>
                    <a:cubicBezTo>
                      <a:pt x="442" y="435"/>
                      <a:pt x="565" y="286"/>
                      <a:pt x="617" y="64"/>
                    </a:cubicBezTo>
                    <a:cubicBezTo>
                      <a:pt x="617" y="52"/>
                      <a:pt x="625" y="32"/>
                      <a:pt x="617" y="19"/>
                    </a:cubicBezTo>
                    <a:cubicBezTo>
                      <a:pt x="617" y="7"/>
                      <a:pt x="611" y="0"/>
                      <a:pt x="604" y="0"/>
                    </a:cubicBezTo>
                    <a:close/>
                  </a:path>
                </a:pathLst>
              </a:custGeom>
              <a:solidFill>
                <a:srgbClr val="C2323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71" name="Google Shape;2971;p34"/>
              <p:cNvSpPr/>
              <p:nvPr/>
            </p:nvSpPr>
            <p:spPr>
              <a:xfrm>
                <a:off x="807075" y="3566700"/>
                <a:ext cx="3250" cy="2600"/>
              </a:xfrm>
              <a:custGeom>
                <a:rect b="b" l="l" r="r" t="t"/>
                <a:pathLst>
                  <a:path extrusionOk="0" h="104" w="130">
                    <a:moveTo>
                      <a:pt x="0" y="0"/>
                    </a:moveTo>
                    <a:lnTo>
                      <a:pt x="0" y="19"/>
                    </a:lnTo>
                    <a:cubicBezTo>
                      <a:pt x="6" y="25"/>
                      <a:pt x="6" y="32"/>
                      <a:pt x="6" y="39"/>
                    </a:cubicBezTo>
                    <a:lnTo>
                      <a:pt x="6" y="64"/>
                    </a:lnTo>
                    <a:cubicBezTo>
                      <a:pt x="6" y="70"/>
                      <a:pt x="13" y="85"/>
                      <a:pt x="19" y="91"/>
                    </a:cubicBezTo>
                    <a:cubicBezTo>
                      <a:pt x="25" y="97"/>
                      <a:pt x="33" y="97"/>
                      <a:pt x="39" y="97"/>
                    </a:cubicBezTo>
                    <a:cubicBezTo>
                      <a:pt x="64" y="97"/>
                      <a:pt x="84" y="103"/>
                      <a:pt x="103" y="103"/>
                    </a:cubicBezTo>
                    <a:cubicBezTo>
                      <a:pt x="117" y="103"/>
                      <a:pt x="123" y="91"/>
                      <a:pt x="123" y="78"/>
                    </a:cubicBezTo>
                    <a:cubicBezTo>
                      <a:pt x="130" y="52"/>
                      <a:pt x="130" y="25"/>
                      <a:pt x="1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72" name="Google Shape;2972;p34"/>
              <p:cNvSpPr/>
              <p:nvPr/>
            </p:nvSpPr>
            <p:spPr>
              <a:xfrm>
                <a:off x="811950" y="3566700"/>
                <a:ext cx="3100" cy="2600"/>
              </a:xfrm>
              <a:custGeom>
                <a:rect b="b" l="l" r="r" t="t"/>
                <a:pathLst>
                  <a:path extrusionOk="0" h="104" w="124">
                    <a:moveTo>
                      <a:pt x="0" y="0"/>
                    </a:moveTo>
                    <a:lnTo>
                      <a:pt x="0" y="7"/>
                    </a:lnTo>
                    <a:cubicBezTo>
                      <a:pt x="0" y="13"/>
                      <a:pt x="0" y="19"/>
                      <a:pt x="6" y="32"/>
                    </a:cubicBezTo>
                    <a:lnTo>
                      <a:pt x="6" y="70"/>
                    </a:lnTo>
                    <a:cubicBezTo>
                      <a:pt x="6" y="91"/>
                      <a:pt x="12" y="103"/>
                      <a:pt x="25" y="103"/>
                    </a:cubicBezTo>
                    <a:lnTo>
                      <a:pt x="64" y="103"/>
                    </a:lnTo>
                    <a:cubicBezTo>
                      <a:pt x="78" y="97"/>
                      <a:pt x="97" y="103"/>
                      <a:pt x="111" y="85"/>
                    </a:cubicBezTo>
                    <a:cubicBezTo>
                      <a:pt x="117" y="78"/>
                      <a:pt x="123" y="64"/>
                      <a:pt x="123" y="52"/>
                    </a:cubicBezTo>
                    <a:lnTo>
                      <a:pt x="123" y="13"/>
                    </a:lnTo>
                    <a:lnTo>
                      <a:pt x="12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73" name="Google Shape;2973;p34"/>
              <p:cNvSpPr/>
              <p:nvPr/>
            </p:nvSpPr>
            <p:spPr>
              <a:xfrm>
                <a:off x="848100" y="3541425"/>
                <a:ext cx="10200" cy="5375"/>
              </a:xfrm>
              <a:custGeom>
                <a:rect b="b" l="l" r="r" t="t"/>
                <a:pathLst>
                  <a:path extrusionOk="0" h="215" w="408">
                    <a:moveTo>
                      <a:pt x="379" y="0"/>
                    </a:moveTo>
                    <a:cubicBezTo>
                      <a:pt x="375" y="0"/>
                      <a:pt x="371" y="1"/>
                      <a:pt x="366" y="4"/>
                    </a:cubicBezTo>
                    <a:cubicBezTo>
                      <a:pt x="249" y="62"/>
                      <a:pt x="139" y="121"/>
                      <a:pt x="22" y="178"/>
                    </a:cubicBezTo>
                    <a:cubicBezTo>
                      <a:pt x="1" y="190"/>
                      <a:pt x="10" y="214"/>
                      <a:pt x="30" y="214"/>
                    </a:cubicBezTo>
                    <a:cubicBezTo>
                      <a:pt x="34" y="214"/>
                      <a:pt x="38" y="213"/>
                      <a:pt x="42" y="211"/>
                    </a:cubicBezTo>
                    <a:lnTo>
                      <a:pt x="387" y="37"/>
                    </a:lnTo>
                    <a:cubicBezTo>
                      <a:pt x="407" y="25"/>
                      <a:pt x="398" y="0"/>
                      <a:pt x="379" y="0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74" name="Google Shape;2974;p34"/>
              <p:cNvSpPr/>
              <p:nvPr/>
            </p:nvSpPr>
            <p:spPr>
              <a:xfrm>
                <a:off x="848525" y="3548150"/>
                <a:ext cx="8875" cy="2325"/>
              </a:xfrm>
              <a:custGeom>
                <a:rect b="b" l="l" r="r" t="t"/>
                <a:pathLst>
                  <a:path extrusionOk="0" h="93" w="355">
                    <a:moveTo>
                      <a:pt x="31" y="0"/>
                    </a:moveTo>
                    <a:cubicBezTo>
                      <a:pt x="10" y="0"/>
                      <a:pt x="1" y="33"/>
                      <a:pt x="25" y="40"/>
                    </a:cubicBezTo>
                    <a:cubicBezTo>
                      <a:pt x="122" y="53"/>
                      <a:pt x="226" y="72"/>
                      <a:pt x="324" y="92"/>
                    </a:cubicBezTo>
                    <a:cubicBezTo>
                      <a:pt x="326" y="92"/>
                      <a:pt x="328" y="93"/>
                      <a:pt x="330" y="93"/>
                    </a:cubicBezTo>
                    <a:cubicBezTo>
                      <a:pt x="350" y="93"/>
                      <a:pt x="354" y="59"/>
                      <a:pt x="337" y="53"/>
                    </a:cubicBezTo>
                    <a:cubicBezTo>
                      <a:pt x="232" y="33"/>
                      <a:pt x="136" y="20"/>
                      <a:pt x="37" y="1"/>
                    </a:cubicBezTo>
                    <a:cubicBezTo>
                      <a:pt x="35" y="1"/>
                      <a:pt x="33" y="0"/>
                      <a:pt x="31" y="0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75" name="Google Shape;2975;p34"/>
              <p:cNvSpPr/>
              <p:nvPr/>
            </p:nvSpPr>
            <p:spPr>
              <a:xfrm>
                <a:off x="775525" y="3539200"/>
                <a:ext cx="8650" cy="8025"/>
              </a:xfrm>
              <a:custGeom>
                <a:rect b="b" l="l" r="r" t="t"/>
                <a:pathLst>
                  <a:path extrusionOk="0" h="321" w="346">
                    <a:moveTo>
                      <a:pt x="170" y="1"/>
                    </a:moveTo>
                    <a:cubicBezTo>
                      <a:pt x="78" y="1"/>
                      <a:pt x="0" y="99"/>
                      <a:pt x="0" y="222"/>
                    </a:cubicBezTo>
                    <a:cubicBezTo>
                      <a:pt x="0" y="249"/>
                      <a:pt x="0" y="282"/>
                      <a:pt x="14" y="300"/>
                    </a:cubicBezTo>
                    <a:lnTo>
                      <a:pt x="105" y="300"/>
                    </a:lnTo>
                    <a:cubicBezTo>
                      <a:pt x="170" y="300"/>
                      <a:pt x="248" y="306"/>
                      <a:pt x="326" y="321"/>
                    </a:cubicBezTo>
                    <a:cubicBezTo>
                      <a:pt x="339" y="294"/>
                      <a:pt x="345" y="255"/>
                      <a:pt x="345" y="222"/>
                    </a:cubicBezTo>
                    <a:cubicBezTo>
                      <a:pt x="345" y="99"/>
                      <a:pt x="267" y="1"/>
                      <a:pt x="170" y="1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76" name="Google Shape;2976;p34"/>
              <p:cNvSpPr/>
              <p:nvPr/>
            </p:nvSpPr>
            <p:spPr>
              <a:xfrm>
                <a:off x="763125" y="3541425"/>
                <a:ext cx="10075" cy="5375"/>
              </a:xfrm>
              <a:custGeom>
                <a:rect b="b" l="l" r="r" t="t"/>
                <a:pathLst>
                  <a:path extrusionOk="0" h="215" w="403">
                    <a:moveTo>
                      <a:pt x="26" y="0"/>
                    </a:moveTo>
                    <a:cubicBezTo>
                      <a:pt x="11" y="0"/>
                      <a:pt x="0" y="25"/>
                      <a:pt x="16" y="37"/>
                    </a:cubicBezTo>
                    <a:lnTo>
                      <a:pt x="367" y="211"/>
                    </a:lnTo>
                    <a:cubicBezTo>
                      <a:pt x="370" y="213"/>
                      <a:pt x="373" y="214"/>
                      <a:pt x="376" y="214"/>
                    </a:cubicBezTo>
                    <a:cubicBezTo>
                      <a:pt x="392" y="214"/>
                      <a:pt x="403" y="190"/>
                      <a:pt x="387" y="178"/>
                    </a:cubicBezTo>
                    <a:lnTo>
                      <a:pt x="36" y="4"/>
                    </a:lnTo>
                    <a:cubicBezTo>
                      <a:pt x="33" y="1"/>
                      <a:pt x="29" y="0"/>
                      <a:pt x="26" y="0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77" name="Google Shape;2977;p34"/>
              <p:cNvSpPr/>
              <p:nvPr/>
            </p:nvSpPr>
            <p:spPr>
              <a:xfrm>
                <a:off x="763875" y="3548150"/>
                <a:ext cx="8900" cy="2325"/>
              </a:xfrm>
              <a:custGeom>
                <a:rect b="b" l="l" r="r" t="t"/>
                <a:pathLst>
                  <a:path extrusionOk="0" h="93" w="356">
                    <a:moveTo>
                      <a:pt x="331" y="0"/>
                    </a:moveTo>
                    <a:cubicBezTo>
                      <a:pt x="329" y="0"/>
                      <a:pt x="327" y="1"/>
                      <a:pt x="324" y="1"/>
                    </a:cubicBezTo>
                    <a:cubicBezTo>
                      <a:pt x="226" y="20"/>
                      <a:pt x="123" y="33"/>
                      <a:pt x="25" y="53"/>
                    </a:cubicBezTo>
                    <a:cubicBezTo>
                      <a:pt x="0" y="59"/>
                      <a:pt x="11" y="93"/>
                      <a:pt x="27" y="93"/>
                    </a:cubicBezTo>
                    <a:cubicBezTo>
                      <a:pt x="28" y="93"/>
                      <a:pt x="30" y="92"/>
                      <a:pt x="31" y="92"/>
                    </a:cubicBezTo>
                    <a:cubicBezTo>
                      <a:pt x="136" y="72"/>
                      <a:pt x="232" y="53"/>
                      <a:pt x="337" y="40"/>
                    </a:cubicBezTo>
                    <a:cubicBezTo>
                      <a:pt x="355" y="33"/>
                      <a:pt x="351" y="0"/>
                      <a:pt x="331" y="0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978" name="Google Shape;2978;p34"/>
          <p:cNvSpPr txBox="1"/>
          <p:nvPr>
            <p:ph type="ctrTitle"/>
          </p:nvPr>
        </p:nvSpPr>
        <p:spPr>
          <a:xfrm>
            <a:off x="1579350" y="1620509"/>
            <a:ext cx="5985300" cy="141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/>
              <a:t>OSVOBOZENÉ DIVADLO</a:t>
            </a:r>
            <a:endParaRPr sz="15800">
              <a:solidFill>
                <a:schemeClr val="dk1"/>
              </a:solidFill>
            </a:endParaRPr>
          </a:p>
        </p:txBody>
      </p:sp>
      <p:sp>
        <p:nvSpPr>
          <p:cNvPr id="2979" name="Google Shape;2979;p34"/>
          <p:cNvSpPr txBox="1"/>
          <p:nvPr>
            <p:ph idx="1" type="subTitle"/>
          </p:nvPr>
        </p:nvSpPr>
        <p:spPr>
          <a:xfrm>
            <a:off x="2414250" y="3294391"/>
            <a:ext cx="4315500" cy="228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(Jméno a příjmení, ročník)</a:t>
            </a:r>
            <a:endParaRPr/>
          </a:p>
        </p:txBody>
      </p:sp>
      <p:sp>
        <p:nvSpPr>
          <p:cNvPr id="2980" name="Google Shape;2980;p34"/>
          <p:cNvSpPr txBox="1"/>
          <p:nvPr/>
        </p:nvSpPr>
        <p:spPr>
          <a:xfrm>
            <a:off x="7128750" y="303175"/>
            <a:ext cx="1801500" cy="2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hewy"/>
              <a:ea typeface="Chewy"/>
              <a:cs typeface="Chewy"/>
              <a:sym typeface="Chewy"/>
            </a:endParaRPr>
          </a:p>
        </p:txBody>
      </p:sp>
      <p:grpSp>
        <p:nvGrpSpPr>
          <p:cNvPr id="2981" name="Google Shape;2981;p34"/>
          <p:cNvGrpSpPr/>
          <p:nvPr/>
        </p:nvGrpSpPr>
        <p:grpSpPr>
          <a:xfrm>
            <a:off x="1581215" y="1987471"/>
            <a:ext cx="702620" cy="2359956"/>
            <a:chOff x="1771425" y="2508625"/>
            <a:chExt cx="248425" cy="834438"/>
          </a:xfrm>
        </p:grpSpPr>
        <p:grpSp>
          <p:nvGrpSpPr>
            <p:cNvPr id="2982" name="Google Shape;2982;p34"/>
            <p:cNvGrpSpPr/>
            <p:nvPr/>
          </p:nvGrpSpPr>
          <p:grpSpPr>
            <a:xfrm>
              <a:off x="1771425" y="2709113"/>
              <a:ext cx="248425" cy="633950"/>
              <a:chOff x="372475" y="1996800"/>
              <a:chExt cx="248425" cy="633950"/>
            </a:xfrm>
          </p:grpSpPr>
          <p:sp>
            <p:nvSpPr>
              <p:cNvPr id="2983" name="Google Shape;2983;p34"/>
              <p:cNvSpPr/>
              <p:nvPr/>
            </p:nvSpPr>
            <p:spPr>
              <a:xfrm>
                <a:off x="378975" y="2587050"/>
                <a:ext cx="230700" cy="43700"/>
              </a:xfrm>
              <a:custGeom>
                <a:rect b="b" l="l" r="r" t="t"/>
                <a:pathLst>
                  <a:path extrusionOk="0" h="1748" w="9228">
                    <a:moveTo>
                      <a:pt x="4614" y="1"/>
                    </a:moveTo>
                    <a:cubicBezTo>
                      <a:pt x="2067" y="1"/>
                      <a:pt x="1" y="397"/>
                      <a:pt x="1" y="877"/>
                    </a:cubicBezTo>
                    <a:cubicBezTo>
                      <a:pt x="1" y="1358"/>
                      <a:pt x="2067" y="1748"/>
                      <a:pt x="4614" y="1748"/>
                    </a:cubicBezTo>
                    <a:cubicBezTo>
                      <a:pt x="7161" y="1748"/>
                      <a:pt x="9228" y="1358"/>
                      <a:pt x="9228" y="877"/>
                    </a:cubicBezTo>
                    <a:cubicBezTo>
                      <a:pt x="9228" y="397"/>
                      <a:pt x="7161" y="1"/>
                      <a:pt x="461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84" name="Google Shape;2984;p34"/>
              <p:cNvSpPr/>
              <p:nvPr/>
            </p:nvSpPr>
            <p:spPr>
              <a:xfrm>
                <a:off x="415375" y="2088875"/>
                <a:ext cx="152900" cy="182200"/>
              </a:xfrm>
              <a:custGeom>
                <a:rect b="b" l="l" r="r" t="t"/>
                <a:pathLst>
                  <a:path extrusionOk="0" h="7288" w="6116">
                    <a:moveTo>
                      <a:pt x="1261" y="0"/>
                    </a:moveTo>
                    <a:cubicBezTo>
                      <a:pt x="1258" y="0"/>
                      <a:pt x="1256" y="1"/>
                      <a:pt x="1254" y="4"/>
                    </a:cubicBezTo>
                    <a:cubicBezTo>
                      <a:pt x="1242" y="4"/>
                      <a:pt x="1235" y="22"/>
                      <a:pt x="1242" y="35"/>
                    </a:cubicBezTo>
                    <a:cubicBezTo>
                      <a:pt x="1059" y="757"/>
                      <a:pt x="891" y="1491"/>
                      <a:pt x="728" y="2218"/>
                    </a:cubicBezTo>
                    <a:cubicBezTo>
                      <a:pt x="565" y="2953"/>
                      <a:pt x="402" y="3694"/>
                      <a:pt x="261" y="4434"/>
                    </a:cubicBezTo>
                    <a:cubicBezTo>
                      <a:pt x="123" y="5157"/>
                      <a:pt x="0" y="5904"/>
                      <a:pt x="91" y="6638"/>
                    </a:cubicBezTo>
                    <a:cubicBezTo>
                      <a:pt x="97" y="6710"/>
                      <a:pt x="111" y="6780"/>
                      <a:pt x="156" y="6833"/>
                    </a:cubicBezTo>
                    <a:cubicBezTo>
                      <a:pt x="195" y="6891"/>
                      <a:pt x="261" y="6917"/>
                      <a:pt x="324" y="6930"/>
                    </a:cubicBezTo>
                    <a:cubicBezTo>
                      <a:pt x="443" y="6953"/>
                      <a:pt x="566" y="6960"/>
                      <a:pt x="690" y="6960"/>
                    </a:cubicBezTo>
                    <a:cubicBezTo>
                      <a:pt x="744" y="6960"/>
                      <a:pt x="798" y="6958"/>
                      <a:pt x="852" y="6956"/>
                    </a:cubicBezTo>
                    <a:cubicBezTo>
                      <a:pt x="1060" y="6956"/>
                      <a:pt x="1272" y="6943"/>
                      <a:pt x="1483" y="6943"/>
                    </a:cubicBezTo>
                    <a:cubicBezTo>
                      <a:pt x="1639" y="6943"/>
                      <a:pt x="1795" y="6950"/>
                      <a:pt x="1950" y="6975"/>
                    </a:cubicBezTo>
                    <a:cubicBezTo>
                      <a:pt x="2280" y="7034"/>
                      <a:pt x="2567" y="7217"/>
                      <a:pt x="2898" y="7274"/>
                    </a:cubicBezTo>
                    <a:cubicBezTo>
                      <a:pt x="2949" y="7283"/>
                      <a:pt x="2999" y="7287"/>
                      <a:pt x="3049" y="7287"/>
                    </a:cubicBezTo>
                    <a:cubicBezTo>
                      <a:pt x="3436" y="7287"/>
                      <a:pt x="3786" y="7044"/>
                      <a:pt x="4166" y="6975"/>
                    </a:cubicBezTo>
                    <a:cubicBezTo>
                      <a:pt x="4320" y="6950"/>
                      <a:pt x="4476" y="6943"/>
                      <a:pt x="4633" y="6943"/>
                    </a:cubicBezTo>
                    <a:cubicBezTo>
                      <a:pt x="4845" y="6943"/>
                      <a:pt x="5058" y="6956"/>
                      <a:pt x="5270" y="6956"/>
                    </a:cubicBezTo>
                    <a:cubicBezTo>
                      <a:pt x="5321" y="6958"/>
                      <a:pt x="5374" y="6960"/>
                      <a:pt x="5427" y="6960"/>
                    </a:cubicBezTo>
                    <a:cubicBezTo>
                      <a:pt x="5548" y="6960"/>
                      <a:pt x="5672" y="6953"/>
                      <a:pt x="5789" y="6930"/>
                    </a:cubicBezTo>
                    <a:cubicBezTo>
                      <a:pt x="5855" y="6917"/>
                      <a:pt x="5920" y="6891"/>
                      <a:pt x="5966" y="6833"/>
                    </a:cubicBezTo>
                    <a:cubicBezTo>
                      <a:pt x="6005" y="6780"/>
                      <a:pt x="6017" y="6710"/>
                      <a:pt x="6023" y="6638"/>
                    </a:cubicBezTo>
                    <a:cubicBezTo>
                      <a:pt x="6115" y="5904"/>
                      <a:pt x="5998" y="5157"/>
                      <a:pt x="5855" y="4434"/>
                    </a:cubicBezTo>
                    <a:cubicBezTo>
                      <a:pt x="5711" y="3694"/>
                      <a:pt x="5555" y="2953"/>
                      <a:pt x="5393" y="2218"/>
                    </a:cubicBezTo>
                    <a:cubicBezTo>
                      <a:pt x="5231" y="1491"/>
                      <a:pt x="5056" y="757"/>
                      <a:pt x="4874" y="35"/>
                    </a:cubicBezTo>
                    <a:cubicBezTo>
                      <a:pt x="4880" y="22"/>
                      <a:pt x="4874" y="4"/>
                      <a:pt x="4861" y="4"/>
                    </a:cubicBezTo>
                    <a:cubicBezTo>
                      <a:pt x="4859" y="1"/>
                      <a:pt x="4856" y="0"/>
                      <a:pt x="4853" y="0"/>
                    </a:cubicBezTo>
                    <a:cubicBezTo>
                      <a:pt x="4847" y="0"/>
                      <a:pt x="4839" y="5"/>
                      <a:pt x="4835" y="10"/>
                    </a:cubicBezTo>
                    <a:cubicBezTo>
                      <a:pt x="4634" y="74"/>
                      <a:pt x="4425" y="133"/>
                      <a:pt x="4217" y="178"/>
                    </a:cubicBezTo>
                    <a:cubicBezTo>
                      <a:pt x="3840" y="256"/>
                      <a:pt x="3458" y="301"/>
                      <a:pt x="3068" y="301"/>
                    </a:cubicBezTo>
                    <a:lnTo>
                      <a:pt x="3048" y="301"/>
                    </a:lnTo>
                    <a:cubicBezTo>
                      <a:pt x="2664" y="301"/>
                      <a:pt x="2274" y="256"/>
                      <a:pt x="1898" y="178"/>
                    </a:cubicBezTo>
                    <a:cubicBezTo>
                      <a:pt x="1689" y="133"/>
                      <a:pt x="1482" y="74"/>
                      <a:pt x="1281" y="10"/>
                    </a:cubicBezTo>
                    <a:cubicBezTo>
                      <a:pt x="1276" y="5"/>
                      <a:pt x="1268" y="0"/>
                      <a:pt x="1261" y="0"/>
                    </a:cubicBezTo>
                    <a:close/>
                  </a:path>
                </a:pathLst>
              </a:custGeom>
              <a:solidFill>
                <a:srgbClr val="FFBAA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85" name="Google Shape;2985;p34"/>
              <p:cNvSpPr/>
              <p:nvPr/>
            </p:nvSpPr>
            <p:spPr>
              <a:xfrm>
                <a:off x="499350" y="2238450"/>
                <a:ext cx="72800" cy="369100"/>
              </a:xfrm>
              <a:custGeom>
                <a:rect b="b" l="l" r="r" t="t"/>
                <a:pathLst>
                  <a:path extrusionOk="0" h="14764" w="2912">
                    <a:moveTo>
                      <a:pt x="1394" y="1"/>
                    </a:moveTo>
                    <a:cubicBezTo>
                      <a:pt x="1289" y="1"/>
                      <a:pt x="1183" y="8"/>
                      <a:pt x="1080" y="25"/>
                    </a:cubicBezTo>
                    <a:cubicBezTo>
                      <a:pt x="306" y="142"/>
                      <a:pt x="138" y="713"/>
                      <a:pt x="130" y="1357"/>
                    </a:cubicBezTo>
                    <a:cubicBezTo>
                      <a:pt x="78" y="4704"/>
                      <a:pt x="7" y="8049"/>
                      <a:pt x="0" y="11396"/>
                    </a:cubicBezTo>
                    <a:cubicBezTo>
                      <a:pt x="0" y="12320"/>
                      <a:pt x="46" y="13243"/>
                      <a:pt x="52" y="14165"/>
                    </a:cubicBezTo>
                    <a:cubicBezTo>
                      <a:pt x="60" y="14542"/>
                      <a:pt x="169" y="14600"/>
                      <a:pt x="514" y="14639"/>
                    </a:cubicBezTo>
                    <a:cubicBezTo>
                      <a:pt x="832" y="14678"/>
                      <a:pt x="1151" y="14704"/>
                      <a:pt x="1463" y="14725"/>
                    </a:cubicBezTo>
                    <a:cubicBezTo>
                      <a:pt x="1529" y="14731"/>
                      <a:pt x="1902" y="14764"/>
                      <a:pt x="2252" y="14764"/>
                    </a:cubicBezTo>
                    <a:cubicBezTo>
                      <a:pt x="2593" y="14764"/>
                      <a:pt x="2911" y="14732"/>
                      <a:pt x="2898" y="14614"/>
                    </a:cubicBezTo>
                    <a:cubicBezTo>
                      <a:pt x="2892" y="14536"/>
                      <a:pt x="2633" y="14419"/>
                      <a:pt x="2574" y="14392"/>
                    </a:cubicBezTo>
                    <a:cubicBezTo>
                      <a:pt x="2451" y="14335"/>
                      <a:pt x="2321" y="14335"/>
                      <a:pt x="2190" y="14321"/>
                    </a:cubicBezTo>
                    <a:cubicBezTo>
                      <a:pt x="2100" y="14314"/>
                      <a:pt x="2016" y="14296"/>
                      <a:pt x="1931" y="14263"/>
                    </a:cubicBezTo>
                    <a:cubicBezTo>
                      <a:pt x="1710" y="14132"/>
                      <a:pt x="1476" y="14015"/>
                      <a:pt x="1254" y="13885"/>
                    </a:cubicBezTo>
                    <a:cubicBezTo>
                      <a:pt x="1066" y="13768"/>
                      <a:pt x="1053" y="13781"/>
                      <a:pt x="1092" y="13561"/>
                    </a:cubicBezTo>
                    <a:cubicBezTo>
                      <a:pt x="1125" y="13418"/>
                      <a:pt x="1164" y="13268"/>
                      <a:pt x="1197" y="13126"/>
                    </a:cubicBezTo>
                    <a:cubicBezTo>
                      <a:pt x="1339" y="12488"/>
                      <a:pt x="1476" y="11852"/>
                      <a:pt x="1599" y="11208"/>
                    </a:cubicBezTo>
                    <a:cubicBezTo>
                      <a:pt x="2171" y="8252"/>
                      <a:pt x="2496" y="5242"/>
                      <a:pt x="2633" y="2240"/>
                    </a:cubicBezTo>
                    <a:cubicBezTo>
                      <a:pt x="2658" y="1681"/>
                      <a:pt x="2697" y="1097"/>
                      <a:pt x="2541" y="557"/>
                    </a:cubicBezTo>
                    <a:cubicBezTo>
                      <a:pt x="2457" y="251"/>
                      <a:pt x="2256" y="116"/>
                      <a:pt x="1950" y="56"/>
                    </a:cubicBezTo>
                    <a:cubicBezTo>
                      <a:pt x="1768" y="23"/>
                      <a:pt x="1580" y="1"/>
                      <a:pt x="1394" y="1"/>
                    </a:cubicBezTo>
                    <a:close/>
                  </a:path>
                </a:pathLst>
              </a:custGeom>
              <a:solidFill>
                <a:srgbClr val="FFBAA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86" name="Google Shape;2986;p34"/>
              <p:cNvSpPr/>
              <p:nvPr/>
            </p:nvSpPr>
            <p:spPr>
              <a:xfrm>
                <a:off x="411375" y="2238450"/>
                <a:ext cx="72725" cy="369100"/>
              </a:xfrm>
              <a:custGeom>
                <a:rect b="b" l="l" r="r" t="t"/>
                <a:pathLst>
                  <a:path extrusionOk="0" h="14764" w="2909">
                    <a:moveTo>
                      <a:pt x="1517" y="1"/>
                    </a:moveTo>
                    <a:cubicBezTo>
                      <a:pt x="1329" y="1"/>
                      <a:pt x="1142" y="23"/>
                      <a:pt x="959" y="56"/>
                    </a:cubicBezTo>
                    <a:cubicBezTo>
                      <a:pt x="654" y="116"/>
                      <a:pt x="460" y="251"/>
                      <a:pt x="367" y="557"/>
                    </a:cubicBezTo>
                    <a:cubicBezTo>
                      <a:pt x="218" y="1097"/>
                      <a:pt x="251" y="1681"/>
                      <a:pt x="277" y="2240"/>
                    </a:cubicBezTo>
                    <a:cubicBezTo>
                      <a:pt x="413" y="5242"/>
                      <a:pt x="739" y="8252"/>
                      <a:pt x="1310" y="11208"/>
                    </a:cubicBezTo>
                    <a:cubicBezTo>
                      <a:pt x="1434" y="11852"/>
                      <a:pt x="1570" y="12488"/>
                      <a:pt x="1720" y="13126"/>
                    </a:cubicBezTo>
                    <a:cubicBezTo>
                      <a:pt x="1752" y="13268"/>
                      <a:pt x="1791" y="13418"/>
                      <a:pt x="1816" y="13561"/>
                    </a:cubicBezTo>
                    <a:cubicBezTo>
                      <a:pt x="1863" y="13781"/>
                      <a:pt x="1849" y="13768"/>
                      <a:pt x="1654" y="13885"/>
                    </a:cubicBezTo>
                    <a:cubicBezTo>
                      <a:pt x="1434" y="14015"/>
                      <a:pt x="1207" y="14132"/>
                      <a:pt x="985" y="14263"/>
                    </a:cubicBezTo>
                    <a:cubicBezTo>
                      <a:pt x="901" y="14296"/>
                      <a:pt x="817" y="14314"/>
                      <a:pt x="725" y="14321"/>
                    </a:cubicBezTo>
                    <a:cubicBezTo>
                      <a:pt x="595" y="14335"/>
                      <a:pt x="466" y="14335"/>
                      <a:pt x="343" y="14392"/>
                    </a:cubicBezTo>
                    <a:cubicBezTo>
                      <a:pt x="277" y="14419"/>
                      <a:pt x="23" y="14536"/>
                      <a:pt x="17" y="14614"/>
                    </a:cubicBezTo>
                    <a:cubicBezTo>
                      <a:pt x="0" y="14732"/>
                      <a:pt x="317" y="14764"/>
                      <a:pt x="658" y="14764"/>
                    </a:cubicBezTo>
                    <a:cubicBezTo>
                      <a:pt x="1007" y="14764"/>
                      <a:pt x="1381" y="14731"/>
                      <a:pt x="1447" y="14725"/>
                    </a:cubicBezTo>
                    <a:cubicBezTo>
                      <a:pt x="1765" y="14704"/>
                      <a:pt x="2083" y="14678"/>
                      <a:pt x="2395" y="14639"/>
                    </a:cubicBezTo>
                    <a:cubicBezTo>
                      <a:pt x="2746" y="14600"/>
                      <a:pt x="2857" y="14542"/>
                      <a:pt x="2857" y="14165"/>
                    </a:cubicBezTo>
                    <a:cubicBezTo>
                      <a:pt x="2863" y="13243"/>
                      <a:pt x="2908" y="12320"/>
                      <a:pt x="2908" y="11396"/>
                    </a:cubicBezTo>
                    <a:cubicBezTo>
                      <a:pt x="2908" y="8049"/>
                      <a:pt x="2830" y="4704"/>
                      <a:pt x="2785" y="1357"/>
                    </a:cubicBezTo>
                    <a:cubicBezTo>
                      <a:pt x="2772" y="713"/>
                      <a:pt x="2610" y="142"/>
                      <a:pt x="1837" y="25"/>
                    </a:cubicBezTo>
                    <a:cubicBezTo>
                      <a:pt x="1730" y="8"/>
                      <a:pt x="1623" y="1"/>
                      <a:pt x="1517" y="1"/>
                    </a:cubicBezTo>
                    <a:close/>
                  </a:path>
                </a:pathLst>
              </a:custGeom>
              <a:solidFill>
                <a:srgbClr val="FFBAA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87" name="Google Shape;2987;p34"/>
              <p:cNvSpPr/>
              <p:nvPr/>
            </p:nvSpPr>
            <p:spPr>
              <a:xfrm>
                <a:off x="413725" y="2225875"/>
                <a:ext cx="154400" cy="337800"/>
              </a:xfrm>
              <a:custGeom>
                <a:rect b="b" l="l" r="r" t="t"/>
                <a:pathLst>
                  <a:path extrusionOk="0" h="13512" w="6176">
                    <a:moveTo>
                      <a:pt x="5988" y="1"/>
                    </a:moveTo>
                    <a:cubicBezTo>
                      <a:pt x="5945" y="1"/>
                      <a:pt x="5899" y="10"/>
                      <a:pt x="5863" y="13"/>
                    </a:cubicBezTo>
                    <a:lnTo>
                      <a:pt x="4322" y="13"/>
                    </a:lnTo>
                    <a:cubicBezTo>
                      <a:pt x="4031" y="13"/>
                      <a:pt x="3731" y="13"/>
                      <a:pt x="3438" y="7"/>
                    </a:cubicBezTo>
                    <a:cubicBezTo>
                      <a:pt x="3135" y="4"/>
                      <a:pt x="2827" y="2"/>
                      <a:pt x="2517" y="2"/>
                    </a:cubicBezTo>
                    <a:cubicBezTo>
                      <a:pt x="2116" y="2"/>
                      <a:pt x="1713" y="6"/>
                      <a:pt x="1314" y="21"/>
                    </a:cubicBezTo>
                    <a:cubicBezTo>
                      <a:pt x="1086" y="27"/>
                      <a:pt x="852" y="40"/>
                      <a:pt x="631" y="52"/>
                    </a:cubicBezTo>
                    <a:lnTo>
                      <a:pt x="585" y="52"/>
                    </a:lnTo>
                    <a:cubicBezTo>
                      <a:pt x="546" y="60"/>
                      <a:pt x="501" y="60"/>
                      <a:pt x="462" y="60"/>
                    </a:cubicBezTo>
                    <a:cubicBezTo>
                      <a:pt x="384" y="66"/>
                      <a:pt x="300" y="66"/>
                      <a:pt x="222" y="73"/>
                    </a:cubicBezTo>
                    <a:cubicBezTo>
                      <a:pt x="189" y="79"/>
                      <a:pt x="157" y="91"/>
                      <a:pt x="138" y="112"/>
                    </a:cubicBezTo>
                    <a:cubicBezTo>
                      <a:pt x="111" y="130"/>
                      <a:pt x="111" y="280"/>
                      <a:pt x="111" y="319"/>
                    </a:cubicBezTo>
                    <a:cubicBezTo>
                      <a:pt x="99" y="397"/>
                      <a:pt x="93" y="481"/>
                      <a:pt x="85" y="559"/>
                    </a:cubicBezTo>
                    <a:cubicBezTo>
                      <a:pt x="1" y="1431"/>
                      <a:pt x="99" y="2314"/>
                      <a:pt x="157" y="3186"/>
                    </a:cubicBezTo>
                    <a:cubicBezTo>
                      <a:pt x="177" y="3413"/>
                      <a:pt x="189" y="3654"/>
                      <a:pt x="210" y="3887"/>
                    </a:cubicBezTo>
                    <a:cubicBezTo>
                      <a:pt x="288" y="5174"/>
                      <a:pt x="404" y="6441"/>
                      <a:pt x="546" y="7663"/>
                    </a:cubicBezTo>
                    <a:cubicBezTo>
                      <a:pt x="702" y="8936"/>
                      <a:pt x="891" y="10198"/>
                      <a:pt x="1119" y="11406"/>
                    </a:cubicBezTo>
                    <a:cubicBezTo>
                      <a:pt x="1138" y="11509"/>
                      <a:pt x="1158" y="11614"/>
                      <a:pt x="1177" y="11718"/>
                    </a:cubicBezTo>
                    <a:cubicBezTo>
                      <a:pt x="1287" y="12277"/>
                      <a:pt x="1410" y="12855"/>
                      <a:pt x="1548" y="13479"/>
                    </a:cubicBezTo>
                    <a:cubicBezTo>
                      <a:pt x="1554" y="13498"/>
                      <a:pt x="1566" y="13512"/>
                      <a:pt x="1587" y="13512"/>
                    </a:cubicBezTo>
                    <a:cubicBezTo>
                      <a:pt x="1704" y="13504"/>
                      <a:pt x="1827" y="13504"/>
                      <a:pt x="1983" y="13498"/>
                    </a:cubicBezTo>
                    <a:cubicBezTo>
                      <a:pt x="2250" y="13498"/>
                      <a:pt x="2522" y="13492"/>
                      <a:pt x="2789" y="13485"/>
                    </a:cubicBezTo>
                    <a:cubicBezTo>
                      <a:pt x="2808" y="13485"/>
                      <a:pt x="2828" y="13465"/>
                      <a:pt x="2828" y="13446"/>
                    </a:cubicBezTo>
                    <a:lnTo>
                      <a:pt x="2828" y="13407"/>
                    </a:lnTo>
                    <a:cubicBezTo>
                      <a:pt x="2841" y="12913"/>
                      <a:pt x="2853" y="12406"/>
                      <a:pt x="2853" y="11899"/>
                    </a:cubicBezTo>
                    <a:cubicBezTo>
                      <a:pt x="2853" y="9410"/>
                      <a:pt x="2808" y="6876"/>
                      <a:pt x="2769" y="4433"/>
                    </a:cubicBezTo>
                    <a:cubicBezTo>
                      <a:pt x="2756" y="3576"/>
                      <a:pt x="2744" y="2718"/>
                      <a:pt x="2730" y="1860"/>
                    </a:cubicBezTo>
                    <a:cubicBezTo>
                      <a:pt x="2730" y="1833"/>
                      <a:pt x="2724" y="1801"/>
                      <a:pt x="2724" y="1776"/>
                    </a:cubicBezTo>
                    <a:lnTo>
                      <a:pt x="2724" y="1776"/>
                    </a:lnTo>
                    <a:cubicBezTo>
                      <a:pt x="2808" y="1801"/>
                      <a:pt x="2886" y="1821"/>
                      <a:pt x="2958" y="1833"/>
                    </a:cubicBezTo>
                    <a:cubicBezTo>
                      <a:pt x="3011" y="1842"/>
                      <a:pt x="3062" y="1846"/>
                      <a:pt x="3113" y="1846"/>
                    </a:cubicBezTo>
                    <a:cubicBezTo>
                      <a:pt x="3260" y="1846"/>
                      <a:pt x="3395" y="1814"/>
                      <a:pt x="3516" y="1776"/>
                    </a:cubicBezTo>
                    <a:lnTo>
                      <a:pt x="3516" y="1860"/>
                    </a:lnTo>
                    <a:cubicBezTo>
                      <a:pt x="3503" y="2718"/>
                      <a:pt x="3491" y="3576"/>
                      <a:pt x="3471" y="4433"/>
                    </a:cubicBezTo>
                    <a:cubicBezTo>
                      <a:pt x="3432" y="6876"/>
                      <a:pt x="3393" y="9410"/>
                      <a:pt x="3387" y="11899"/>
                    </a:cubicBezTo>
                    <a:cubicBezTo>
                      <a:pt x="3387" y="12406"/>
                      <a:pt x="3399" y="12913"/>
                      <a:pt x="3413" y="13407"/>
                    </a:cubicBezTo>
                    <a:lnTo>
                      <a:pt x="3413" y="13440"/>
                    </a:lnTo>
                    <a:cubicBezTo>
                      <a:pt x="3413" y="13459"/>
                      <a:pt x="3432" y="13473"/>
                      <a:pt x="3458" y="13473"/>
                    </a:cubicBezTo>
                    <a:cubicBezTo>
                      <a:pt x="3861" y="13473"/>
                      <a:pt x="4265" y="13465"/>
                      <a:pt x="4667" y="13459"/>
                    </a:cubicBezTo>
                    <a:cubicBezTo>
                      <a:pt x="4686" y="13459"/>
                      <a:pt x="4700" y="13446"/>
                      <a:pt x="4706" y="13426"/>
                    </a:cubicBezTo>
                    <a:cubicBezTo>
                      <a:pt x="4842" y="12823"/>
                      <a:pt x="4959" y="12264"/>
                      <a:pt x="5063" y="11718"/>
                    </a:cubicBezTo>
                    <a:cubicBezTo>
                      <a:pt x="5473" y="9613"/>
                      <a:pt x="5771" y="7370"/>
                      <a:pt x="5954" y="5051"/>
                    </a:cubicBezTo>
                    <a:cubicBezTo>
                      <a:pt x="5960" y="5043"/>
                      <a:pt x="5960" y="5037"/>
                      <a:pt x="5960" y="5031"/>
                    </a:cubicBezTo>
                    <a:cubicBezTo>
                      <a:pt x="6025" y="4388"/>
                      <a:pt x="6077" y="3738"/>
                      <a:pt x="6116" y="3087"/>
                    </a:cubicBezTo>
                    <a:cubicBezTo>
                      <a:pt x="6142" y="2587"/>
                      <a:pt x="6155" y="2080"/>
                      <a:pt x="6161" y="1581"/>
                    </a:cubicBezTo>
                    <a:cubicBezTo>
                      <a:pt x="6167" y="1269"/>
                      <a:pt x="6175" y="957"/>
                      <a:pt x="6161" y="645"/>
                    </a:cubicBezTo>
                    <a:cubicBezTo>
                      <a:pt x="6155" y="489"/>
                      <a:pt x="6149" y="325"/>
                      <a:pt x="6128" y="169"/>
                    </a:cubicBezTo>
                    <a:cubicBezTo>
                      <a:pt x="6122" y="118"/>
                      <a:pt x="6122" y="79"/>
                      <a:pt x="6103" y="52"/>
                    </a:cubicBezTo>
                    <a:cubicBezTo>
                      <a:pt x="6097" y="40"/>
                      <a:pt x="6083" y="27"/>
                      <a:pt x="6058" y="13"/>
                    </a:cubicBezTo>
                    <a:cubicBezTo>
                      <a:pt x="6038" y="4"/>
                      <a:pt x="6014" y="1"/>
                      <a:pt x="5988" y="1"/>
                    </a:cubicBezTo>
                    <a:close/>
                  </a:path>
                </a:pathLst>
              </a:custGeom>
              <a:solidFill>
                <a:srgbClr val="AC6C3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88" name="Google Shape;2988;p34"/>
              <p:cNvSpPr/>
              <p:nvPr/>
            </p:nvSpPr>
            <p:spPr>
              <a:xfrm>
                <a:off x="499200" y="2575000"/>
                <a:ext cx="74100" cy="33850"/>
              </a:xfrm>
              <a:custGeom>
                <a:rect b="b" l="l" r="r" t="t"/>
                <a:pathLst>
                  <a:path extrusionOk="0" h="1354" w="2964">
                    <a:moveTo>
                      <a:pt x="1137" y="1"/>
                    </a:moveTo>
                    <a:cubicBezTo>
                      <a:pt x="1008" y="46"/>
                      <a:pt x="871" y="66"/>
                      <a:pt x="735" y="73"/>
                    </a:cubicBezTo>
                    <a:cubicBezTo>
                      <a:pt x="680" y="75"/>
                      <a:pt x="626" y="77"/>
                      <a:pt x="573" y="77"/>
                    </a:cubicBezTo>
                    <a:cubicBezTo>
                      <a:pt x="393" y="77"/>
                      <a:pt x="220" y="59"/>
                      <a:pt x="39" y="15"/>
                    </a:cubicBezTo>
                    <a:cubicBezTo>
                      <a:pt x="0" y="132"/>
                      <a:pt x="13" y="274"/>
                      <a:pt x="13" y="397"/>
                    </a:cubicBezTo>
                    <a:cubicBezTo>
                      <a:pt x="6" y="540"/>
                      <a:pt x="6" y="684"/>
                      <a:pt x="13" y="826"/>
                    </a:cubicBezTo>
                    <a:cubicBezTo>
                      <a:pt x="19" y="898"/>
                      <a:pt x="19" y="963"/>
                      <a:pt x="27" y="1029"/>
                    </a:cubicBezTo>
                    <a:cubicBezTo>
                      <a:pt x="45" y="1158"/>
                      <a:pt x="214" y="1185"/>
                      <a:pt x="318" y="1203"/>
                    </a:cubicBezTo>
                    <a:cubicBezTo>
                      <a:pt x="501" y="1230"/>
                      <a:pt x="682" y="1263"/>
                      <a:pt x="864" y="1281"/>
                    </a:cubicBezTo>
                    <a:cubicBezTo>
                      <a:pt x="1241" y="1328"/>
                      <a:pt x="1616" y="1354"/>
                      <a:pt x="1992" y="1354"/>
                    </a:cubicBezTo>
                    <a:cubicBezTo>
                      <a:pt x="2032" y="1354"/>
                      <a:pt x="2072" y="1354"/>
                      <a:pt x="2112" y="1353"/>
                    </a:cubicBezTo>
                    <a:cubicBezTo>
                      <a:pt x="2358" y="1347"/>
                      <a:pt x="2606" y="1333"/>
                      <a:pt x="2853" y="1314"/>
                    </a:cubicBezTo>
                    <a:cubicBezTo>
                      <a:pt x="2879" y="1308"/>
                      <a:pt x="2898" y="1308"/>
                      <a:pt x="2925" y="1294"/>
                    </a:cubicBezTo>
                    <a:cubicBezTo>
                      <a:pt x="2937" y="1287"/>
                      <a:pt x="2951" y="1275"/>
                      <a:pt x="2951" y="1263"/>
                    </a:cubicBezTo>
                    <a:cubicBezTo>
                      <a:pt x="2964" y="1210"/>
                      <a:pt x="2918" y="1146"/>
                      <a:pt x="2898" y="1107"/>
                    </a:cubicBezTo>
                    <a:cubicBezTo>
                      <a:pt x="2853" y="1029"/>
                      <a:pt x="2795" y="957"/>
                      <a:pt x="2723" y="891"/>
                    </a:cubicBezTo>
                    <a:cubicBezTo>
                      <a:pt x="2586" y="768"/>
                      <a:pt x="2418" y="684"/>
                      <a:pt x="2241" y="631"/>
                    </a:cubicBezTo>
                    <a:cubicBezTo>
                      <a:pt x="2051" y="572"/>
                      <a:pt x="1850" y="544"/>
                      <a:pt x="1648" y="544"/>
                    </a:cubicBezTo>
                    <a:cubicBezTo>
                      <a:pt x="1610" y="544"/>
                      <a:pt x="1571" y="545"/>
                      <a:pt x="1533" y="547"/>
                    </a:cubicBezTo>
                    <a:cubicBezTo>
                      <a:pt x="1488" y="391"/>
                      <a:pt x="1404" y="249"/>
                      <a:pt x="1293" y="138"/>
                    </a:cubicBezTo>
                    <a:cubicBezTo>
                      <a:pt x="1248" y="85"/>
                      <a:pt x="1196" y="40"/>
                      <a:pt x="1137" y="1"/>
                    </a:cubicBezTo>
                    <a:close/>
                  </a:path>
                </a:pathLst>
              </a:custGeom>
              <a:solidFill>
                <a:srgbClr val="AFD9DB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89" name="Google Shape;2989;p34"/>
              <p:cNvSpPr/>
              <p:nvPr/>
            </p:nvSpPr>
            <p:spPr>
              <a:xfrm>
                <a:off x="499650" y="2596800"/>
                <a:ext cx="73650" cy="12050"/>
              </a:xfrm>
              <a:custGeom>
                <a:rect b="b" l="l" r="r" t="t"/>
                <a:pathLst>
                  <a:path extrusionOk="0" h="482" w="2946">
                    <a:moveTo>
                      <a:pt x="1" y="1"/>
                    </a:moveTo>
                    <a:cubicBezTo>
                      <a:pt x="1" y="52"/>
                      <a:pt x="1" y="104"/>
                      <a:pt x="9" y="157"/>
                    </a:cubicBezTo>
                    <a:cubicBezTo>
                      <a:pt x="27" y="286"/>
                      <a:pt x="196" y="313"/>
                      <a:pt x="300" y="331"/>
                    </a:cubicBezTo>
                    <a:cubicBezTo>
                      <a:pt x="483" y="358"/>
                      <a:pt x="664" y="391"/>
                      <a:pt x="846" y="409"/>
                    </a:cubicBezTo>
                    <a:cubicBezTo>
                      <a:pt x="1223" y="456"/>
                      <a:pt x="1598" y="482"/>
                      <a:pt x="1974" y="482"/>
                    </a:cubicBezTo>
                    <a:cubicBezTo>
                      <a:pt x="2014" y="482"/>
                      <a:pt x="2054" y="482"/>
                      <a:pt x="2094" y="481"/>
                    </a:cubicBezTo>
                    <a:cubicBezTo>
                      <a:pt x="2340" y="475"/>
                      <a:pt x="2588" y="461"/>
                      <a:pt x="2835" y="442"/>
                    </a:cubicBezTo>
                    <a:cubicBezTo>
                      <a:pt x="2861" y="436"/>
                      <a:pt x="2880" y="436"/>
                      <a:pt x="2907" y="422"/>
                    </a:cubicBezTo>
                    <a:cubicBezTo>
                      <a:pt x="2919" y="415"/>
                      <a:pt x="2933" y="403"/>
                      <a:pt x="2933" y="391"/>
                    </a:cubicBezTo>
                    <a:cubicBezTo>
                      <a:pt x="2946" y="338"/>
                      <a:pt x="2900" y="274"/>
                      <a:pt x="2880" y="235"/>
                    </a:cubicBezTo>
                    <a:cubicBezTo>
                      <a:pt x="2874" y="227"/>
                      <a:pt x="2868" y="221"/>
                      <a:pt x="2861" y="208"/>
                    </a:cubicBezTo>
                    <a:cubicBezTo>
                      <a:pt x="2543" y="241"/>
                      <a:pt x="2223" y="253"/>
                      <a:pt x="1899" y="260"/>
                    </a:cubicBezTo>
                    <a:cubicBezTo>
                      <a:pt x="1490" y="260"/>
                      <a:pt x="1074" y="235"/>
                      <a:pt x="664" y="163"/>
                    </a:cubicBezTo>
                    <a:cubicBezTo>
                      <a:pt x="483" y="130"/>
                      <a:pt x="183" y="118"/>
                      <a:pt x="1" y="1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90" name="Google Shape;2990;p34"/>
              <p:cNvSpPr/>
              <p:nvPr/>
            </p:nvSpPr>
            <p:spPr>
              <a:xfrm>
                <a:off x="502925" y="2583150"/>
                <a:ext cx="8800" cy="8800"/>
              </a:xfrm>
              <a:custGeom>
                <a:rect b="b" l="l" r="r" t="t"/>
                <a:pathLst>
                  <a:path extrusionOk="0" h="352" w="352">
                    <a:moveTo>
                      <a:pt x="176" y="1"/>
                    </a:moveTo>
                    <a:cubicBezTo>
                      <a:pt x="79" y="1"/>
                      <a:pt x="1" y="79"/>
                      <a:pt x="1" y="175"/>
                    </a:cubicBezTo>
                    <a:cubicBezTo>
                      <a:pt x="1" y="274"/>
                      <a:pt x="79" y="352"/>
                      <a:pt x="176" y="352"/>
                    </a:cubicBezTo>
                    <a:cubicBezTo>
                      <a:pt x="274" y="352"/>
                      <a:pt x="352" y="274"/>
                      <a:pt x="352" y="175"/>
                    </a:cubicBezTo>
                    <a:cubicBezTo>
                      <a:pt x="352" y="79"/>
                      <a:pt x="274" y="1"/>
                      <a:pt x="176" y="1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91" name="Google Shape;2991;p34"/>
              <p:cNvSpPr/>
              <p:nvPr/>
            </p:nvSpPr>
            <p:spPr>
              <a:xfrm>
                <a:off x="525200" y="2575875"/>
                <a:ext cx="10750" cy="9250"/>
              </a:xfrm>
              <a:custGeom>
                <a:rect b="b" l="l" r="r" t="t"/>
                <a:pathLst>
                  <a:path extrusionOk="0" h="370" w="430">
                    <a:moveTo>
                      <a:pt x="287" y="0"/>
                    </a:moveTo>
                    <a:cubicBezTo>
                      <a:pt x="254" y="0"/>
                      <a:pt x="220" y="11"/>
                      <a:pt x="188" y="25"/>
                    </a:cubicBezTo>
                    <a:cubicBezTo>
                      <a:pt x="170" y="31"/>
                      <a:pt x="174" y="65"/>
                      <a:pt x="196" y="65"/>
                    </a:cubicBezTo>
                    <a:cubicBezTo>
                      <a:pt x="198" y="65"/>
                      <a:pt x="200" y="65"/>
                      <a:pt x="202" y="64"/>
                    </a:cubicBezTo>
                    <a:cubicBezTo>
                      <a:pt x="230" y="53"/>
                      <a:pt x="262" y="42"/>
                      <a:pt x="293" y="42"/>
                    </a:cubicBezTo>
                    <a:cubicBezTo>
                      <a:pt x="319" y="42"/>
                      <a:pt x="343" y="50"/>
                      <a:pt x="364" y="70"/>
                    </a:cubicBezTo>
                    <a:cubicBezTo>
                      <a:pt x="403" y="116"/>
                      <a:pt x="358" y="167"/>
                      <a:pt x="325" y="194"/>
                    </a:cubicBezTo>
                    <a:cubicBezTo>
                      <a:pt x="241" y="271"/>
                      <a:pt x="136" y="317"/>
                      <a:pt x="25" y="331"/>
                    </a:cubicBezTo>
                    <a:cubicBezTo>
                      <a:pt x="1" y="331"/>
                      <a:pt x="1" y="370"/>
                      <a:pt x="25" y="370"/>
                    </a:cubicBezTo>
                    <a:cubicBezTo>
                      <a:pt x="130" y="356"/>
                      <a:pt x="234" y="317"/>
                      <a:pt x="319" y="253"/>
                    </a:cubicBezTo>
                    <a:cubicBezTo>
                      <a:pt x="358" y="226"/>
                      <a:pt x="397" y="187"/>
                      <a:pt x="415" y="142"/>
                    </a:cubicBezTo>
                    <a:cubicBezTo>
                      <a:pt x="429" y="97"/>
                      <a:pt x="403" y="50"/>
                      <a:pt x="364" y="25"/>
                    </a:cubicBezTo>
                    <a:cubicBezTo>
                      <a:pt x="341" y="7"/>
                      <a:pt x="314" y="0"/>
                      <a:pt x="287" y="0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92" name="Google Shape;2992;p34"/>
              <p:cNvSpPr/>
              <p:nvPr/>
            </p:nvSpPr>
            <p:spPr>
              <a:xfrm>
                <a:off x="530225" y="2581825"/>
                <a:ext cx="10600" cy="9150"/>
              </a:xfrm>
              <a:custGeom>
                <a:rect b="b" l="l" r="r" t="t"/>
                <a:pathLst>
                  <a:path extrusionOk="0" h="366" w="424">
                    <a:moveTo>
                      <a:pt x="287" y="1"/>
                    </a:moveTo>
                    <a:cubicBezTo>
                      <a:pt x="253" y="1"/>
                      <a:pt x="218" y="10"/>
                      <a:pt x="189" y="21"/>
                    </a:cubicBezTo>
                    <a:cubicBezTo>
                      <a:pt x="165" y="32"/>
                      <a:pt x="174" y="61"/>
                      <a:pt x="191" y="61"/>
                    </a:cubicBezTo>
                    <a:cubicBezTo>
                      <a:pt x="192" y="61"/>
                      <a:pt x="194" y="61"/>
                      <a:pt x="196" y="60"/>
                    </a:cubicBezTo>
                    <a:cubicBezTo>
                      <a:pt x="224" y="49"/>
                      <a:pt x="256" y="38"/>
                      <a:pt x="287" y="38"/>
                    </a:cubicBezTo>
                    <a:cubicBezTo>
                      <a:pt x="313" y="38"/>
                      <a:pt x="337" y="46"/>
                      <a:pt x="358" y="66"/>
                    </a:cubicBezTo>
                    <a:cubicBezTo>
                      <a:pt x="397" y="111"/>
                      <a:pt x="358" y="163"/>
                      <a:pt x="319" y="196"/>
                    </a:cubicBezTo>
                    <a:cubicBezTo>
                      <a:pt x="241" y="267"/>
                      <a:pt x="130" y="313"/>
                      <a:pt x="19" y="327"/>
                    </a:cubicBezTo>
                    <a:cubicBezTo>
                      <a:pt x="1" y="327"/>
                      <a:pt x="1" y="366"/>
                      <a:pt x="19" y="366"/>
                    </a:cubicBezTo>
                    <a:cubicBezTo>
                      <a:pt x="130" y="352"/>
                      <a:pt x="228" y="313"/>
                      <a:pt x="313" y="249"/>
                    </a:cubicBezTo>
                    <a:cubicBezTo>
                      <a:pt x="352" y="222"/>
                      <a:pt x="391" y="189"/>
                      <a:pt x="409" y="144"/>
                    </a:cubicBezTo>
                    <a:cubicBezTo>
                      <a:pt x="423" y="93"/>
                      <a:pt x="403" y="46"/>
                      <a:pt x="364" y="21"/>
                    </a:cubicBezTo>
                    <a:cubicBezTo>
                      <a:pt x="341" y="6"/>
                      <a:pt x="314" y="1"/>
                      <a:pt x="287" y="1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93" name="Google Shape;2993;p34"/>
              <p:cNvSpPr/>
              <p:nvPr/>
            </p:nvSpPr>
            <p:spPr>
              <a:xfrm>
                <a:off x="410500" y="2575000"/>
                <a:ext cx="74100" cy="33850"/>
              </a:xfrm>
              <a:custGeom>
                <a:rect b="b" l="l" r="r" t="t"/>
                <a:pathLst>
                  <a:path extrusionOk="0" h="1354" w="2964">
                    <a:moveTo>
                      <a:pt x="1826" y="1"/>
                    </a:moveTo>
                    <a:cubicBezTo>
                      <a:pt x="1767" y="40"/>
                      <a:pt x="1716" y="85"/>
                      <a:pt x="1670" y="138"/>
                    </a:cubicBezTo>
                    <a:cubicBezTo>
                      <a:pt x="1560" y="249"/>
                      <a:pt x="1476" y="391"/>
                      <a:pt x="1430" y="547"/>
                    </a:cubicBezTo>
                    <a:cubicBezTo>
                      <a:pt x="1392" y="545"/>
                      <a:pt x="1354" y="544"/>
                      <a:pt x="1316" y="544"/>
                    </a:cubicBezTo>
                    <a:cubicBezTo>
                      <a:pt x="1113" y="544"/>
                      <a:pt x="912" y="572"/>
                      <a:pt x="721" y="631"/>
                    </a:cubicBezTo>
                    <a:cubicBezTo>
                      <a:pt x="546" y="684"/>
                      <a:pt x="378" y="768"/>
                      <a:pt x="240" y="891"/>
                    </a:cubicBezTo>
                    <a:cubicBezTo>
                      <a:pt x="175" y="957"/>
                      <a:pt x="111" y="1029"/>
                      <a:pt x="66" y="1107"/>
                    </a:cubicBezTo>
                    <a:cubicBezTo>
                      <a:pt x="45" y="1146"/>
                      <a:pt x="0" y="1210"/>
                      <a:pt x="13" y="1263"/>
                    </a:cubicBezTo>
                    <a:cubicBezTo>
                      <a:pt x="13" y="1275"/>
                      <a:pt x="27" y="1287"/>
                      <a:pt x="45" y="1294"/>
                    </a:cubicBezTo>
                    <a:cubicBezTo>
                      <a:pt x="66" y="1308"/>
                      <a:pt x="91" y="1308"/>
                      <a:pt x="111" y="1314"/>
                    </a:cubicBezTo>
                    <a:cubicBezTo>
                      <a:pt x="357" y="1333"/>
                      <a:pt x="604" y="1347"/>
                      <a:pt x="852" y="1353"/>
                    </a:cubicBezTo>
                    <a:cubicBezTo>
                      <a:pt x="892" y="1354"/>
                      <a:pt x="932" y="1354"/>
                      <a:pt x="972" y="1354"/>
                    </a:cubicBezTo>
                    <a:cubicBezTo>
                      <a:pt x="1348" y="1354"/>
                      <a:pt x="1729" y="1328"/>
                      <a:pt x="2106" y="1281"/>
                    </a:cubicBezTo>
                    <a:cubicBezTo>
                      <a:pt x="2288" y="1263"/>
                      <a:pt x="2463" y="1230"/>
                      <a:pt x="2645" y="1203"/>
                    </a:cubicBezTo>
                    <a:cubicBezTo>
                      <a:pt x="2748" y="1185"/>
                      <a:pt x="2918" y="1158"/>
                      <a:pt x="2937" y="1029"/>
                    </a:cubicBezTo>
                    <a:cubicBezTo>
                      <a:pt x="2943" y="963"/>
                      <a:pt x="2943" y="898"/>
                      <a:pt x="2951" y="826"/>
                    </a:cubicBezTo>
                    <a:cubicBezTo>
                      <a:pt x="2957" y="684"/>
                      <a:pt x="2957" y="540"/>
                      <a:pt x="2951" y="397"/>
                    </a:cubicBezTo>
                    <a:cubicBezTo>
                      <a:pt x="2951" y="274"/>
                      <a:pt x="2963" y="132"/>
                      <a:pt x="2931" y="15"/>
                    </a:cubicBezTo>
                    <a:cubicBezTo>
                      <a:pt x="2750" y="59"/>
                      <a:pt x="2577" y="77"/>
                      <a:pt x="2394" y="77"/>
                    </a:cubicBezTo>
                    <a:cubicBezTo>
                      <a:pt x="2340" y="77"/>
                      <a:pt x="2285" y="75"/>
                      <a:pt x="2229" y="73"/>
                    </a:cubicBezTo>
                    <a:cubicBezTo>
                      <a:pt x="2099" y="66"/>
                      <a:pt x="1956" y="46"/>
                      <a:pt x="1826" y="1"/>
                    </a:cubicBezTo>
                    <a:close/>
                  </a:path>
                </a:pathLst>
              </a:custGeom>
              <a:solidFill>
                <a:srgbClr val="AFD9DB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94" name="Google Shape;2994;p34"/>
              <p:cNvSpPr/>
              <p:nvPr/>
            </p:nvSpPr>
            <p:spPr>
              <a:xfrm>
                <a:off x="410500" y="2596800"/>
                <a:ext cx="73775" cy="12050"/>
              </a:xfrm>
              <a:custGeom>
                <a:rect b="b" l="l" r="r" t="t"/>
                <a:pathLst>
                  <a:path extrusionOk="0" h="482" w="2951">
                    <a:moveTo>
                      <a:pt x="2951" y="1"/>
                    </a:moveTo>
                    <a:lnTo>
                      <a:pt x="2951" y="1"/>
                    </a:lnTo>
                    <a:cubicBezTo>
                      <a:pt x="2762" y="118"/>
                      <a:pt x="2463" y="130"/>
                      <a:pt x="2280" y="163"/>
                    </a:cubicBezTo>
                    <a:cubicBezTo>
                      <a:pt x="1872" y="235"/>
                      <a:pt x="1461" y="260"/>
                      <a:pt x="1047" y="260"/>
                    </a:cubicBezTo>
                    <a:cubicBezTo>
                      <a:pt x="728" y="253"/>
                      <a:pt x="402" y="241"/>
                      <a:pt x="84" y="208"/>
                    </a:cubicBezTo>
                    <a:cubicBezTo>
                      <a:pt x="78" y="221"/>
                      <a:pt x="72" y="227"/>
                      <a:pt x="66" y="235"/>
                    </a:cubicBezTo>
                    <a:cubicBezTo>
                      <a:pt x="45" y="274"/>
                      <a:pt x="0" y="338"/>
                      <a:pt x="13" y="391"/>
                    </a:cubicBezTo>
                    <a:cubicBezTo>
                      <a:pt x="13" y="403"/>
                      <a:pt x="27" y="415"/>
                      <a:pt x="45" y="422"/>
                    </a:cubicBezTo>
                    <a:cubicBezTo>
                      <a:pt x="66" y="436"/>
                      <a:pt x="91" y="436"/>
                      <a:pt x="111" y="442"/>
                    </a:cubicBezTo>
                    <a:cubicBezTo>
                      <a:pt x="357" y="461"/>
                      <a:pt x="604" y="475"/>
                      <a:pt x="852" y="481"/>
                    </a:cubicBezTo>
                    <a:cubicBezTo>
                      <a:pt x="892" y="482"/>
                      <a:pt x="932" y="482"/>
                      <a:pt x="972" y="482"/>
                    </a:cubicBezTo>
                    <a:cubicBezTo>
                      <a:pt x="1348" y="482"/>
                      <a:pt x="1729" y="456"/>
                      <a:pt x="2106" y="409"/>
                    </a:cubicBezTo>
                    <a:cubicBezTo>
                      <a:pt x="2288" y="391"/>
                      <a:pt x="2463" y="358"/>
                      <a:pt x="2645" y="331"/>
                    </a:cubicBezTo>
                    <a:cubicBezTo>
                      <a:pt x="2748" y="313"/>
                      <a:pt x="2918" y="286"/>
                      <a:pt x="2937" y="157"/>
                    </a:cubicBezTo>
                    <a:cubicBezTo>
                      <a:pt x="2943" y="104"/>
                      <a:pt x="2943" y="52"/>
                      <a:pt x="2951" y="1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95" name="Google Shape;2995;p34"/>
              <p:cNvSpPr/>
              <p:nvPr/>
            </p:nvSpPr>
            <p:spPr>
              <a:xfrm>
                <a:off x="472050" y="2583150"/>
                <a:ext cx="8800" cy="8800"/>
              </a:xfrm>
              <a:custGeom>
                <a:rect b="b" l="l" r="r" t="t"/>
                <a:pathLst>
                  <a:path extrusionOk="0" h="352" w="352">
                    <a:moveTo>
                      <a:pt x="177" y="1"/>
                    </a:moveTo>
                    <a:cubicBezTo>
                      <a:pt x="79" y="1"/>
                      <a:pt x="1" y="79"/>
                      <a:pt x="1" y="175"/>
                    </a:cubicBezTo>
                    <a:cubicBezTo>
                      <a:pt x="1" y="274"/>
                      <a:pt x="79" y="352"/>
                      <a:pt x="177" y="352"/>
                    </a:cubicBezTo>
                    <a:cubicBezTo>
                      <a:pt x="274" y="352"/>
                      <a:pt x="352" y="274"/>
                      <a:pt x="352" y="175"/>
                    </a:cubicBezTo>
                    <a:cubicBezTo>
                      <a:pt x="352" y="79"/>
                      <a:pt x="274" y="1"/>
                      <a:pt x="177" y="1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96" name="Google Shape;2996;p34"/>
              <p:cNvSpPr/>
              <p:nvPr/>
            </p:nvSpPr>
            <p:spPr>
              <a:xfrm>
                <a:off x="447850" y="2575875"/>
                <a:ext cx="10750" cy="9250"/>
              </a:xfrm>
              <a:custGeom>
                <a:rect b="b" l="l" r="r" t="t"/>
                <a:pathLst>
                  <a:path extrusionOk="0" h="370" w="430">
                    <a:moveTo>
                      <a:pt x="142" y="0"/>
                    </a:moveTo>
                    <a:cubicBezTo>
                      <a:pt x="115" y="0"/>
                      <a:pt x="89" y="7"/>
                      <a:pt x="66" y="25"/>
                    </a:cubicBezTo>
                    <a:cubicBezTo>
                      <a:pt x="27" y="50"/>
                      <a:pt x="0" y="97"/>
                      <a:pt x="21" y="142"/>
                    </a:cubicBezTo>
                    <a:cubicBezTo>
                      <a:pt x="33" y="187"/>
                      <a:pt x="78" y="226"/>
                      <a:pt x="111" y="253"/>
                    </a:cubicBezTo>
                    <a:cubicBezTo>
                      <a:pt x="195" y="317"/>
                      <a:pt x="300" y="356"/>
                      <a:pt x="404" y="370"/>
                    </a:cubicBezTo>
                    <a:cubicBezTo>
                      <a:pt x="429" y="370"/>
                      <a:pt x="429" y="331"/>
                      <a:pt x="404" y="331"/>
                    </a:cubicBezTo>
                    <a:cubicBezTo>
                      <a:pt x="293" y="317"/>
                      <a:pt x="189" y="271"/>
                      <a:pt x="105" y="194"/>
                    </a:cubicBezTo>
                    <a:cubicBezTo>
                      <a:pt x="72" y="167"/>
                      <a:pt x="27" y="116"/>
                      <a:pt x="72" y="70"/>
                    </a:cubicBezTo>
                    <a:cubicBezTo>
                      <a:pt x="90" y="50"/>
                      <a:pt x="114" y="42"/>
                      <a:pt x="140" y="42"/>
                    </a:cubicBezTo>
                    <a:cubicBezTo>
                      <a:pt x="171" y="42"/>
                      <a:pt x="203" y="53"/>
                      <a:pt x="228" y="64"/>
                    </a:cubicBezTo>
                    <a:cubicBezTo>
                      <a:pt x="230" y="65"/>
                      <a:pt x="232" y="65"/>
                      <a:pt x="233" y="65"/>
                    </a:cubicBezTo>
                    <a:cubicBezTo>
                      <a:pt x="255" y="65"/>
                      <a:pt x="259" y="31"/>
                      <a:pt x="240" y="25"/>
                    </a:cubicBezTo>
                    <a:cubicBezTo>
                      <a:pt x="209" y="11"/>
                      <a:pt x="175" y="0"/>
                      <a:pt x="142" y="0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97" name="Google Shape;2997;p34"/>
              <p:cNvSpPr/>
              <p:nvPr/>
            </p:nvSpPr>
            <p:spPr>
              <a:xfrm>
                <a:off x="442975" y="2581825"/>
                <a:ext cx="10750" cy="9150"/>
              </a:xfrm>
              <a:custGeom>
                <a:rect b="b" l="l" r="r" t="t"/>
                <a:pathLst>
                  <a:path extrusionOk="0" h="366" w="430">
                    <a:moveTo>
                      <a:pt x="140" y="1"/>
                    </a:moveTo>
                    <a:cubicBezTo>
                      <a:pt x="112" y="1"/>
                      <a:pt x="85" y="6"/>
                      <a:pt x="60" y="21"/>
                    </a:cubicBezTo>
                    <a:cubicBezTo>
                      <a:pt x="21" y="46"/>
                      <a:pt x="0" y="93"/>
                      <a:pt x="14" y="144"/>
                    </a:cubicBezTo>
                    <a:cubicBezTo>
                      <a:pt x="33" y="189"/>
                      <a:pt x="72" y="222"/>
                      <a:pt x="111" y="249"/>
                    </a:cubicBezTo>
                    <a:cubicBezTo>
                      <a:pt x="195" y="313"/>
                      <a:pt x="300" y="352"/>
                      <a:pt x="404" y="366"/>
                    </a:cubicBezTo>
                    <a:cubicBezTo>
                      <a:pt x="429" y="366"/>
                      <a:pt x="429" y="327"/>
                      <a:pt x="404" y="327"/>
                    </a:cubicBezTo>
                    <a:cubicBezTo>
                      <a:pt x="293" y="313"/>
                      <a:pt x="189" y="267"/>
                      <a:pt x="105" y="196"/>
                    </a:cubicBezTo>
                    <a:cubicBezTo>
                      <a:pt x="72" y="163"/>
                      <a:pt x="27" y="111"/>
                      <a:pt x="66" y="66"/>
                    </a:cubicBezTo>
                    <a:cubicBezTo>
                      <a:pt x="86" y="46"/>
                      <a:pt x="111" y="38"/>
                      <a:pt x="137" y="38"/>
                    </a:cubicBezTo>
                    <a:cubicBezTo>
                      <a:pt x="168" y="38"/>
                      <a:pt x="200" y="49"/>
                      <a:pt x="228" y="60"/>
                    </a:cubicBezTo>
                    <a:cubicBezTo>
                      <a:pt x="230" y="61"/>
                      <a:pt x="232" y="61"/>
                      <a:pt x="234" y="61"/>
                    </a:cubicBezTo>
                    <a:cubicBezTo>
                      <a:pt x="255" y="61"/>
                      <a:pt x="259" y="32"/>
                      <a:pt x="240" y="21"/>
                    </a:cubicBezTo>
                    <a:cubicBezTo>
                      <a:pt x="208" y="10"/>
                      <a:pt x="174" y="1"/>
                      <a:pt x="140" y="1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98" name="Google Shape;2998;p34"/>
              <p:cNvSpPr/>
              <p:nvPr/>
            </p:nvSpPr>
            <p:spPr>
              <a:xfrm>
                <a:off x="533850" y="2244200"/>
                <a:ext cx="33925" cy="28650"/>
              </a:xfrm>
              <a:custGeom>
                <a:rect b="b" l="l" r="r" t="t"/>
                <a:pathLst>
                  <a:path extrusionOk="0" h="1146" w="1357">
                    <a:moveTo>
                      <a:pt x="25" y="1"/>
                    </a:moveTo>
                    <a:cubicBezTo>
                      <a:pt x="13" y="1"/>
                      <a:pt x="1" y="10"/>
                      <a:pt x="5" y="21"/>
                    </a:cubicBezTo>
                    <a:cubicBezTo>
                      <a:pt x="57" y="269"/>
                      <a:pt x="180" y="503"/>
                      <a:pt x="349" y="678"/>
                    </a:cubicBezTo>
                    <a:cubicBezTo>
                      <a:pt x="531" y="873"/>
                      <a:pt x="771" y="1010"/>
                      <a:pt x="1025" y="1082"/>
                    </a:cubicBezTo>
                    <a:cubicBezTo>
                      <a:pt x="1128" y="1113"/>
                      <a:pt x="1239" y="1133"/>
                      <a:pt x="1350" y="1146"/>
                    </a:cubicBezTo>
                    <a:cubicBezTo>
                      <a:pt x="1350" y="1133"/>
                      <a:pt x="1350" y="1121"/>
                      <a:pt x="1356" y="1107"/>
                    </a:cubicBezTo>
                    <a:cubicBezTo>
                      <a:pt x="882" y="1055"/>
                      <a:pt x="434" y="815"/>
                      <a:pt x="186" y="399"/>
                    </a:cubicBezTo>
                    <a:cubicBezTo>
                      <a:pt x="122" y="282"/>
                      <a:pt x="69" y="152"/>
                      <a:pt x="44" y="15"/>
                    </a:cubicBezTo>
                    <a:cubicBezTo>
                      <a:pt x="41" y="5"/>
                      <a:pt x="33" y="1"/>
                      <a:pt x="25" y="1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99" name="Google Shape;2999;p34"/>
              <p:cNvSpPr/>
              <p:nvPr/>
            </p:nvSpPr>
            <p:spPr>
              <a:xfrm>
                <a:off x="415375" y="2244200"/>
                <a:ext cx="33825" cy="28650"/>
              </a:xfrm>
              <a:custGeom>
                <a:rect b="b" l="l" r="r" t="t"/>
                <a:pathLst>
                  <a:path extrusionOk="0" h="1146" w="1353">
                    <a:moveTo>
                      <a:pt x="1327" y="1"/>
                    </a:moveTo>
                    <a:cubicBezTo>
                      <a:pt x="1320" y="1"/>
                      <a:pt x="1313" y="5"/>
                      <a:pt x="1313" y="15"/>
                    </a:cubicBezTo>
                    <a:cubicBezTo>
                      <a:pt x="1287" y="152"/>
                      <a:pt x="1235" y="282"/>
                      <a:pt x="1170" y="399"/>
                    </a:cubicBezTo>
                    <a:cubicBezTo>
                      <a:pt x="923" y="821"/>
                      <a:pt x="474" y="1061"/>
                      <a:pt x="0" y="1107"/>
                    </a:cubicBezTo>
                    <a:lnTo>
                      <a:pt x="0" y="1146"/>
                    </a:lnTo>
                    <a:cubicBezTo>
                      <a:pt x="117" y="1133"/>
                      <a:pt x="228" y="1113"/>
                      <a:pt x="331" y="1082"/>
                    </a:cubicBezTo>
                    <a:cubicBezTo>
                      <a:pt x="585" y="1010"/>
                      <a:pt x="819" y="873"/>
                      <a:pt x="1001" y="678"/>
                    </a:cubicBezTo>
                    <a:cubicBezTo>
                      <a:pt x="1176" y="503"/>
                      <a:pt x="1299" y="269"/>
                      <a:pt x="1352" y="21"/>
                    </a:cubicBezTo>
                    <a:cubicBezTo>
                      <a:pt x="1352" y="10"/>
                      <a:pt x="1338" y="1"/>
                      <a:pt x="1327" y="1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00" name="Google Shape;3000;p34"/>
              <p:cNvSpPr/>
              <p:nvPr/>
            </p:nvSpPr>
            <p:spPr>
              <a:xfrm>
                <a:off x="415200" y="1997775"/>
                <a:ext cx="153700" cy="170300"/>
              </a:xfrm>
              <a:custGeom>
                <a:rect b="b" l="l" r="r" t="t"/>
                <a:pathLst>
                  <a:path extrusionOk="0" h="6812" w="6148">
                    <a:moveTo>
                      <a:pt x="3005" y="0"/>
                    </a:moveTo>
                    <a:cubicBezTo>
                      <a:pt x="1827" y="0"/>
                      <a:pt x="373" y="467"/>
                      <a:pt x="46" y="1600"/>
                    </a:cubicBezTo>
                    <a:cubicBezTo>
                      <a:pt x="13" y="1710"/>
                      <a:pt x="1" y="1821"/>
                      <a:pt x="1" y="1932"/>
                    </a:cubicBezTo>
                    <a:cubicBezTo>
                      <a:pt x="494" y="2776"/>
                      <a:pt x="943" y="3633"/>
                      <a:pt x="1249" y="4563"/>
                    </a:cubicBezTo>
                    <a:cubicBezTo>
                      <a:pt x="1417" y="5082"/>
                      <a:pt x="1546" y="5616"/>
                      <a:pt x="1612" y="6162"/>
                    </a:cubicBezTo>
                    <a:cubicBezTo>
                      <a:pt x="1624" y="6240"/>
                      <a:pt x="1632" y="6311"/>
                      <a:pt x="1632" y="6389"/>
                    </a:cubicBezTo>
                    <a:cubicBezTo>
                      <a:pt x="1671" y="6416"/>
                      <a:pt x="1710" y="6441"/>
                      <a:pt x="1749" y="6467"/>
                    </a:cubicBezTo>
                    <a:cubicBezTo>
                      <a:pt x="2125" y="6697"/>
                      <a:pt x="2600" y="6811"/>
                      <a:pt x="3075" y="6811"/>
                    </a:cubicBezTo>
                    <a:cubicBezTo>
                      <a:pt x="3554" y="6811"/>
                      <a:pt x="4032" y="6696"/>
                      <a:pt x="4407" y="6467"/>
                    </a:cubicBezTo>
                    <a:cubicBezTo>
                      <a:pt x="4446" y="6441"/>
                      <a:pt x="4485" y="6416"/>
                      <a:pt x="4517" y="6389"/>
                    </a:cubicBezTo>
                    <a:cubicBezTo>
                      <a:pt x="4524" y="6311"/>
                      <a:pt x="4530" y="6240"/>
                      <a:pt x="4536" y="6162"/>
                    </a:cubicBezTo>
                    <a:cubicBezTo>
                      <a:pt x="4602" y="5616"/>
                      <a:pt x="4731" y="5082"/>
                      <a:pt x="4900" y="4563"/>
                    </a:cubicBezTo>
                    <a:cubicBezTo>
                      <a:pt x="5205" y="3633"/>
                      <a:pt x="5661" y="2776"/>
                      <a:pt x="6147" y="1932"/>
                    </a:cubicBezTo>
                    <a:cubicBezTo>
                      <a:pt x="6147" y="1821"/>
                      <a:pt x="6135" y="1710"/>
                      <a:pt x="6102" y="1600"/>
                    </a:cubicBezTo>
                    <a:cubicBezTo>
                      <a:pt x="5829" y="651"/>
                      <a:pt x="4549" y="216"/>
                      <a:pt x="3699" y="60"/>
                    </a:cubicBezTo>
                    <a:cubicBezTo>
                      <a:pt x="3488" y="21"/>
                      <a:pt x="3253" y="0"/>
                      <a:pt x="3005" y="0"/>
                    </a:cubicBezTo>
                    <a:close/>
                  </a:path>
                </a:pathLst>
              </a:custGeom>
              <a:solidFill>
                <a:srgbClr val="FFBAA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01" name="Google Shape;3001;p34"/>
              <p:cNvSpPr/>
              <p:nvPr/>
            </p:nvSpPr>
            <p:spPr>
              <a:xfrm>
                <a:off x="405100" y="1996800"/>
                <a:ext cx="176300" cy="251225"/>
              </a:xfrm>
              <a:custGeom>
                <a:rect b="b" l="l" r="r" t="t"/>
                <a:pathLst>
                  <a:path extrusionOk="0" h="10049" w="7052">
                    <a:moveTo>
                      <a:pt x="3409" y="1"/>
                    </a:moveTo>
                    <a:cubicBezTo>
                      <a:pt x="2791" y="1"/>
                      <a:pt x="2072" y="126"/>
                      <a:pt x="1470" y="442"/>
                    </a:cubicBezTo>
                    <a:cubicBezTo>
                      <a:pt x="1054" y="580"/>
                      <a:pt x="567" y="1002"/>
                      <a:pt x="15" y="1717"/>
                    </a:cubicBezTo>
                    <a:cubicBezTo>
                      <a:pt x="9" y="1723"/>
                      <a:pt x="1" y="1737"/>
                      <a:pt x="9" y="1749"/>
                    </a:cubicBezTo>
                    <a:cubicBezTo>
                      <a:pt x="27" y="1827"/>
                      <a:pt x="66" y="1905"/>
                      <a:pt x="93" y="1977"/>
                    </a:cubicBezTo>
                    <a:cubicBezTo>
                      <a:pt x="118" y="2041"/>
                      <a:pt x="144" y="2100"/>
                      <a:pt x="157" y="2146"/>
                    </a:cubicBezTo>
                    <a:cubicBezTo>
                      <a:pt x="456" y="3141"/>
                      <a:pt x="633" y="4030"/>
                      <a:pt x="703" y="4869"/>
                    </a:cubicBezTo>
                    <a:cubicBezTo>
                      <a:pt x="703" y="4875"/>
                      <a:pt x="711" y="4887"/>
                      <a:pt x="717" y="4895"/>
                    </a:cubicBezTo>
                    <a:lnTo>
                      <a:pt x="723" y="4901"/>
                    </a:lnTo>
                    <a:cubicBezTo>
                      <a:pt x="729" y="4908"/>
                      <a:pt x="735" y="4914"/>
                      <a:pt x="742" y="4920"/>
                    </a:cubicBezTo>
                    <a:cubicBezTo>
                      <a:pt x="752" y="4931"/>
                      <a:pt x="762" y="4937"/>
                      <a:pt x="771" y="4937"/>
                    </a:cubicBezTo>
                    <a:cubicBezTo>
                      <a:pt x="774" y="4937"/>
                      <a:pt x="777" y="4936"/>
                      <a:pt x="781" y="4934"/>
                    </a:cubicBezTo>
                    <a:cubicBezTo>
                      <a:pt x="795" y="4934"/>
                      <a:pt x="807" y="4926"/>
                      <a:pt x="807" y="4914"/>
                    </a:cubicBezTo>
                    <a:cubicBezTo>
                      <a:pt x="963" y="4544"/>
                      <a:pt x="1158" y="4179"/>
                      <a:pt x="1334" y="3867"/>
                    </a:cubicBezTo>
                    <a:cubicBezTo>
                      <a:pt x="1386" y="3991"/>
                      <a:pt x="1437" y="4122"/>
                      <a:pt x="1483" y="4239"/>
                    </a:cubicBezTo>
                    <a:cubicBezTo>
                      <a:pt x="1347" y="4791"/>
                      <a:pt x="1224" y="5349"/>
                      <a:pt x="1100" y="5895"/>
                    </a:cubicBezTo>
                    <a:cubicBezTo>
                      <a:pt x="918" y="6708"/>
                      <a:pt x="762" y="7436"/>
                      <a:pt x="633" y="8105"/>
                    </a:cubicBezTo>
                    <a:cubicBezTo>
                      <a:pt x="541" y="8599"/>
                      <a:pt x="450" y="9125"/>
                      <a:pt x="438" y="9644"/>
                    </a:cubicBezTo>
                    <a:cubicBezTo>
                      <a:pt x="438" y="9665"/>
                      <a:pt x="450" y="9683"/>
                      <a:pt x="463" y="9683"/>
                    </a:cubicBezTo>
                    <a:lnTo>
                      <a:pt x="618" y="9722"/>
                    </a:lnTo>
                    <a:cubicBezTo>
                      <a:pt x="969" y="9800"/>
                      <a:pt x="1334" y="9878"/>
                      <a:pt x="1698" y="9931"/>
                    </a:cubicBezTo>
                    <a:cubicBezTo>
                      <a:pt x="2301" y="10009"/>
                      <a:pt x="2958" y="10048"/>
                      <a:pt x="3693" y="10048"/>
                    </a:cubicBezTo>
                    <a:cubicBezTo>
                      <a:pt x="3848" y="10048"/>
                      <a:pt x="4004" y="10048"/>
                      <a:pt x="4167" y="10042"/>
                    </a:cubicBezTo>
                    <a:cubicBezTo>
                      <a:pt x="5012" y="10028"/>
                      <a:pt x="5843" y="9931"/>
                      <a:pt x="6473" y="9853"/>
                    </a:cubicBezTo>
                    <a:cubicBezTo>
                      <a:pt x="6494" y="9853"/>
                      <a:pt x="6506" y="9833"/>
                      <a:pt x="6506" y="9814"/>
                    </a:cubicBezTo>
                    <a:cubicBezTo>
                      <a:pt x="6506" y="9275"/>
                      <a:pt x="6428" y="8741"/>
                      <a:pt x="6305" y="8105"/>
                    </a:cubicBezTo>
                    <a:cubicBezTo>
                      <a:pt x="6175" y="7436"/>
                      <a:pt x="6019" y="6708"/>
                      <a:pt x="5837" y="5895"/>
                    </a:cubicBezTo>
                    <a:cubicBezTo>
                      <a:pt x="5720" y="5355"/>
                      <a:pt x="5597" y="4809"/>
                      <a:pt x="5467" y="4271"/>
                    </a:cubicBezTo>
                    <a:cubicBezTo>
                      <a:pt x="5513" y="4147"/>
                      <a:pt x="5558" y="4023"/>
                      <a:pt x="5609" y="3894"/>
                    </a:cubicBezTo>
                    <a:cubicBezTo>
                      <a:pt x="5753" y="4147"/>
                      <a:pt x="5864" y="4349"/>
                      <a:pt x="5954" y="4544"/>
                    </a:cubicBezTo>
                    <a:cubicBezTo>
                      <a:pt x="5964" y="4554"/>
                      <a:pt x="5975" y="4565"/>
                      <a:pt x="5989" y="4565"/>
                    </a:cubicBezTo>
                    <a:cubicBezTo>
                      <a:pt x="5992" y="4565"/>
                      <a:pt x="5996" y="4564"/>
                      <a:pt x="5999" y="4563"/>
                    </a:cubicBezTo>
                    <a:cubicBezTo>
                      <a:pt x="6013" y="4563"/>
                      <a:pt x="6026" y="4551"/>
                      <a:pt x="6032" y="4530"/>
                    </a:cubicBezTo>
                    <a:cubicBezTo>
                      <a:pt x="6143" y="3861"/>
                      <a:pt x="6356" y="3192"/>
                      <a:pt x="6662" y="2536"/>
                    </a:cubicBezTo>
                    <a:cubicBezTo>
                      <a:pt x="6676" y="2509"/>
                      <a:pt x="6721" y="2431"/>
                      <a:pt x="6773" y="2347"/>
                    </a:cubicBezTo>
                    <a:cubicBezTo>
                      <a:pt x="6857" y="2211"/>
                      <a:pt x="6968" y="2022"/>
                      <a:pt x="7046" y="1873"/>
                    </a:cubicBezTo>
                    <a:cubicBezTo>
                      <a:pt x="7052" y="1860"/>
                      <a:pt x="7052" y="1840"/>
                      <a:pt x="7039" y="1834"/>
                    </a:cubicBezTo>
                    <a:cubicBezTo>
                      <a:pt x="6604" y="1255"/>
                      <a:pt x="6122" y="826"/>
                      <a:pt x="5616" y="553"/>
                    </a:cubicBezTo>
                    <a:cubicBezTo>
                      <a:pt x="5552" y="520"/>
                      <a:pt x="5486" y="496"/>
                      <a:pt x="5421" y="475"/>
                    </a:cubicBezTo>
                    <a:cubicBezTo>
                      <a:pt x="4946" y="241"/>
                      <a:pt x="4446" y="118"/>
                      <a:pt x="4109" y="60"/>
                    </a:cubicBezTo>
                    <a:cubicBezTo>
                      <a:pt x="3903" y="22"/>
                      <a:pt x="3665" y="1"/>
                      <a:pt x="3409" y="1"/>
                    </a:cubicBezTo>
                    <a:close/>
                  </a:path>
                </a:pathLst>
              </a:custGeom>
              <a:solidFill>
                <a:srgbClr val="AFD9DB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02" name="Google Shape;3002;p34"/>
              <p:cNvSpPr/>
              <p:nvPr/>
            </p:nvSpPr>
            <p:spPr>
              <a:xfrm>
                <a:off x="437125" y="2099975"/>
                <a:ext cx="110175" cy="35625"/>
              </a:xfrm>
              <a:custGeom>
                <a:rect b="b" l="l" r="r" t="t"/>
                <a:pathLst>
                  <a:path extrusionOk="0" h="1425" w="4407">
                    <a:moveTo>
                      <a:pt x="163" y="1"/>
                    </a:moveTo>
                    <a:lnTo>
                      <a:pt x="163" y="1"/>
                    </a:lnTo>
                    <a:cubicBezTo>
                      <a:pt x="177" y="40"/>
                      <a:pt x="189" y="79"/>
                      <a:pt x="202" y="112"/>
                    </a:cubicBezTo>
                    <a:cubicBezTo>
                      <a:pt x="131" y="397"/>
                      <a:pt x="66" y="682"/>
                      <a:pt x="0" y="969"/>
                    </a:cubicBezTo>
                    <a:cubicBezTo>
                      <a:pt x="450" y="1105"/>
                      <a:pt x="903" y="1216"/>
                      <a:pt x="1365" y="1300"/>
                    </a:cubicBezTo>
                    <a:cubicBezTo>
                      <a:pt x="1760" y="1373"/>
                      <a:pt x="2166" y="1424"/>
                      <a:pt x="2573" y="1424"/>
                    </a:cubicBezTo>
                    <a:cubicBezTo>
                      <a:pt x="2601" y="1424"/>
                      <a:pt x="2629" y="1424"/>
                      <a:pt x="2658" y="1423"/>
                    </a:cubicBezTo>
                    <a:cubicBezTo>
                      <a:pt x="3056" y="1417"/>
                      <a:pt x="3452" y="1359"/>
                      <a:pt x="3842" y="1261"/>
                    </a:cubicBezTo>
                    <a:cubicBezTo>
                      <a:pt x="4030" y="1216"/>
                      <a:pt x="4218" y="1158"/>
                      <a:pt x="4406" y="1086"/>
                    </a:cubicBezTo>
                    <a:cubicBezTo>
                      <a:pt x="4335" y="774"/>
                      <a:pt x="4257" y="456"/>
                      <a:pt x="4186" y="144"/>
                    </a:cubicBezTo>
                    <a:cubicBezTo>
                      <a:pt x="4186" y="137"/>
                      <a:pt x="4186" y="130"/>
                      <a:pt x="4193" y="124"/>
                    </a:cubicBezTo>
                    <a:lnTo>
                      <a:pt x="4193" y="124"/>
                    </a:lnTo>
                    <a:cubicBezTo>
                      <a:pt x="4160" y="137"/>
                      <a:pt x="4133" y="144"/>
                      <a:pt x="4101" y="157"/>
                    </a:cubicBezTo>
                    <a:cubicBezTo>
                      <a:pt x="3557" y="343"/>
                      <a:pt x="2979" y="441"/>
                      <a:pt x="2401" y="441"/>
                    </a:cubicBezTo>
                    <a:cubicBezTo>
                      <a:pt x="2213" y="441"/>
                      <a:pt x="2026" y="431"/>
                      <a:pt x="1839" y="410"/>
                    </a:cubicBezTo>
                    <a:cubicBezTo>
                      <a:pt x="1268" y="346"/>
                      <a:pt x="702" y="208"/>
                      <a:pt x="163" y="1"/>
                    </a:cubicBezTo>
                    <a:close/>
                  </a:path>
                </a:pathLst>
              </a:custGeom>
              <a:solidFill>
                <a:srgbClr val="8EB1B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03" name="Google Shape;3003;p34"/>
              <p:cNvSpPr/>
              <p:nvPr/>
            </p:nvSpPr>
            <p:spPr>
              <a:xfrm>
                <a:off x="427225" y="2144325"/>
                <a:ext cx="129500" cy="40350"/>
              </a:xfrm>
              <a:custGeom>
                <a:rect b="b" l="l" r="r" t="t"/>
                <a:pathLst>
                  <a:path extrusionOk="0" h="1614" w="5180">
                    <a:moveTo>
                      <a:pt x="208" y="0"/>
                    </a:moveTo>
                    <a:cubicBezTo>
                      <a:pt x="137" y="339"/>
                      <a:pt x="66" y="657"/>
                      <a:pt x="0" y="962"/>
                    </a:cubicBezTo>
                    <a:cubicBezTo>
                      <a:pt x="240" y="1118"/>
                      <a:pt x="495" y="1235"/>
                      <a:pt x="761" y="1320"/>
                    </a:cubicBezTo>
                    <a:cubicBezTo>
                      <a:pt x="1143" y="1451"/>
                      <a:pt x="1547" y="1515"/>
                      <a:pt x="1943" y="1560"/>
                    </a:cubicBezTo>
                    <a:cubicBezTo>
                      <a:pt x="2241" y="1593"/>
                      <a:pt x="2540" y="1613"/>
                      <a:pt x="2841" y="1613"/>
                    </a:cubicBezTo>
                    <a:cubicBezTo>
                      <a:pt x="3014" y="1613"/>
                      <a:pt x="3187" y="1607"/>
                      <a:pt x="3360" y="1593"/>
                    </a:cubicBezTo>
                    <a:cubicBezTo>
                      <a:pt x="3789" y="1554"/>
                      <a:pt x="4211" y="1469"/>
                      <a:pt x="4614" y="1313"/>
                    </a:cubicBezTo>
                    <a:cubicBezTo>
                      <a:pt x="4809" y="1235"/>
                      <a:pt x="5003" y="1145"/>
                      <a:pt x="5180" y="1034"/>
                    </a:cubicBezTo>
                    <a:cubicBezTo>
                      <a:pt x="5114" y="716"/>
                      <a:pt x="5042" y="378"/>
                      <a:pt x="4964" y="27"/>
                    </a:cubicBezTo>
                    <a:cubicBezTo>
                      <a:pt x="4823" y="131"/>
                      <a:pt x="4667" y="222"/>
                      <a:pt x="4511" y="293"/>
                    </a:cubicBezTo>
                    <a:cubicBezTo>
                      <a:pt x="4172" y="449"/>
                      <a:pt x="3809" y="540"/>
                      <a:pt x="3444" y="593"/>
                    </a:cubicBezTo>
                    <a:cubicBezTo>
                      <a:pt x="3208" y="628"/>
                      <a:pt x="2970" y="644"/>
                      <a:pt x="2731" y="644"/>
                    </a:cubicBezTo>
                    <a:cubicBezTo>
                      <a:pt x="2575" y="644"/>
                      <a:pt x="2418" y="637"/>
                      <a:pt x="2262" y="624"/>
                    </a:cubicBezTo>
                    <a:cubicBezTo>
                      <a:pt x="1872" y="585"/>
                      <a:pt x="1482" y="507"/>
                      <a:pt x="1104" y="390"/>
                    </a:cubicBezTo>
                    <a:cubicBezTo>
                      <a:pt x="800" y="287"/>
                      <a:pt x="495" y="156"/>
                      <a:pt x="208" y="0"/>
                    </a:cubicBezTo>
                    <a:close/>
                  </a:path>
                </a:pathLst>
              </a:custGeom>
              <a:solidFill>
                <a:srgbClr val="8EB1B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04" name="Google Shape;3004;p34"/>
              <p:cNvSpPr/>
              <p:nvPr/>
            </p:nvSpPr>
            <p:spPr>
              <a:xfrm>
                <a:off x="417625" y="2191100"/>
                <a:ext cx="147875" cy="44200"/>
              </a:xfrm>
              <a:custGeom>
                <a:rect b="b" l="l" r="r" t="t"/>
                <a:pathLst>
                  <a:path extrusionOk="0" h="1768" w="5915">
                    <a:moveTo>
                      <a:pt x="5738" y="1"/>
                    </a:moveTo>
                    <a:cubicBezTo>
                      <a:pt x="5317" y="235"/>
                      <a:pt x="4874" y="430"/>
                      <a:pt x="4413" y="561"/>
                    </a:cubicBezTo>
                    <a:cubicBezTo>
                      <a:pt x="3905" y="711"/>
                      <a:pt x="3373" y="795"/>
                      <a:pt x="2840" y="795"/>
                    </a:cubicBezTo>
                    <a:cubicBezTo>
                      <a:pt x="2821" y="795"/>
                      <a:pt x="2802" y="795"/>
                      <a:pt x="2783" y="795"/>
                    </a:cubicBezTo>
                    <a:cubicBezTo>
                      <a:pt x="2229" y="788"/>
                      <a:pt x="1671" y="703"/>
                      <a:pt x="1145" y="515"/>
                    </a:cubicBezTo>
                    <a:cubicBezTo>
                      <a:pt x="807" y="398"/>
                      <a:pt x="475" y="235"/>
                      <a:pt x="195" y="9"/>
                    </a:cubicBezTo>
                    <a:cubicBezTo>
                      <a:pt x="177" y="118"/>
                      <a:pt x="156" y="228"/>
                      <a:pt x="132" y="333"/>
                    </a:cubicBezTo>
                    <a:cubicBezTo>
                      <a:pt x="85" y="593"/>
                      <a:pt x="33" y="859"/>
                      <a:pt x="1" y="1125"/>
                    </a:cubicBezTo>
                    <a:cubicBezTo>
                      <a:pt x="222" y="1262"/>
                      <a:pt x="462" y="1365"/>
                      <a:pt x="709" y="1443"/>
                    </a:cubicBezTo>
                    <a:cubicBezTo>
                      <a:pt x="1152" y="1593"/>
                      <a:pt x="1619" y="1671"/>
                      <a:pt x="2081" y="1716"/>
                    </a:cubicBezTo>
                    <a:cubicBezTo>
                      <a:pt x="2370" y="1749"/>
                      <a:pt x="2663" y="1768"/>
                      <a:pt x="2956" y="1768"/>
                    </a:cubicBezTo>
                    <a:cubicBezTo>
                      <a:pt x="3189" y="1768"/>
                      <a:pt x="3423" y="1756"/>
                      <a:pt x="3653" y="1730"/>
                    </a:cubicBezTo>
                    <a:cubicBezTo>
                      <a:pt x="4166" y="1677"/>
                      <a:pt x="4667" y="1548"/>
                      <a:pt x="5135" y="1347"/>
                    </a:cubicBezTo>
                    <a:cubicBezTo>
                      <a:pt x="5402" y="1230"/>
                      <a:pt x="5660" y="1092"/>
                      <a:pt x="5915" y="944"/>
                    </a:cubicBezTo>
                    <a:cubicBezTo>
                      <a:pt x="5882" y="749"/>
                      <a:pt x="5843" y="547"/>
                      <a:pt x="5804" y="333"/>
                    </a:cubicBezTo>
                    <a:cubicBezTo>
                      <a:pt x="5785" y="228"/>
                      <a:pt x="5759" y="111"/>
                      <a:pt x="5738" y="1"/>
                    </a:cubicBezTo>
                    <a:close/>
                  </a:path>
                </a:pathLst>
              </a:custGeom>
              <a:solidFill>
                <a:srgbClr val="8EB1B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05" name="Google Shape;3005;p34"/>
              <p:cNvSpPr/>
              <p:nvPr/>
            </p:nvSpPr>
            <p:spPr>
              <a:xfrm>
                <a:off x="373450" y="2007675"/>
                <a:ext cx="93600" cy="217425"/>
              </a:xfrm>
              <a:custGeom>
                <a:rect b="b" l="l" r="r" t="t"/>
                <a:pathLst>
                  <a:path extrusionOk="0" h="8697" w="3744">
                    <a:moveTo>
                      <a:pt x="3011" y="1"/>
                    </a:moveTo>
                    <a:cubicBezTo>
                      <a:pt x="2308" y="1"/>
                      <a:pt x="1484" y="1060"/>
                      <a:pt x="1119" y="1561"/>
                    </a:cubicBezTo>
                    <a:cubicBezTo>
                      <a:pt x="624" y="2224"/>
                      <a:pt x="273" y="3004"/>
                      <a:pt x="111" y="3816"/>
                    </a:cubicBezTo>
                    <a:cubicBezTo>
                      <a:pt x="27" y="4226"/>
                      <a:pt x="0" y="4641"/>
                      <a:pt x="33" y="5058"/>
                    </a:cubicBezTo>
                    <a:cubicBezTo>
                      <a:pt x="117" y="6110"/>
                      <a:pt x="592" y="7124"/>
                      <a:pt x="1320" y="7891"/>
                    </a:cubicBezTo>
                    <a:lnTo>
                      <a:pt x="1320" y="7904"/>
                    </a:lnTo>
                    <a:cubicBezTo>
                      <a:pt x="1326" y="7904"/>
                      <a:pt x="1332" y="7910"/>
                      <a:pt x="1332" y="7910"/>
                    </a:cubicBezTo>
                    <a:cubicBezTo>
                      <a:pt x="1618" y="8177"/>
                      <a:pt x="1911" y="8423"/>
                      <a:pt x="2210" y="8663"/>
                    </a:cubicBezTo>
                    <a:cubicBezTo>
                      <a:pt x="2236" y="8684"/>
                      <a:pt x="2268" y="8696"/>
                      <a:pt x="2295" y="8696"/>
                    </a:cubicBezTo>
                    <a:cubicBezTo>
                      <a:pt x="2334" y="8696"/>
                      <a:pt x="2359" y="8669"/>
                      <a:pt x="2320" y="8606"/>
                    </a:cubicBezTo>
                    <a:cubicBezTo>
                      <a:pt x="2262" y="8507"/>
                      <a:pt x="2184" y="8423"/>
                      <a:pt x="2125" y="8327"/>
                    </a:cubicBezTo>
                    <a:lnTo>
                      <a:pt x="2125" y="8320"/>
                    </a:lnTo>
                    <a:cubicBezTo>
                      <a:pt x="2106" y="8281"/>
                      <a:pt x="2086" y="8249"/>
                      <a:pt x="2073" y="8210"/>
                    </a:cubicBezTo>
                    <a:cubicBezTo>
                      <a:pt x="2067" y="8189"/>
                      <a:pt x="2061" y="8171"/>
                      <a:pt x="2054" y="8150"/>
                    </a:cubicBezTo>
                    <a:lnTo>
                      <a:pt x="2054" y="8150"/>
                    </a:lnTo>
                    <a:cubicBezTo>
                      <a:pt x="2079" y="8171"/>
                      <a:pt x="2112" y="8196"/>
                      <a:pt x="2139" y="8216"/>
                    </a:cubicBezTo>
                    <a:cubicBezTo>
                      <a:pt x="2262" y="8312"/>
                      <a:pt x="2398" y="8405"/>
                      <a:pt x="2535" y="8482"/>
                    </a:cubicBezTo>
                    <a:cubicBezTo>
                      <a:pt x="2562" y="8495"/>
                      <a:pt x="2730" y="8596"/>
                      <a:pt x="2819" y="8596"/>
                    </a:cubicBezTo>
                    <a:cubicBezTo>
                      <a:pt x="2859" y="8596"/>
                      <a:pt x="2883" y="8577"/>
                      <a:pt x="2873" y="8521"/>
                    </a:cubicBezTo>
                    <a:cubicBezTo>
                      <a:pt x="2865" y="8489"/>
                      <a:pt x="2841" y="8462"/>
                      <a:pt x="2814" y="8444"/>
                    </a:cubicBezTo>
                    <a:cubicBezTo>
                      <a:pt x="2781" y="8417"/>
                      <a:pt x="2749" y="8390"/>
                      <a:pt x="2724" y="8366"/>
                    </a:cubicBezTo>
                    <a:cubicBezTo>
                      <a:pt x="2658" y="8306"/>
                      <a:pt x="2600" y="8255"/>
                      <a:pt x="2547" y="8189"/>
                    </a:cubicBezTo>
                    <a:cubicBezTo>
                      <a:pt x="2476" y="8118"/>
                      <a:pt x="2412" y="8033"/>
                      <a:pt x="2346" y="7955"/>
                    </a:cubicBezTo>
                    <a:lnTo>
                      <a:pt x="2346" y="7955"/>
                    </a:lnTo>
                    <a:cubicBezTo>
                      <a:pt x="2451" y="8015"/>
                      <a:pt x="2554" y="8072"/>
                      <a:pt x="2658" y="8125"/>
                    </a:cubicBezTo>
                    <a:cubicBezTo>
                      <a:pt x="2788" y="8189"/>
                      <a:pt x="2925" y="8242"/>
                      <a:pt x="3060" y="8274"/>
                    </a:cubicBezTo>
                    <a:cubicBezTo>
                      <a:pt x="3090" y="8281"/>
                      <a:pt x="3124" y="8289"/>
                      <a:pt x="3157" y="8289"/>
                    </a:cubicBezTo>
                    <a:cubicBezTo>
                      <a:pt x="3190" y="8289"/>
                      <a:pt x="3220" y="8281"/>
                      <a:pt x="3243" y="8255"/>
                    </a:cubicBezTo>
                    <a:cubicBezTo>
                      <a:pt x="3255" y="8235"/>
                      <a:pt x="3263" y="8210"/>
                      <a:pt x="3249" y="8183"/>
                    </a:cubicBezTo>
                    <a:cubicBezTo>
                      <a:pt x="3237" y="8164"/>
                      <a:pt x="3210" y="8144"/>
                      <a:pt x="3185" y="8132"/>
                    </a:cubicBezTo>
                    <a:cubicBezTo>
                      <a:pt x="3081" y="8066"/>
                      <a:pt x="2970" y="8001"/>
                      <a:pt x="2865" y="7937"/>
                    </a:cubicBezTo>
                    <a:lnTo>
                      <a:pt x="2925" y="7937"/>
                    </a:lnTo>
                    <a:cubicBezTo>
                      <a:pt x="3029" y="7937"/>
                      <a:pt x="3132" y="7916"/>
                      <a:pt x="3230" y="7877"/>
                    </a:cubicBezTo>
                    <a:cubicBezTo>
                      <a:pt x="3276" y="7859"/>
                      <a:pt x="3458" y="7754"/>
                      <a:pt x="3321" y="7728"/>
                    </a:cubicBezTo>
                    <a:cubicBezTo>
                      <a:pt x="3302" y="7723"/>
                      <a:pt x="3282" y="7722"/>
                      <a:pt x="3261" y="7722"/>
                    </a:cubicBezTo>
                    <a:cubicBezTo>
                      <a:pt x="3220" y="7722"/>
                      <a:pt x="3178" y="7728"/>
                      <a:pt x="3138" y="7728"/>
                    </a:cubicBezTo>
                    <a:cubicBezTo>
                      <a:pt x="3096" y="7728"/>
                      <a:pt x="3052" y="7731"/>
                      <a:pt x="3009" y="7731"/>
                    </a:cubicBezTo>
                    <a:cubicBezTo>
                      <a:pt x="2987" y="7731"/>
                      <a:pt x="2965" y="7730"/>
                      <a:pt x="2943" y="7728"/>
                    </a:cubicBezTo>
                    <a:cubicBezTo>
                      <a:pt x="2788" y="7721"/>
                      <a:pt x="2619" y="7682"/>
                      <a:pt x="2483" y="7598"/>
                    </a:cubicBezTo>
                    <a:cubicBezTo>
                      <a:pt x="2586" y="7572"/>
                      <a:pt x="2685" y="7533"/>
                      <a:pt x="2775" y="7475"/>
                    </a:cubicBezTo>
                    <a:cubicBezTo>
                      <a:pt x="2814" y="7448"/>
                      <a:pt x="2865" y="7416"/>
                      <a:pt x="2873" y="7364"/>
                    </a:cubicBezTo>
                    <a:cubicBezTo>
                      <a:pt x="2873" y="7346"/>
                      <a:pt x="2873" y="7319"/>
                      <a:pt x="2853" y="7307"/>
                    </a:cubicBezTo>
                    <a:cubicBezTo>
                      <a:pt x="2844" y="7302"/>
                      <a:pt x="2836" y="7300"/>
                      <a:pt x="2827" y="7300"/>
                    </a:cubicBezTo>
                    <a:cubicBezTo>
                      <a:pt x="2810" y="7300"/>
                      <a:pt x="2795" y="7307"/>
                      <a:pt x="2781" y="7307"/>
                    </a:cubicBezTo>
                    <a:cubicBezTo>
                      <a:pt x="2652" y="7325"/>
                      <a:pt x="2529" y="7370"/>
                      <a:pt x="2398" y="7385"/>
                    </a:cubicBezTo>
                    <a:cubicBezTo>
                      <a:pt x="2377" y="7386"/>
                      <a:pt x="2355" y="7387"/>
                      <a:pt x="2333" y="7387"/>
                    </a:cubicBezTo>
                    <a:cubicBezTo>
                      <a:pt x="2262" y="7387"/>
                      <a:pt x="2189" y="7378"/>
                      <a:pt x="2118" y="7358"/>
                    </a:cubicBezTo>
                    <a:cubicBezTo>
                      <a:pt x="2073" y="7319"/>
                      <a:pt x="2040" y="7247"/>
                      <a:pt x="2015" y="7196"/>
                    </a:cubicBezTo>
                    <a:cubicBezTo>
                      <a:pt x="1047" y="5369"/>
                      <a:pt x="2541" y="3627"/>
                      <a:pt x="3327" y="2055"/>
                    </a:cubicBezTo>
                    <a:cubicBezTo>
                      <a:pt x="3575" y="1561"/>
                      <a:pt x="3744" y="1042"/>
                      <a:pt x="3555" y="496"/>
                    </a:cubicBezTo>
                    <a:cubicBezTo>
                      <a:pt x="3516" y="379"/>
                      <a:pt x="3458" y="255"/>
                      <a:pt x="3372" y="163"/>
                    </a:cubicBezTo>
                    <a:cubicBezTo>
                      <a:pt x="3282" y="73"/>
                      <a:pt x="3159" y="1"/>
                      <a:pt x="3035" y="1"/>
                    </a:cubicBezTo>
                    <a:cubicBezTo>
                      <a:pt x="3027" y="1"/>
                      <a:pt x="3019" y="1"/>
                      <a:pt x="3011" y="1"/>
                    </a:cubicBezTo>
                    <a:close/>
                  </a:path>
                </a:pathLst>
              </a:custGeom>
              <a:solidFill>
                <a:srgbClr val="FFBAA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06" name="Google Shape;3006;p34"/>
              <p:cNvSpPr/>
              <p:nvPr/>
            </p:nvSpPr>
            <p:spPr>
              <a:xfrm>
                <a:off x="455800" y="2009100"/>
                <a:ext cx="164300" cy="157200"/>
              </a:xfrm>
              <a:custGeom>
                <a:rect b="b" l="l" r="r" t="t"/>
                <a:pathLst>
                  <a:path extrusionOk="0" h="6288" w="6572">
                    <a:moveTo>
                      <a:pt x="3224" y="0"/>
                    </a:moveTo>
                    <a:cubicBezTo>
                      <a:pt x="2957" y="0"/>
                      <a:pt x="2740" y="181"/>
                      <a:pt x="2633" y="478"/>
                    </a:cubicBezTo>
                    <a:cubicBezTo>
                      <a:pt x="2451" y="1024"/>
                      <a:pt x="2621" y="1543"/>
                      <a:pt x="2867" y="2037"/>
                    </a:cubicBezTo>
                    <a:cubicBezTo>
                      <a:pt x="3276" y="2850"/>
                      <a:pt x="3875" y="3708"/>
                      <a:pt x="4219" y="4604"/>
                    </a:cubicBezTo>
                    <a:cubicBezTo>
                      <a:pt x="4094" y="4637"/>
                      <a:pt x="3985" y="4676"/>
                      <a:pt x="3899" y="4695"/>
                    </a:cubicBezTo>
                    <a:cubicBezTo>
                      <a:pt x="3203" y="4866"/>
                      <a:pt x="2502" y="5106"/>
                      <a:pt x="1784" y="5106"/>
                    </a:cubicBezTo>
                    <a:cubicBezTo>
                      <a:pt x="1598" y="5106"/>
                      <a:pt x="1411" y="5090"/>
                      <a:pt x="1223" y="5052"/>
                    </a:cubicBezTo>
                    <a:cubicBezTo>
                      <a:pt x="1022" y="5013"/>
                      <a:pt x="833" y="4923"/>
                      <a:pt x="632" y="4890"/>
                    </a:cubicBezTo>
                    <a:cubicBezTo>
                      <a:pt x="603" y="4886"/>
                      <a:pt x="524" y="4870"/>
                      <a:pt x="458" y="4870"/>
                    </a:cubicBezTo>
                    <a:cubicBezTo>
                      <a:pt x="417" y="4870"/>
                      <a:pt x="380" y="4876"/>
                      <a:pt x="365" y="4896"/>
                    </a:cubicBezTo>
                    <a:cubicBezTo>
                      <a:pt x="333" y="4949"/>
                      <a:pt x="462" y="4994"/>
                      <a:pt x="501" y="5013"/>
                    </a:cubicBezTo>
                    <a:cubicBezTo>
                      <a:pt x="567" y="5033"/>
                      <a:pt x="638" y="5052"/>
                      <a:pt x="710" y="5079"/>
                    </a:cubicBezTo>
                    <a:cubicBezTo>
                      <a:pt x="768" y="5097"/>
                      <a:pt x="827" y="5118"/>
                      <a:pt x="885" y="5144"/>
                    </a:cubicBezTo>
                    <a:cubicBezTo>
                      <a:pt x="911" y="5157"/>
                      <a:pt x="936" y="5169"/>
                      <a:pt x="963" y="5183"/>
                    </a:cubicBezTo>
                    <a:cubicBezTo>
                      <a:pt x="807" y="5183"/>
                      <a:pt x="651" y="5208"/>
                      <a:pt x="507" y="5253"/>
                    </a:cubicBezTo>
                    <a:cubicBezTo>
                      <a:pt x="411" y="5286"/>
                      <a:pt x="312" y="5325"/>
                      <a:pt x="222" y="5364"/>
                    </a:cubicBezTo>
                    <a:cubicBezTo>
                      <a:pt x="156" y="5390"/>
                      <a:pt x="0" y="5501"/>
                      <a:pt x="125" y="5540"/>
                    </a:cubicBezTo>
                    <a:cubicBezTo>
                      <a:pt x="134" y="5543"/>
                      <a:pt x="143" y="5544"/>
                      <a:pt x="153" y="5544"/>
                    </a:cubicBezTo>
                    <a:cubicBezTo>
                      <a:pt x="221" y="5544"/>
                      <a:pt x="308" y="5493"/>
                      <a:pt x="365" y="5481"/>
                    </a:cubicBezTo>
                    <a:cubicBezTo>
                      <a:pt x="507" y="5454"/>
                      <a:pt x="652" y="5439"/>
                      <a:pt x="797" y="5439"/>
                    </a:cubicBezTo>
                    <a:cubicBezTo>
                      <a:pt x="926" y="5439"/>
                      <a:pt x="1056" y="5451"/>
                      <a:pt x="1184" y="5475"/>
                    </a:cubicBezTo>
                    <a:cubicBezTo>
                      <a:pt x="1092" y="5487"/>
                      <a:pt x="1008" y="5514"/>
                      <a:pt x="917" y="5540"/>
                    </a:cubicBezTo>
                    <a:cubicBezTo>
                      <a:pt x="839" y="5565"/>
                      <a:pt x="761" y="5598"/>
                      <a:pt x="684" y="5637"/>
                    </a:cubicBezTo>
                    <a:cubicBezTo>
                      <a:pt x="618" y="5670"/>
                      <a:pt x="554" y="5702"/>
                      <a:pt x="501" y="5754"/>
                    </a:cubicBezTo>
                    <a:cubicBezTo>
                      <a:pt x="482" y="5774"/>
                      <a:pt x="456" y="5799"/>
                      <a:pt x="443" y="5826"/>
                    </a:cubicBezTo>
                    <a:cubicBezTo>
                      <a:pt x="429" y="5852"/>
                      <a:pt x="411" y="5891"/>
                      <a:pt x="411" y="5916"/>
                    </a:cubicBezTo>
                    <a:cubicBezTo>
                      <a:pt x="413" y="5948"/>
                      <a:pt x="433" y="5959"/>
                      <a:pt x="458" y="5959"/>
                    </a:cubicBezTo>
                    <a:cubicBezTo>
                      <a:pt x="500" y="5959"/>
                      <a:pt x="559" y="5929"/>
                      <a:pt x="579" y="5916"/>
                    </a:cubicBezTo>
                    <a:cubicBezTo>
                      <a:pt x="768" y="5832"/>
                      <a:pt x="956" y="5709"/>
                      <a:pt x="1158" y="5643"/>
                    </a:cubicBezTo>
                    <a:lnTo>
                      <a:pt x="1158" y="5643"/>
                    </a:lnTo>
                    <a:cubicBezTo>
                      <a:pt x="1080" y="5690"/>
                      <a:pt x="1014" y="5748"/>
                      <a:pt x="950" y="5813"/>
                    </a:cubicBezTo>
                    <a:cubicBezTo>
                      <a:pt x="897" y="5871"/>
                      <a:pt x="846" y="5936"/>
                      <a:pt x="807" y="6008"/>
                    </a:cubicBezTo>
                    <a:cubicBezTo>
                      <a:pt x="768" y="6080"/>
                      <a:pt x="735" y="6164"/>
                      <a:pt x="755" y="6248"/>
                    </a:cubicBezTo>
                    <a:cubicBezTo>
                      <a:pt x="755" y="6254"/>
                      <a:pt x="768" y="6261"/>
                      <a:pt x="774" y="6261"/>
                    </a:cubicBezTo>
                    <a:cubicBezTo>
                      <a:pt x="846" y="6236"/>
                      <a:pt x="911" y="6197"/>
                      <a:pt x="963" y="6150"/>
                    </a:cubicBezTo>
                    <a:cubicBezTo>
                      <a:pt x="983" y="6131"/>
                      <a:pt x="1002" y="6119"/>
                      <a:pt x="1022" y="6099"/>
                    </a:cubicBezTo>
                    <a:lnTo>
                      <a:pt x="1022" y="6099"/>
                    </a:lnTo>
                    <a:cubicBezTo>
                      <a:pt x="1014" y="6119"/>
                      <a:pt x="1008" y="6138"/>
                      <a:pt x="1008" y="6164"/>
                    </a:cubicBezTo>
                    <a:cubicBezTo>
                      <a:pt x="1008" y="6209"/>
                      <a:pt x="1034" y="6281"/>
                      <a:pt x="1086" y="6287"/>
                    </a:cubicBezTo>
                    <a:cubicBezTo>
                      <a:pt x="1119" y="6287"/>
                      <a:pt x="1131" y="6261"/>
                      <a:pt x="1139" y="6242"/>
                    </a:cubicBezTo>
                    <a:cubicBezTo>
                      <a:pt x="1151" y="6209"/>
                      <a:pt x="1164" y="6183"/>
                      <a:pt x="1184" y="6158"/>
                    </a:cubicBezTo>
                    <a:cubicBezTo>
                      <a:pt x="1209" y="6099"/>
                      <a:pt x="1256" y="6053"/>
                      <a:pt x="1301" y="6014"/>
                    </a:cubicBezTo>
                    <a:cubicBezTo>
                      <a:pt x="1385" y="5955"/>
                      <a:pt x="1470" y="5924"/>
                      <a:pt x="1568" y="5916"/>
                    </a:cubicBezTo>
                    <a:cubicBezTo>
                      <a:pt x="1755" y="5924"/>
                      <a:pt x="1950" y="5969"/>
                      <a:pt x="2126" y="5994"/>
                    </a:cubicBezTo>
                    <a:cubicBezTo>
                      <a:pt x="2652" y="6068"/>
                      <a:pt x="3176" y="6101"/>
                      <a:pt x="3705" y="6101"/>
                    </a:cubicBezTo>
                    <a:cubicBezTo>
                      <a:pt x="3792" y="6101"/>
                      <a:pt x="3878" y="6100"/>
                      <a:pt x="3965" y="6099"/>
                    </a:cubicBezTo>
                    <a:cubicBezTo>
                      <a:pt x="4271" y="6086"/>
                      <a:pt x="4583" y="6066"/>
                      <a:pt x="4888" y="6027"/>
                    </a:cubicBezTo>
                    <a:cubicBezTo>
                      <a:pt x="5330" y="5982"/>
                      <a:pt x="5902" y="5955"/>
                      <a:pt x="6208" y="5592"/>
                    </a:cubicBezTo>
                    <a:cubicBezTo>
                      <a:pt x="6571" y="5163"/>
                      <a:pt x="6395" y="4526"/>
                      <a:pt x="6272" y="4045"/>
                    </a:cubicBezTo>
                    <a:cubicBezTo>
                      <a:pt x="5914" y="2610"/>
                      <a:pt x="4927" y="829"/>
                      <a:pt x="3569" y="94"/>
                    </a:cubicBezTo>
                    <a:cubicBezTo>
                      <a:pt x="3449" y="30"/>
                      <a:pt x="3332" y="0"/>
                      <a:pt x="3224" y="0"/>
                    </a:cubicBezTo>
                    <a:close/>
                  </a:path>
                </a:pathLst>
              </a:custGeom>
              <a:solidFill>
                <a:srgbClr val="FFBAA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07" name="Google Shape;3007;p34"/>
              <p:cNvSpPr/>
              <p:nvPr/>
            </p:nvSpPr>
            <p:spPr>
              <a:xfrm>
                <a:off x="372475" y="2006725"/>
                <a:ext cx="95875" cy="192050"/>
              </a:xfrm>
              <a:custGeom>
                <a:rect b="b" l="l" r="r" t="t"/>
                <a:pathLst>
                  <a:path extrusionOk="0" h="7682" w="3835">
                    <a:moveTo>
                      <a:pt x="3048" y="0"/>
                    </a:moveTo>
                    <a:cubicBezTo>
                      <a:pt x="2295" y="0"/>
                      <a:pt x="1410" y="1184"/>
                      <a:pt x="1125" y="1574"/>
                    </a:cubicBezTo>
                    <a:cubicBezTo>
                      <a:pt x="624" y="2249"/>
                      <a:pt x="273" y="3035"/>
                      <a:pt x="111" y="3848"/>
                    </a:cubicBezTo>
                    <a:cubicBezTo>
                      <a:pt x="27" y="4271"/>
                      <a:pt x="0" y="4693"/>
                      <a:pt x="33" y="5096"/>
                    </a:cubicBezTo>
                    <a:cubicBezTo>
                      <a:pt x="105" y="6011"/>
                      <a:pt x="475" y="6922"/>
                      <a:pt x="1072" y="7663"/>
                    </a:cubicBezTo>
                    <a:cubicBezTo>
                      <a:pt x="1080" y="7675"/>
                      <a:pt x="1092" y="7681"/>
                      <a:pt x="1098" y="7681"/>
                    </a:cubicBezTo>
                    <a:lnTo>
                      <a:pt x="1105" y="7681"/>
                    </a:lnTo>
                    <a:cubicBezTo>
                      <a:pt x="1119" y="7681"/>
                      <a:pt x="1125" y="7675"/>
                      <a:pt x="1131" y="7663"/>
                    </a:cubicBezTo>
                    <a:cubicBezTo>
                      <a:pt x="1203" y="7558"/>
                      <a:pt x="1293" y="7454"/>
                      <a:pt x="1398" y="7351"/>
                    </a:cubicBezTo>
                    <a:cubicBezTo>
                      <a:pt x="1573" y="7181"/>
                      <a:pt x="1743" y="7045"/>
                      <a:pt x="1923" y="6934"/>
                    </a:cubicBezTo>
                    <a:cubicBezTo>
                      <a:pt x="1944" y="6928"/>
                      <a:pt x="1950" y="6908"/>
                      <a:pt x="1944" y="6889"/>
                    </a:cubicBezTo>
                    <a:cubicBezTo>
                      <a:pt x="1437" y="5557"/>
                      <a:pt x="2171" y="4283"/>
                      <a:pt x="2880" y="3056"/>
                    </a:cubicBezTo>
                    <a:cubicBezTo>
                      <a:pt x="3068" y="2723"/>
                      <a:pt x="3243" y="2418"/>
                      <a:pt x="3399" y="2112"/>
                    </a:cubicBezTo>
                    <a:cubicBezTo>
                      <a:pt x="3627" y="1652"/>
                      <a:pt x="3834" y="1106"/>
                      <a:pt x="3633" y="521"/>
                    </a:cubicBezTo>
                    <a:cubicBezTo>
                      <a:pt x="3581" y="378"/>
                      <a:pt x="3522" y="261"/>
                      <a:pt x="3438" y="176"/>
                    </a:cubicBezTo>
                    <a:cubicBezTo>
                      <a:pt x="3333" y="66"/>
                      <a:pt x="3204" y="0"/>
                      <a:pt x="3074" y="0"/>
                    </a:cubicBezTo>
                    <a:close/>
                  </a:path>
                </a:pathLst>
              </a:custGeom>
              <a:solidFill>
                <a:srgbClr val="AFD9DB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08" name="Google Shape;3008;p34"/>
              <p:cNvSpPr/>
              <p:nvPr/>
            </p:nvSpPr>
            <p:spPr>
              <a:xfrm>
                <a:off x="513500" y="2008100"/>
                <a:ext cx="107400" cy="154450"/>
              </a:xfrm>
              <a:custGeom>
                <a:rect b="b" l="l" r="r" t="t"/>
                <a:pathLst>
                  <a:path extrusionOk="0" h="6178" w="4296">
                    <a:moveTo>
                      <a:pt x="919" y="1"/>
                    </a:moveTo>
                    <a:cubicBezTo>
                      <a:pt x="842" y="1"/>
                      <a:pt x="767" y="15"/>
                      <a:pt x="695" y="44"/>
                    </a:cubicBezTo>
                    <a:cubicBezTo>
                      <a:pt x="514" y="115"/>
                      <a:pt x="370" y="277"/>
                      <a:pt x="292" y="505"/>
                    </a:cubicBezTo>
                    <a:cubicBezTo>
                      <a:pt x="91" y="1090"/>
                      <a:pt x="292" y="1636"/>
                      <a:pt x="526" y="2096"/>
                    </a:cubicBezTo>
                    <a:cubicBezTo>
                      <a:pt x="676" y="2402"/>
                      <a:pt x="858" y="2714"/>
                      <a:pt x="1046" y="3040"/>
                    </a:cubicBezTo>
                    <a:cubicBezTo>
                      <a:pt x="1339" y="3553"/>
                      <a:pt x="1644" y="4078"/>
                      <a:pt x="1858" y="4618"/>
                    </a:cubicBezTo>
                    <a:cubicBezTo>
                      <a:pt x="1819" y="4630"/>
                      <a:pt x="1780" y="4638"/>
                      <a:pt x="1747" y="4651"/>
                    </a:cubicBezTo>
                    <a:cubicBezTo>
                      <a:pt x="1683" y="4669"/>
                      <a:pt x="1624" y="4683"/>
                      <a:pt x="1579" y="4696"/>
                    </a:cubicBezTo>
                    <a:cubicBezTo>
                      <a:pt x="1429" y="4735"/>
                      <a:pt x="1273" y="4774"/>
                      <a:pt x="1124" y="4813"/>
                    </a:cubicBezTo>
                    <a:cubicBezTo>
                      <a:pt x="766" y="4911"/>
                      <a:pt x="397" y="5008"/>
                      <a:pt x="32" y="5059"/>
                    </a:cubicBezTo>
                    <a:cubicBezTo>
                      <a:pt x="26" y="5059"/>
                      <a:pt x="13" y="5067"/>
                      <a:pt x="7" y="5080"/>
                    </a:cubicBezTo>
                    <a:cubicBezTo>
                      <a:pt x="1" y="5086"/>
                      <a:pt x="1" y="5098"/>
                      <a:pt x="1" y="5112"/>
                    </a:cubicBezTo>
                    <a:cubicBezTo>
                      <a:pt x="58" y="5307"/>
                      <a:pt x="79" y="5560"/>
                      <a:pt x="52" y="5853"/>
                    </a:cubicBezTo>
                    <a:cubicBezTo>
                      <a:pt x="46" y="5925"/>
                      <a:pt x="40" y="5989"/>
                      <a:pt x="32" y="6061"/>
                    </a:cubicBezTo>
                    <a:cubicBezTo>
                      <a:pt x="32" y="6073"/>
                      <a:pt x="32" y="6081"/>
                      <a:pt x="40" y="6093"/>
                    </a:cubicBezTo>
                    <a:cubicBezTo>
                      <a:pt x="46" y="6100"/>
                      <a:pt x="52" y="6106"/>
                      <a:pt x="65" y="6106"/>
                    </a:cubicBezTo>
                    <a:cubicBezTo>
                      <a:pt x="487" y="6159"/>
                      <a:pt x="916" y="6178"/>
                      <a:pt x="1339" y="6178"/>
                    </a:cubicBezTo>
                    <a:lnTo>
                      <a:pt x="1657" y="6178"/>
                    </a:lnTo>
                    <a:cubicBezTo>
                      <a:pt x="1969" y="6165"/>
                      <a:pt x="2281" y="6145"/>
                      <a:pt x="2586" y="6106"/>
                    </a:cubicBezTo>
                    <a:cubicBezTo>
                      <a:pt x="2625" y="6106"/>
                      <a:pt x="2671" y="6100"/>
                      <a:pt x="2710" y="6093"/>
                    </a:cubicBezTo>
                    <a:cubicBezTo>
                      <a:pt x="3126" y="6054"/>
                      <a:pt x="3645" y="5995"/>
                      <a:pt x="3931" y="5652"/>
                    </a:cubicBezTo>
                    <a:cubicBezTo>
                      <a:pt x="4296" y="5229"/>
                      <a:pt x="4140" y="4618"/>
                      <a:pt x="4017" y="4123"/>
                    </a:cubicBezTo>
                    <a:lnTo>
                      <a:pt x="4003" y="4078"/>
                    </a:lnTo>
                    <a:cubicBezTo>
                      <a:pt x="3639" y="2636"/>
                      <a:pt x="2658" y="848"/>
                      <a:pt x="1280" y="101"/>
                    </a:cubicBezTo>
                    <a:cubicBezTo>
                      <a:pt x="1158" y="34"/>
                      <a:pt x="1036" y="1"/>
                      <a:pt x="919" y="1"/>
                    </a:cubicBezTo>
                    <a:close/>
                  </a:path>
                </a:pathLst>
              </a:custGeom>
              <a:solidFill>
                <a:srgbClr val="AFD9DB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09" name="Google Shape;3009;p34"/>
              <p:cNvSpPr/>
              <p:nvPr/>
            </p:nvSpPr>
            <p:spPr>
              <a:xfrm>
                <a:off x="405100" y="2022975"/>
                <a:ext cx="173750" cy="54175"/>
              </a:xfrm>
              <a:custGeom>
                <a:rect b="b" l="l" r="r" t="t"/>
                <a:pathLst>
                  <a:path extrusionOk="0" h="2167" w="6950">
                    <a:moveTo>
                      <a:pt x="6311" y="1"/>
                    </a:moveTo>
                    <a:cubicBezTo>
                      <a:pt x="6247" y="58"/>
                      <a:pt x="6182" y="118"/>
                      <a:pt x="6116" y="175"/>
                    </a:cubicBezTo>
                    <a:cubicBezTo>
                      <a:pt x="5332" y="819"/>
                      <a:pt x="4382" y="1105"/>
                      <a:pt x="3374" y="1105"/>
                    </a:cubicBezTo>
                    <a:cubicBezTo>
                      <a:pt x="3363" y="1105"/>
                      <a:pt x="3352" y="1105"/>
                      <a:pt x="3342" y="1105"/>
                    </a:cubicBezTo>
                    <a:cubicBezTo>
                      <a:pt x="2289" y="1099"/>
                      <a:pt x="1224" y="852"/>
                      <a:pt x="366" y="247"/>
                    </a:cubicBezTo>
                    <a:cubicBezTo>
                      <a:pt x="249" y="370"/>
                      <a:pt x="132" y="514"/>
                      <a:pt x="15" y="670"/>
                    </a:cubicBezTo>
                    <a:cubicBezTo>
                      <a:pt x="9" y="676"/>
                      <a:pt x="1" y="690"/>
                      <a:pt x="9" y="702"/>
                    </a:cubicBezTo>
                    <a:cubicBezTo>
                      <a:pt x="27" y="768"/>
                      <a:pt x="54" y="826"/>
                      <a:pt x="73" y="885"/>
                    </a:cubicBezTo>
                    <a:cubicBezTo>
                      <a:pt x="366" y="1164"/>
                      <a:pt x="717" y="1392"/>
                      <a:pt x="1022" y="1566"/>
                    </a:cubicBezTo>
                    <a:cubicBezTo>
                      <a:pt x="1724" y="1963"/>
                      <a:pt x="2510" y="2145"/>
                      <a:pt x="3315" y="2164"/>
                    </a:cubicBezTo>
                    <a:cubicBezTo>
                      <a:pt x="3378" y="2166"/>
                      <a:pt x="3442" y="2167"/>
                      <a:pt x="3506" y="2167"/>
                    </a:cubicBezTo>
                    <a:cubicBezTo>
                      <a:pt x="4304" y="2167"/>
                      <a:pt x="5119" y="2010"/>
                      <a:pt x="5818" y="1626"/>
                    </a:cubicBezTo>
                    <a:cubicBezTo>
                      <a:pt x="6266" y="1378"/>
                      <a:pt x="6637" y="1047"/>
                      <a:pt x="6949" y="670"/>
                    </a:cubicBezTo>
                    <a:cubicBezTo>
                      <a:pt x="6746" y="417"/>
                      <a:pt x="6533" y="189"/>
                      <a:pt x="6311" y="1"/>
                    </a:cubicBezTo>
                    <a:close/>
                  </a:path>
                </a:pathLst>
              </a:custGeom>
              <a:solidFill>
                <a:srgbClr val="8EB1B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10" name="Google Shape;3010;p34"/>
              <p:cNvSpPr/>
              <p:nvPr/>
            </p:nvSpPr>
            <p:spPr>
              <a:xfrm>
                <a:off x="547425" y="2071200"/>
                <a:ext cx="61625" cy="48000"/>
              </a:xfrm>
              <a:custGeom>
                <a:rect b="b" l="l" r="r" t="t"/>
                <a:pathLst>
                  <a:path extrusionOk="0" h="1920" w="2465">
                    <a:moveTo>
                      <a:pt x="2061" y="1"/>
                    </a:moveTo>
                    <a:cubicBezTo>
                      <a:pt x="1710" y="288"/>
                      <a:pt x="1326" y="534"/>
                      <a:pt x="911" y="723"/>
                    </a:cubicBezTo>
                    <a:cubicBezTo>
                      <a:pt x="618" y="859"/>
                      <a:pt x="312" y="969"/>
                      <a:pt x="1" y="1061"/>
                    </a:cubicBezTo>
                    <a:cubicBezTo>
                      <a:pt x="156" y="1347"/>
                      <a:pt x="300" y="1632"/>
                      <a:pt x="423" y="1919"/>
                    </a:cubicBezTo>
                    <a:cubicBezTo>
                      <a:pt x="606" y="1860"/>
                      <a:pt x="780" y="1802"/>
                      <a:pt x="957" y="1737"/>
                    </a:cubicBezTo>
                    <a:cubicBezTo>
                      <a:pt x="1365" y="1587"/>
                      <a:pt x="1763" y="1405"/>
                      <a:pt x="2133" y="1178"/>
                    </a:cubicBezTo>
                    <a:cubicBezTo>
                      <a:pt x="2243" y="1107"/>
                      <a:pt x="2360" y="1029"/>
                      <a:pt x="2465" y="951"/>
                    </a:cubicBezTo>
                    <a:cubicBezTo>
                      <a:pt x="2354" y="639"/>
                      <a:pt x="2223" y="313"/>
                      <a:pt x="2061" y="1"/>
                    </a:cubicBezTo>
                    <a:close/>
                  </a:path>
                </a:pathLst>
              </a:custGeom>
              <a:solidFill>
                <a:srgbClr val="8EB1B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11" name="Google Shape;3011;p34"/>
              <p:cNvSpPr/>
              <p:nvPr/>
            </p:nvSpPr>
            <p:spPr>
              <a:xfrm>
                <a:off x="378975" y="2063600"/>
                <a:ext cx="57550" cy="54625"/>
              </a:xfrm>
              <a:custGeom>
                <a:rect b="b" l="l" r="r" t="t"/>
                <a:pathLst>
                  <a:path extrusionOk="0" h="2185" w="2302">
                    <a:moveTo>
                      <a:pt x="416" y="1"/>
                    </a:moveTo>
                    <a:cubicBezTo>
                      <a:pt x="247" y="319"/>
                      <a:pt x="104" y="656"/>
                      <a:pt x="1" y="1000"/>
                    </a:cubicBezTo>
                    <a:cubicBezTo>
                      <a:pt x="149" y="1144"/>
                      <a:pt x="313" y="1280"/>
                      <a:pt x="481" y="1411"/>
                    </a:cubicBezTo>
                    <a:cubicBezTo>
                      <a:pt x="832" y="1670"/>
                      <a:pt x="1216" y="1879"/>
                      <a:pt x="1606" y="2059"/>
                    </a:cubicBezTo>
                    <a:cubicBezTo>
                      <a:pt x="1696" y="2106"/>
                      <a:pt x="1787" y="2145"/>
                      <a:pt x="1879" y="2184"/>
                    </a:cubicBezTo>
                    <a:cubicBezTo>
                      <a:pt x="2002" y="1903"/>
                      <a:pt x="2145" y="1618"/>
                      <a:pt x="2301" y="1345"/>
                    </a:cubicBezTo>
                    <a:cubicBezTo>
                      <a:pt x="2106" y="1255"/>
                      <a:pt x="1918" y="1163"/>
                      <a:pt x="1735" y="1060"/>
                    </a:cubicBezTo>
                    <a:cubicBezTo>
                      <a:pt x="1241" y="781"/>
                      <a:pt x="799" y="422"/>
                      <a:pt x="416" y="1"/>
                    </a:cubicBezTo>
                    <a:close/>
                  </a:path>
                </a:pathLst>
              </a:custGeom>
              <a:solidFill>
                <a:srgbClr val="8EB1B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12" name="Google Shape;3012;p34"/>
              <p:cNvSpPr/>
              <p:nvPr/>
            </p:nvSpPr>
            <p:spPr>
              <a:xfrm>
                <a:off x="374100" y="2138150"/>
                <a:ext cx="45025" cy="28800"/>
              </a:xfrm>
              <a:custGeom>
                <a:rect b="b" l="l" r="r" t="t"/>
                <a:pathLst>
                  <a:path extrusionOk="0" h="1152" w="1801">
                    <a:moveTo>
                      <a:pt x="1801" y="1"/>
                    </a:moveTo>
                    <a:lnTo>
                      <a:pt x="1801" y="1"/>
                    </a:lnTo>
                    <a:cubicBezTo>
                      <a:pt x="1547" y="66"/>
                      <a:pt x="1294" y="111"/>
                      <a:pt x="1033" y="138"/>
                    </a:cubicBezTo>
                    <a:cubicBezTo>
                      <a:pt x="842" y="155"/>
                      <a:pt x="651" y="165"/>
                      <a:pt x="461" y="165"/>
                    </a:cubicBezTo>
                    <a:cubicBezTo>
                      <a:pt x="307" y="165"/>
                      <a:pt x="154" y="159"/>
                      <a:pt x="1" y="144"/>
                    </a:cubicBezTo>
                    <a:lnTo>
                      <a:pt x="1" y="144"/>
                    </a:lnTo>
                    <a:cubicBezTo>
                      <a:pt x="52" y="481"/>
                      <a:pt x="143" y="813"/>
                      <a:pt x="274" y="1138"/>
                    </a:cubicBezTo>
                    <a:cubicBezTo>
                      <a:pt x="405" y="1147"/>
                      <a:pt x="538" y="1152"/>
                      <a:pt x="671" y="1152"/>
                    </a:cubicBezTo>
                    <a:cubicBezTo>
                      <a:pt x="840" y="1152"/>
                      <a:pt x="1009" y="1144"/>
                      <a:pt x="1177" y="1125"/>
                    </a:cubicBezTo>
                    <a:cubicBezTo>
                      <a:pt x="1366" y="1099"/>
                      <a:pt x="1547" y="1066"/>
                      <a:pt x="1729" y="1015"/>
                    </a:cubicBezTo>
                    <a:cubicBezTo>
                      <a:pt x="1690" y="670"/>
                      <a:pt x="1723" y="333"/>
                      <a:pt x="1801" y="1"/>
                    </a:cubicBezTo>
                    <a:close/>
                  </a:path>
                </a:pathLst>
              </a:custGeom>
              <a:solidFill>
                <a:srgbClr val="8EB1B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13" name="Google Shape;3013;p34"/>
              <p:cNvSpPr/>
              <p:nvPr/>
            </p:nvSpPr>
            <p:spPr>
              <a:xfrm>
                <a:off x="529875" y="2125475"/>
                <a:ext cx="37275" cy="37075"/>
              </a:xfrm>
              <a:custGeom>
                <a:rect b="b" l="l" r="r" t="t"/>
                <a:pathLst>
                  <a:path extrusionOk="0" h="1483" w="1491">
                    <a:moveTo>
                      <a:pt x="918" y="1"/>
                    </a:moveTo>
                    <a:cubicBezTo>
                      <a:pt x="768" y="40"/>
                      <a:pt x="618" y="79"/>
                      <a:pt x="469" y="118"/>
                    </a:cubicBezTo>
                    <a:cubicBezTo>
                      <a:pt x="313" y="157"/>
                      <a:pt x="157" y="202"/>
                      <a:pt x="1" y="241"/>
                    </a:cubicBezTo>
                    <a:cubicBezTo>
                      <a:pt x="93" y="651"/>
                      <a:pt x="203" y="1060"/>
                      <a:pt x="372" y="1450"/>
                    </a:cubicBezTo>
                    <a:cubicBezTo>
                      <a:pt x="378" y="1464"/>
                      <a:pt x="384" y="1470"/>
                      <a:pt x="384" y="1483"/>
                    </a:cubicBezTo>
                    <a:lnTo>
                      <a:pt x="1002" y="1483"/>
                    </a:lnTo>
                    <a:cubicBezTo>
                      <a:pt x="1164" y="1476"/>
                      <a:pt x="1326" y="1470"/>
                      <a:pt x="1490" y="1456"/>
                    </a:cubicBezTo>
                    <a:cubicBezTo>
                      <a:pt x="1281" y="1093"/>
                      <a:pt x="1119" y="709"/>
                      <a:pt x="1002" y="307"/>
                    </a:cubicBezTo>
                    <a:cubicBezTo>
                      <a:pt x="969" y="208"/>
                      <a:pt x="944" y="105"/>
                      <a:pt x="918" y="1"/>
                    </a:cubicBezTo>
                    <a:close/>
                  </a:path>
                </a:pathLst>
              </a:custGeom>
              <a:solidFill>
                <a:srgbClr val="8EB1B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3014" name="Google Shape;3014;p34"/>
            <p:cNvGrpSpPr/>
            <p:nvPr/>
          </p:nvGrpSpPr>
          <p:grpSpPr>
            <a:xfrm>
              <a:off x="1785613" y="2508625"/>
              <a:ext cx="190625" cy="241350"/>
              <a:chOff x="746675" y="1943025"/>
              <a:chExt cx="190625" cy="241350"/>
            </a:xfrm>
          </p:grpSpPr>
          <p:sp>
            <p:nvSpPr>
              <p:cNvPr id="3015" name="Google Shape;3015;p34"/>
              <p:cNvSpPr/>
              <p:nvPr/>
            </p:nvSpPr>
            <p:spPr>
              <a:xfrm>
                <a:off x="765625" y="1943025"/>
                <a:ext cx="149000" cy="103550"/>
              </a:xfrm>
              <a:custGeom>
                <a:rect b="b" l="l" r="r" t="t"/>
                <a:pathLst>
                  <a:path extrusionOk="0" h="4142" w="5960">
                    <a:moveTo>
                      <a:pt x="4890" y="1"/>
                    </a:moveTo>
                    <a:cubicBezTo>
                      <a:pt x="4881" y="1"/>
                      <a:pt x="4871" y="1"/>
                      <a:pt x="4862" y="1"/>
                    </a:cubicBezTo>
                    <a:cubicBezTo>
                      <a:pt x="4757" y="8"/>
                      <a:pt x="4667" y="47"/>
                      <a:pt x="4589" y="112"/>
                    </a:cubicBezTo>
                    <a:cubicBezTo>
                      <a:pt x="4504" y="190"/>
                      <a:pt x="4445" y="281"/>
                      <a:pt x="4373" y="365"/>
                    </a:cubicBezTo>
                    <a:cubicBezTo>
                      <a:pt x="4225" y="535"/>
                      <a:pt x="4043" y="664"/>
                      <a:pt x="3835" y="761"/>
                    </a:cubicBezTo>
                    <a:cubicBezTo>
                      <a:pt x="3608" y="859"/>
                      <a:pt x="3367" y="898"/>
                      <a:pt x="3119" y="898"/>
                    </a:cubicBezTo>
                    <a:cubicBezTo>
                      <a:pt x="3009" y="898"/>
                      <a:pt x="2899" y="897"/>
                      <a:pt x="2792" y="897"/>
                    </a:cubicBezTo>
                    <a:cubicBezTo>
                      <a:pt x="2264" y="897"/>
                      <a:pt x="1781" y="932"/>
                      <a:pt x="1365" y="1354"/>
                    </a:cubicBezTo>
                    <a:cubicBezTo>
                      <a:pt x="1385" y="1301"/>
                      <a:pt x="1424" y="1210"/>
                      <a:pt x="1365" y="1171"/>
                    </a:cubicBezTo>
                    <a:cubicBezTo>
                      <a:pt x="1351" y="1162"/>
                      <a:pt x="1336" y="1157"/>
                      <a:pt x="1322" y="1157"/>
                    </a:cubicBezTo>
                    <a:cubicBezTo>
                      <a:pt x="1277" y="1157"/>
                      <a:pt x="1235" y="1197"/>
                      <a:pt x="1215" y="1237"/>
                    </a:cubicBezTo>
                    <a:cubicBezTo>
                      <a:pt x="1209" y="1262"/>
                      <a:pt x="1203" y="1288"/>
                      <a:pt x="1203" y="1307"/>
                    </a:cubicBezTo>
                    <a:cubicBezTo>
                      <a:pt x="1176" y="1255"/>
                      <a:pt x="1131" y="1210"/>
                      <a:pt x="1073" y="1210"/>
                    </a:cubicBezTo>
                    <a:cubicBezTo>
                      <a:pt x="1001" y="1210"/>
                      <a:pt x="956" y="1268"/>
                      <a:pt x="975" y="1333"/>
                    </a:cubicBezTo>
                    <a:cubicBezTo>
                      <a:pt x="981" y="1372"/>
                      <a:pt x="1008" y="1405"/>
                      <a:pt x="1028" y="1432"/>
                    </a:cubicBezTo>
                    <a:cubicBezTo>
                      <a:pt x="1053" y="1457"/>
                      <a:pt x="1073" y="1483"/>
                      <a:pt x="1098" y="1502"/>
                    </a:cubicBezTo>
                    <a:cubicBezTo>
                      <a:pt x="1089" y="1501"/>
                      <a:pt x="1080" y="1501"/>
                      <a:pt x="1071" y="1501"/>
                    </a:cubicBezTo>
                    <a:cubicBezTo>
                      <a:pt x="950" y="1501"/>
                      <a:pt x="825" y="1539"/>
                      <a:pt x="722" y="1594"/>
                    </a:cubicBezTo>
                    <a:cubicBezTo>
                      <a:pt x="540" y="1690"/>
                      <a:pt x="396" y="1846"/>
                      <a:pt x="293" y="2023"/>
                    </a:cubicBezTo>
                    <a:cubicBezTo>
                      <a:pt x="0" y="2536"/>
                      <a:pt x="33" y="3192"/>
                      <a:pt x="228" y="3732"/>
                    </a:cubicBezTo>
                    <a:cubicBezTo>
                      <a:pt x="298" y="3932"/>
                      <a:pt x="415" y="4133"/>
                      <a:pt x="606" y="4133"/>
                    </a:cubicBezTo>
                    <a:cubicBezTo>
                      <a:pt x="662" y="4133"/>
                      <a:pt x="724" y="4115"/>
                      <a:pt x="794" y="4075"/>
                    </a:cubicBezTo>
                    <a:cubicBezTo>
                      <a:pt x="903" y="4017"/>
                      <a:pt x="975" y="3913"/>
                      <a:pt x="1040" y="3802"/>
                    </a:cubicBezTo>
                    <a:cubicBezTo>
                      <a:pt x="1184" y="3568"/>
                      <a:pt x="1293" y="3316"/>
                      <a:pt x="1352" y="3049"/>
                    </a:cubicBezTo>
                    <a:cubicBezTo>
                      <a:pt x="1488" y="3004"/>
                      <a:pt x="1625" y="2958"/>
                      <a:pt x="1761" y="2926"/>
                    </a:cubicBezTo>
                    <a:cubicBezTo>
                      <a:pt x="2067" y="2841"/>
                      <a:pt x="2379" y="2788"/>
                      <a:pt x="2691" y="2757"/>
                    </a:cubicBezTo>
                    <a:cubicBezTo>
                      <a:pt x="2871" y="2742"/>
                      <a:pt x="3052" y="2734"/>
                      <a:pt x="3232" y="2734"/>
                    </a:cubicBezTo>
                    <a:cubicBezTo>
                      <a:pt x="3369" y="2734"/>
                      <a:pt x="3505" y="2739"/>
                      <a:pt x="3640" y="2749"/>
                    </a:cubicBezTo>
                    <a:cubicBezTo>
                      <a:pt x="3959" y="2770"/>
                      <a:pt x="4270" y="2821"/>
                      <a:pt x="4576" y="2893"/>
                    </a:cubicBezTo>
                    <a:cubicBezTo>
                      <a:pt x="4640" y="2913"/>
                      <a:pt x="4706" y="2926"/>
                      <a:pt x="4763" y="2944"/>
                    </a:cubicBezTo>
                    <a:cubicBezTo>
                      <a:pt x="4823" y="3250"/>
                      <a:pt x="4940" y="3543"/>
                      <a:pt x="5102" y="3802"/>
                    </a:cubicBezTo>
                    <a:cubicBezTo>
                      <a:pt x="5167" y="3913"/>
                      <a:pt x="5245" y="4017"/>
                      <a:pt x="5348" y="4075"/>
                    </a:cubicBezTo>
                    <a:cubicBezTo>
                      <a:pt x="5428" y="4121"/>
                      <a:pt x="5498" y="4141"/>
                      <a:pt x="5559" y="4141"/>
                    </a:cubicBezTo>
                    <a:cubicBezTo>
                      <a:pt x="5835" y="4141"/>
                      <a:pt x="5925" y="3731"/>
                      <a:pt x="5947" y="3465"/>
                    </a:cubicBezTo>
                    <a:cubicBezTo>
                      <a:pt x="5960" y="3328"/>
                      <a:pt x="5960" y="3205"/>
                      <a:pt x="5960" y="3075"/>
                    </a:cubicBezTo>
                    <a:cubicBezTo>
                      <a:pt x="5941" y="2731"/>
                      <a:pt x="5863" y="2399"/>
                      <a:pt x="5668" y="2080"/>
                    </a:cubicBezTo>
                    <a:cubicBezTo>
                      <a:pt x="5654" y="2062"/>
                      <a:pt x="5641" y="2041"/>
                      <a:pt x="5621" y="2016"/>
                    </a:cubicBezTo>
                    <a:cubicBezTo>
                      <a:pt x="5668" y="2002"/>
                      <a:pt x="5707" y="1990"/>
                      <a:pt x="5738" y="1970"/>
                    </a:cubicBezTo>
                    <a:cubicBezTo>
                      <a:pt x="5816" y="1924"/>
                      <a:pt x="5882" y="1840"/>
                      <a:pt x="5849" y="1750"/>
                    </a:cubicBezTo>
                    <a:cubicBezTo>
                      <a:pt x="5824" y="1666"/>
                      <a:pt x="5746" y="1627"/>
                      <a:pt x="5668" y="1612"/>
                    </a:cubicBezTo>
                    <a:cubicBezTo>
                      <a:pt x="5719" y="1555"/>
                      <a:pt x="5771" y="1496"/>
                      <a:pt x="5810" y="1438"/>
                    </a:cubicBezTo>
                    <a:cubicBezTo>
                      <a:pt x="5863" y="1360"/>
                      <a:pt x="5894" y="1268"/>
                      <a:pt x="5888" y="1177"/>
                    </a:cubicBezTo>
                    <a:cubicBezTo>
                      <a:pt x="5882" y="1106"/>
                      <a:pt x="5849" y="1028"/>
                      <a:pt x="5791" y="976"/>
                    </a:cubicBezTo>
                    <a:cubicBezTo>
                      <a:pt x="5752" y="945"/>
                      <a:pt x="5705" y="930"/>
                      <a:pt x="5658" y="930"/>
                    </a:cubicBezTo>
                    <a:cubicBezTo>
                      <a:pt x="5626" y="930"/>
                      <a:pt x="5594" y="937"/>
                      <a:pt x="5563" y="950"/>
                    </a:cubicBezTo>
                    <a:cubicBezTo>
                      <a:pt x="5537" y="964"/>
                      <a:pt x="5512" y="976"/>
                      <a:pt x="5492" y="989"/>
                    </a:cubicBezTo>
                    <a:cubicBezTo>
                      <a:pt x="5492" y="964"/>
                      <a:pt x="5498" y="937"/>
                      <a:pt x="5498" y="911"/>
                    </a:cubicBezTo>
                    <a:cubicBezTo>
                      <a:pt x="5518" y="697"/>
                      <a:pt x="5485" y="463"/>
                      <a:pt x="5368" y="281"/>
                    </a:cubicBezTo>
                    <a:cubicBezTo>
                      <a:pt x="5263" y="120"/>
                      <a:pt x="5086" y="1"/>
                      <a:pt x="4890" y="1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16" name="Google Shape;3016;p34"/>
              <p:cNvSpPr/>
              <p:nvPr/>
            </p:nvSpPr>
            <p:spPr>
              <a:xfrm>
                <a:off x="746675" y="2038575"/>
                <a:ext cx="41375" cy="40475"/>
              </a:xfrm>
              <a:custGeom>
                <a:rect b="b" l="l" r="r" t="t"/>
                <a:pathLst>
                  <a:path extrusionOk="0" h="1619" w="1655">
                    <a:moveTo>
                      <a:pt x="833" y="1"/>
                    </a:moveTo>
                    <a:cubicBezTo>
                      <a:pt x="370" y="1"/>
                      <a:pt x="1" y="534"/>
                      <a:pt x="155" y="1027"/>
                    </a:cubicBezTo>
                    <a:cubicBezTo>
                      <a:pt x="262" y="1368"/>
                      <a:pt x="598" y="1618"/>
                      <a:pt x="957" y="1618"/>
                    </a:cubicBezTo>
                    <a:cubicBezTo>
                      <a:pt x="966" y="1618"/>
                      <a:pt x="976" y="1618"/>
                      <a:pt x="986" y="1618"/>
                    </a:cubicBezTo>
                    <a:cubicBezTo>
                      <a:pt x="1207" y="1612"/>
                      <a:pt x="1441" y="1501"/>
                      <a:pt x="1552" y="1306"/>
                    </a:cubicBezTo>
                    <a:cubicBezTo>
                      <a:pt x="1655" y="1137"/>
                      <a:pt x="1655" y="924"/>
                      <a:pt x="1610" y="735"/>
                    </a:cubicBezTo>
                    <a:cubicBezTo>
                      <a:pt x="1603" y="702"/>
                      <a:pt x="1597" y="676"/>
                      <a:pt x="1583" y="651"/>
                    </a:cubicBezTo>
                    <a:cubicBezTo>
                      <a:pt x="1519" y="442"/>
                      <a:pt x="1396" y="247"/>
                      <a:pt x="1214" y="124"/>
                    </a:cubicBezTo>
                    <a:cubicBezTo>
                      <a:pt x="1085" y="38"/>
                      <a:pt x="956" y="1"/>
                      <a:pt x="833" y="1"/>
                    </a:cubicBezTo>
                    <a:close/>
                  </a:path>
                </a:pathLst>
              </a:custGeom>
              <a:solidFill>
                <a:srgbClr val="FFBAA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17" name="Google Shape;3017;p34"/>
              <p:cNvSpPr/>
              <p:nvPr/>
            </p:nvSpPr>
            <p:spPr>
              <a:xfrm>
                <a:off x="750375" y="2063925"/>
                <a:ext cx="175" cy="325"/>
              </a:xfrm>
              <a:custGeom>
                <a:rect b="b" l="l" r="r" t="t"/>
                <a:pathLst>
                  <a:path extrusionOk="0" h="13" w="7">
                    <a:moveTo>
                      <a:pt x="7" y="6"/>
                    </a:moveTo>
                    <a:lnTo>
                      <a:pt x="7" y="13"/>
                    </a:lnTo>
                    <a:lnTo>
                      <a:pt x="7" y="6"/>
                    </a:lnTo>
                    <a:close/>
                    <a:moveTo>
                      <a:pt x="7" y="0"/>
                    </a:moveTo>
                    <a:lnTo>
                      <a:pt x="7" y="6"/>
                    </a:lnTo>
                    <a:lnTo>
                      <a:pt x="7" y="0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D99A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18" name="Google Shape;3018;p34"/>
              <p:cNvSpPr/>
              <p:nvPr/>
            </p:nvSpPr>
            <p:spPr>
              <a:xfrm>
                <a:off x="749700" y="2058725"/>
                <a:ext cx="27650" cy="20300"/>
              </a:xfrm>
              <a:custGeom>
                <a:rect b="b" l="l" r="r" t="t"/>
                <a:pathLst>
                  <a:path extrusionOk="0" h="812" w="1106">
                    <a:moveTo>
                      <a:pt x="1" y="1"/>
                    </a:moveTo>
                    <a:cubicBezTo>
                      <a:pt x="1" y="71"/>
                      <a:pt x="7" y="136"/>
                      <a:pt x="27" y="208"/>
                    </a:cubicBezTo>
                    <a:lnTo>
                      <a:pt x="34" y="208"/>
                    </a:lnTo>
                    <a:lnTo>
                      <a:pt x="34" y="214"/>
                    </a:lnTo>
                    <a:lnTo>
                      <a:pt x="34" y="221"/>
                    </a:lnTo>
                    <a:cubicBezTo>
                      <a:pt x="137" y="565"/>
                      <a:pt x="481" y="812"/>
                      <a:pt x="838" y="812"/>
                    </a:cubicBezTo>
                    <a:lnTo>
                      <a:pt x="865" y="812"/>
                    </a:lnTo>
                    <a:cubicBezTo>
                      <a:pt x="943" y="812"/>
                      <a:pt x="1027" y="793"/>
                      <a:pt x="1105" y="767"/>
                    </a:cubicBezTo>
                    <a:cubicBezTo>
                      <a:pt x="1066" y="578"/>
                      <a:pt x="1047" y="383"/>
                      <a:pt x="1041" y="196"/>
                    </a:cubicBezTo>
                    <a:cubicBezTo>
                      <a:pt x="943" y="221"/>
                      <a:pt x="838" y="235"/>
                      <a:pt x="735" y="235"/>
                    </a:cubicBezTo>
                    <a:cubicBezTo>
                      <a:pt x="475" y="235"/>
                      <a:pt x="208" y="149"/>
                      <a:pt x="1" y="1"/>
                    </a:cubicBezTo>
                    <a:close/>
                  </a:path>
                </a:pathLst>
              </a:custGeom>
              <a:solidFill>
                <a:srgbClr val="FF9E9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19" name="Google Shape;3019;p34"/>
              <p:cNvSpPr/>
              <p:nvPr/>
            </p:nvSpPr>
            <p:spPr>
              <a:xfrm>
                <a:off x="896075" y="2038575"/>
                <a:ext cx="41225" cy="40475"/>
              </a:xfrm>
              <a:custGeom>
                <a:rect b="b" l="l" r="r" t="t"/>
                <a:pathLst>
                  <a:path extrusionOk="0" h="1619" w="1649">
                    <a:moveTo>
                      <a:pt x="816" y="1"/>
                    </a:moveTo>
                    <a:cubicBezTo>
                      <a:pt x="693" y="1"/>
                      <a:pt x="564" y="38"/>
                      <a:pt x="436" y="124"/>
                    </a:cubicBezTo>
                    <a:cubicBezTo>
                      <a:pt x="255" y="247"/>
                      <a:pt x="130" y="442"/>
                      <a:pt x="66" y="651"/>
                    </a:cubicBezTo>
                    <a:cubicBezTo>
                      <a:pt x="60" y="676"/>
                      <a:pt x="52" y="702"/>
                      <a:pt x="46" y="735"/>
                    </a:cubicBezTo>
                    <a:cubicBezTo>
                      <a:pt x="1" y="924"/>
                      <a:pt x="1" y="1137"/>
                      <a:pt x="99" y="1306"/>
                    </a:cubicBezTo>
                    <a:cubicBezTo>
                      <a:pt x="216" y="1501"/>
                      <a:pt x="442" y="1612"/>
                      <a:pt x="670" y="1618"/>
                    </a:cubicBezTo>
                    <a:cubicBezTo>
                      <a:pt x="679" y="1618"/>
                      <a:pt x="689" y="1618"/>
                      <a:pt x="699" y="1618"/>
                    </a:cubicBezTo>
                    <a:cubicBezTo>
                      <a:pt x="1053" y="1618"/>
                      <a:pt x="1395" y="1368"/>
                      <a:pt x="1495" y="1027"/>
                    </a:cubicBezTo>
                    <a:cubicBezTo>
                      <a:pt x="1649" y="534"/>
                      <a:pt x="1280" y="1"/>
                      <a:pt x="816" y="1"/>
                    </a:cubicBezTo>
                    <a:close/>
                  </a:path>
                </a:pathLst>
              </a:custGeom>
              <a:solidFill>
                <a:srgbClr val="FFBAA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20" name="Google Shape;3020;p34"/>
              <p:cNvSpPr/>
              <p:nvPr/>
            </p:nvSpPr>
            <p:spPr>
              <a:xfrm>
                <a:off x="908600" y="2058725"/>
                <a:ext cx="25825" cy="20300"/>
              </a:xfrm>
              <a:custGeom>
                <a:rect b="b" l="l" r="r" t="t"/>
                <a:pathLst>
                  <a:path extrusionOk="0" h="812" w="1033">
                    <a:moveTo>
                      <a:pt x="1033" y="1"/>
                    </a:moveTo>
                    <a:lnTo>
                      <a:pt x="1033" y="1"/>
                    </a:lnTo>
                    <a:cubicBezTo>
                      <a:pt x="819" y="149"/>
                      <a:pt x="552" y="235"/>
                      <a:pt x="300" y="235"/>
                    </a:cubicBezTo>
                    <a:cubicBezTo>
                      <a:pt x="222" y="235"/>
                      <a:pt x="150" y="227"/>
                      <a:pt x="72" y="214"/>
                    </a:cubicBezTo>
                    <a:cubicBezTo>
                      <a:pt x="58" y="409"/>
                      <a:pt x="39" y="598"/>
                      <a:pt x="0" y="787"/>
                    </a:cubicBezTo>
                    <a:cubicBezTo>
                      <a:pt x="52" y="806"/>
                      <a:pt x="111" y="812"/>
                      <a:pt x="169" y="812"/>
                    </a:cubicBezTo>
                    <a:lnTo>
                      <a:pt x="189" y="812"/>
                    </a:lnTo>
                    <a:cubicBezTo>
                      <a:pt x="546" y="812"/>
                      <a:pt x="891" y="565"/>
                      <a:pt x="994" y="221"/>
                    </a:cubicBezTo>
                    <a:cubicBezTo>
                      <a:pt x="994" y="221"/>
                      <a:pt x="1002" y="221"/>
                      <a:pt x="1002" y="214"/>
                    </a:cubicBezTo>
                    <a:cubicBezTo>
                      <a:pt x="1020" y="143"/>
                      <a:pt x="1033" y="71"/>
                      <a:pt x="1033" y="1"/>
                    </a:cubicBezTo>
                    <a:close/>
                  </a:path>
                </a:pathLst>
              </a:custGeom>
              <a:solidFill>
                <a:srgbClr val="FF9E9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21" name="Google Shape;3021;p34"/>
              <p:cNvSpPr/>
              <p:nvPr/>
            </p:nvSpPr>
            <p:spPr>
              <a:xfrm>
                <a:off x="823125" y="2107950"/>
                <a:ext cx="44550" cy="76425"/>
              </a:xfrm>
              <a:custGeom>
                <a:rect b="b" l="l" r="r" t="t"/>
                <a:pathLst>
                  <a:path extrusionOk="0" h="3057" w="1782">
                    <a:moveTo>
                      <a:pt x="1652" y="0"/>
                    </a:moveTo>
                    <a:cubicBezTo>
                      <a:pt x="1411" y="98"/>
                      <a:pt x="1154" y="140"/>
                      <a:pt x="892" y="140"/>
                    </a:cubicBezTo>
                    <a:cubicBezTo>
                      <a:pt x="630" y="140"/>
                      <a:pt x="362" y="98"/>
                      <a:pt x="99" y="27"/>
                    </a:cubicBezTo>
                    <a:cubicBezTo>
                      <a:pt x="33" y="618"/>
                      <a:pt x="1" y="1215"/>
                      <a:pt x="7" y="1814"/>
                    </a:cubicBezTo>
                    <a:cubicBezTo>
                      <a:pt x="7" y="2165"/>
                      <a:pt x="46" y="2541"/>
                      <a:pt x="249" y="2795"/>
                    </a:cubicBezTo>
                    <a:cubicBezTo>
                      <a:pt x="397" y="2980"/>
                      <a:pt x="616" y="3057"/>
                      <a:pt x="835" y="3057"/>
                    </a:cubicBezTo>
                    <a:cubicBezTo>
                      <a:pt x="922" y="3057"/>
                      <a:pt x="1009" y="3045"/>
                      <a:pt x="1092" y="3023"/>
                    </a:cubicBezTo>
                    <a:cubicBezTo>
                      <a:pt x="1333" y="2951"/>
                      <a:pt x="1574" y="2789"/>
                      <a:pt x="1691" y="2516"/>
                    </a:cubicBezTo>
                    <a:cubicBezTo>
                      <a:pt x="1769" y="2327"/>
                      <a:pt x="1782" y="2099"/>
                      <a:pt x="1782" y="1884"/>
                    </a:cubicBezTo>
                    <a:cubicBezTo>
                      <a:pt x="1782" y="1794"/>
                      <a:pt x="1775" y="1703"/>
                      <a:pt x="1775" y="1619"/>
                    </a:cubicBezTo>
                    <a:cubicBezTo>
                      <a:pt x="1755" y="1079"/>
                      <a:pt x="1704" y="540"/>
                      <a:pt x="1652" y="0"/>
                    </a:cubicBezTo>
                    <a:close/>
                  </a:path>
                </a:pathLst>
              </a:custGeom>
              <a:solidFill>
                <a:srgbClr val="FFBAA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22" name="Google Shape;3022;p34"/>
              <p:cNvSpPr/>
              <p:nvPr/>
            </p:nvSpPr>
            <p:spPr>
              <a:xfrm>
                <a:off x="775525" y="1980825"/>
                <a:ext cx="136325" cy="147650"/>
              </a:xfrm>
              <a:custGeom>
                <a:rect b="b" l="l" r="r" t="t"/>
                <a:pathLst>
                  <a:path extrusionOk="0" h="5906" w="5453">
                    <a:moveTo>
                      <a:pt x="2849" y="1"/>
                    </a:moveTo>
                    <a:cubicBezTo>
                      <a:pt x="1790" y="1"/>
                      <a:pt x="746" y="519"/>
                      <a:pt x="306" y="1479"/>
                    </a:cubicBezTo>
                    <a:cubicBezTo>
                      <a:pt x="99" y="1939"/>
                      <a:pt x="14" y="2440"/>
                      <a:pt x="0" y="2947"/>
                    </a:cubicBezTo>
                    <a:lnTo>
                      <a:pt x="0" y="3078"/>
                    </a:lnTo>
                    <a:cubicBezTo>
                      <a:pt x="0" y="3642"/>
                      <a:pt x="86" y="4227"/>
                      <a:pt x="384" y="4715"/>
                    </a:cubicBezTo>
                    <a:cubicBezTo>
                      <a:pt x="846" y="5469"/>
                      <a:pt x="1781" y="5871"/>
                      <a:pt x="2691" y="5904"/>
                    </a:cubicBezTo>
                    <a:cubicBezTo>
                      <a:pt x="2726" y="5905"/>
                      <a:pt x="2761" y="5905"/>
                      <a:pt x="2796" y="5905"/>
                    </a:cubicBezTo>
                    <a:cubicBezTo>
                      <a:pt x="3426" y="5905"/>
                      <a:pt x="4069" y="5732"/>
                      <a:pt x="4544" y="5331"/>
                    </a:cubicBezTo>
                    <a:cubicBezTo>
                      <a:pt x="5297" y="4683"/>
                      <a:pt x="5453" y="3603"/>
                      <a:pt x="5401" y="2635"/>
                    </a:cubicBezTo>
                    <a:cubicBezTo>
                      <a:pt x="5330" y="1440"/>
                      <a:pt x="4660" y="238"/>
                      <a:pt x="3329" y="37"/>
                    </a:cubicBezTo>
                    <a:cubicBezTo>
                      <a:pt x="3170" y="13"/>
                      <a:pt x="3009" y="1"/>
                      <a:pt x="2849" y="1"/>
                    </a:cubicBezTo>
                    <a:close/>
                  </a:path>
                </a:pathLst>
              </a:custGeom>
              <a:solidFill>
                <a:srgbClr val="FFBAA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23" name="Google Shape;3023;p34"/>
              <p:cNvSpPr/>
              <p:nvPr/>
            </p:nvSpPr>
            <p:spPr>
              <a:xfrm>
                <a:off x="788550" y="2071050"/>
                <a:ext cx="37525" cy="23575"/>
              </a:xfrm>
              <a:custGeom>
                <a:rect b="b" l="l" r="r" t="t"/>
                <a:pathLst>
                  <a:path extrusionOk="0" h="943" w="1501">
                    <a:moveTo>
                      <a:pt x="747" y="1"/>
                    </a:moveTo>
                    <a:cubicBezTo>
                      <a:pt x="337" y="1"/>
                      <a:pt x="0" y="216"/>
                      <a:pt x="0" y="475"/>
                    </a:cubicBezTo>
                    <a:cubicBezTo>
                      <a:pt x="0" y="735"/>
                      <a:pt x="337" y="943"/>
                      <a:pt x="747" y="943"/>
                    </a:cubicBezTo>
                    <a:cubicBezTo>
                      <a:pt x="1164" y="943"/>
                      <a:pt x="1501" y="735"/>
                      <a:pt x="1501" y="475"/>
                    </a:cubicBezTo>
                    <a:cubicBezTo>
                      <a:pt x="1501" y="216"/>
                      <a:pt x="1164" y="1"/>
                      <a:pt x="747" y="1"/>
                    </a:cubicBezTo>
                    <a:close/>
                  </a:path>
                </a:pathLst>
              </a:custGeom>
              <a:solidFill>
                <a:srgbClr val="FF9E9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24" name="Google Shape;3024;p34"/>
              <p:cNvSpPr/>
              <p:nvPr/>
            </p:nvSpPr>
            <p:spPr>
              <a:xfrm>
                <a:off x="859550" y="2071050"/>
                <a:ext cx="37375" cy="23575"/>
              </a:xfrm>
              <a:custGeom>
                <a:rect b="b" l="l" r="r" t="t"/>
                <a:pathLst>
                  <a:path extrusionOk="0" h="943" w="1495">
                    <a:moveTo>
                      <a:pt x="747" y="1"/>
                    </a:moveTo>
                    <a:cubicBezTo>
                      <a:pt x="331" y="1"/>
                      <a:pt x="0" y="216"/>
                      <a:pt x="0" y="475"/>
                    </a:cubicBezTo>
                    <a:cubicBezTo>
                      <a:pt x="0" y="735"/>
                      <a:pt x="331" y="943"/>
                      <a:pt x="747" y="943"/>
                    </a:cubicBezTo>
                    <a:cubicBezTo>
                      <a:pt x="1162" y="943"/>
                      <a:pt x="1494" y="735"/>
                      <a:pt x="1494" y="475"/>
                    </a:cubicBezTo>
                    <a:cubicBezTo>
                      <a:pt x="1494" y="216"/>
                      <a:pt x="1162" y="1"/>
                      <a:pt x="747" y="1"/>
                    </a:cubicBezTo>
                    <a:close/>
                  </a:path>
                </a:pathLst>
              </a:custGeom>
              <a:solidFill>
                <a:srgbClr val="FF9E9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25" name="Google Shape;3025;p34"/>
              <p:cNvSpPr/>
              <p:nvPr/>
            </p:nvSpPr>
            <p:spPr>
              <a:xfrm>
                <a:off x="836625" y="2059050"/>
                <a:ext cx="12225" cy="16750"/>
              </a:xfrm>
              <a:custGeom>
                <a:rect b="b" l="l" r="r" t="t"/>
                <a:pathLst>
                  <a:path extrusionOk="0" h="670" w="489">
                    <a:moveTo>
                      <a:pt x="198" y="0"/>
                    </a:moveTo>
                    <a:cubicBezTo>
                      <a:pt x="188" y="0"/>
                      <a:pt x="180" y="7"/>
                      <a:pt x="183" y="19"/>
                    </a:cubicBezTo>
                    <a:cubicBezTo>
                      <a:pt x="183" y="105"/>
                      <a:pt x="183" y="189"/>
                      <a:pt x="176" y="267"/>
                    </a:cubicBezTo>
                    <a:cubicBezTo>
                      <a:pt x="84" y="286"/>
                      <a:pt x="21" y="364"/>
                      <a:pt x="13" y="462"/>
                    </a:cubicBezTo>
                    <a:cubicBezTo>
                      <a:pt x="0" y="552"/>
                      <a:pt x="78" y="637"/>
                      <a:pt x="169" y="657"/>
                    </a:cubicBezTo>
                    <a:cubicBezTo>
                      <a:pt x="185" y="661"/>
                      <a:pt x="201" y="663"/>
                      <a:pt x="217" y="663"/>
                    </a:cubicBezTo>
                    <a:cubicBezTo>
                      <a:pt x="247" y="663"/>
                      <a:pt x="276" y="656"/>
                      <a:pt x="306" y="643"/>
                    </a:cubicBezTo>
                    <a:cubicBezTo>
                      <a:pt x="328" y="661"/>
                      <a:pt x="353" y="669"/>
                      <a:pt x="378" y="669"/>
                    </a:cubicBezTo>
                    <a:cubicBezTo>
                      <a:pt x="391" y="669"/>
                      <a:pt x="404" y="667"/>
                      <a:pt x="417" y="663"/>
                    </a:cubicBezTo>
                    <a:cubicBezTo>
                      <a:pt x="456" y="651"/>
                      <a:pt x="488" y="604"/>
                      <a:pt x="488" y="559"/>
                    </a:cubicBezTo>
                    <a:cubicBezTo>
                      <a:pt x="488" y="534"/>
                      <a:pt x="481" y="507"/>
                      <a:pt x="468" y="487"/>
                    </a:cubicBezTo>
                    <a:cubicBezTo>
                      <a:pt x="465" y="482"/>
                      <a:pt x="460" y="479"/>
                      <a:pt x="454" y="479"/>
                    </a:cubicBezTo>
                    <a:cubicBezTo>
                      <a:pt x="441" y="479"/>
                      <a:pt x="426" y="494"/>
                      <a:pt x="435" y="513"/>
                    </a:cubicBezTo>
                    <a:cubicBezTo>
                      <a:pt x="456" y="540"/>
                      <a:pt x="456" y="591"/>
                      <a:pt x="423" y="612"/>
                    </a:cubicBezTo>
                    <a:cubicBezTo>
                      <a:pt x="411" y="623"/>
                      <a:pt x="393" y="629"/>
                      <a:pt x="375" y="629"/>
                    </a:cubicBezTo>
                    <a:cubicBezTo>
                      <a:pt x="354" y="629"/>
                      <a:pt x="333" y="621"/>
                      <a:pt x="318" y="604"/>
                    </a:cubicBezTo>
                    <a:lnTo>
                      <a:pt x="312" y="604"/>
                    </a:lnTo>
                    <a:lnTo>
                      <a:pt x="312" y="598"/>
                    </a:lnTo>
                    <a:cubicBezTo>
                      <a:pt x="306" y="598"/>
                      <a:pt x="300" y="598"/>
                      <a:pt x="293" y="604"/>
                    </a:cubicBezTo>
                    <a:cubicBezTo>
                      <a:pt x="269" y="619"/>
                      <a:pt x="242" y="625"/>
                      <a:pt x="216" y="625"/>
                    </a:cubicBezTo>
                    <a:cubicBezTo>
                      <a:pt x="173" y="625"/>
                      <a:pt x="131" y="607"/>
                      <a:pt x="99" y="579"/>
                    </a:cubicBezTo>
                    <a:cubicBezTo>
                      <a:pt x="39" y="520"/>
                      <a:pt x="39" y="435"/>
                      <a:pt x="84" y="370"/>
                    </a:cubicBezTo>
                    <a:cubicBezTo>
                      <a:pt x="105" y="339"/>
                      <a:pt x="144" y="312"/>
                      <a:pt x="189" y="306"/>
                    </a:cubicBezTo>
                    <a:cubicBezTo>
                      <a:pt x="192" y="307"/>
                      <a:pt x="195" y="308"/>
                      <a:pt x="198" y="308"/>
                    </a:cubicBezTo>
                    <a:cubicBezTo>
                      <a:pt x="208" y="308"/>
                      <a:pt x="215" y="301"/>
                      <a:pt x="215" y="286"/>
                    </a:cubicBezTo>
                    <a:cubicBezTo>
                      <a:pt x="222" y="201"/>
                      <a:pt x="222" y="111"/>
                      <a:pt x="222" y="19"/>
                    </a:cubicBezTo>
                    <a:cubicBezTo>
                      <a:pt x="219" y="7"/>
                      <a:pt x="207" y="0"/>
                      <a:pt x="198" y="0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26" name="Google Shape;3026;p34"/>
              <p:cNvSpPr/>
              <p:nvPr/>
            </p:nvSpPr>
            <p:spPr>
              <a:xfrm>
                <a:off x="865450" y="2056100"/>
                <a:ext cx="15275" cy="5600"/>
              </a:xfrm>
              <a:custGeom>
                <a:rect b="b" l="l" r="r" t="t"/>
                <a:pathLst>
                  <a:path extrusionOk="0" h="224" w="611">
                    <a:moveTo>
                      <a:pt x="301" y="1"/>
                    </a:moveTo>
                    <a:cubicBezTo>
                      <a:pt x="176" y="1"/>
                      <a:pt x="60" y="72"/>
                      <a:pt x="5" y="184"/>
                    </a:cubicBezTo>
                    <a:cubicBezTo>
                      <a:pt x="0" y="197"/>
                      <a:pt x="14" y="211"/>
                      <a:pt x="28" y="211"/>
                    </a:cubicBezTo>
                    <a:cubicBezTo>
                      <a:pt x="34" y="211"/>
                      <a:pt x="39" y="208"/>
                      <a:pt x="43" y="202"/>
                    </a:cubicBezTo>
                    <a:cubicBezTo>
                      <a:pt x="93" y="103"/>
                      <a:pt x="190" y="40"/>
                      <a:pt x="301" y="40"/>
                    </a:cubicBezTo>
                    <a:cubicBezTo>
                      <a:pt x="306" y="40"/>
                      <a:pt x="311" y="40"/>
                      <a:pt x="316" y="40"/>
                    </a:cubicBezTo>
                    <a:cubicBezTo>
                      <a:pt x="427" y="40"/>
                      <a:pt x="524" y="112"/>
                      <a:pt x="569" y="215"/>
                    </a:cubicBezTo>
                    <a:cubicBezTo>
                      <a:pt x="573" y="221"/>
                      <a:pt x="579" y="223"/>
                      <a:pt x="584" y="223"/>
                    </a:cubicBezTo>
                    <a:cubicBezTo>
                      <a:pt x="598" y="223"/>
                      <a:pt x="611" y="209"/>
                      <a:pt x="602" y="196"/>
                    </a:cubicBezTo>
                    <a:cubicBezTo>
                      <a:pt x="550" y="79"/>
                      <a:pt x="440" y="1"/>
                      <a:pt x="316" y="1"/>
                    </a:cubicBezTo>
                    <a:cubicBezTo>
                      <a:pt x="311" y="1"/>
                      <a:pt x="306" y="1"/>
                      <a:pt x="301" y="1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27" name="Google Shape;3027;p34"/>
              <p:cNvSpPr/>
              <p:nvPr/>
            </p:nvSpPr>
            <p:spPr>
              <a:xfrm>
                <a:off x="835850" y="2082650"/>
                <a:ext cx="15325" cy="5675"/>
              </a:xfrm>
              <a:custGeom>
                <a:rect b="b" l="l" r="r" t="t"/>
                <a:pathLst>
                  <a:path extrusionOk="0" h="227" w="613">
                    <a:moveTo>
                      <a:pt x="29" y="0"/>
                    </a:moveTo>
                    <a:cubicBezTo>
                      <a:pt x="15" y="0"/>
                      <a:pt x="0" y="17"/>
                      <a:pt x="5" y="31"/>
                    </a:cubicBezTo>
                    <a:cubicBezTo>
                      <a:pt x="58" y="142"/>
                      <a:pt x="175" y="220"/>
                      <a:pt x="298" y="226"/>
                    </a:cubicBezTo>
                    <a:cubicBezTo>
                      <a:pt x="303" y="226"/>
                      <a:pt x="308" y="226"/>
                      <a:pt x="312" y="226"/>
                    </a:cubicBezTo>
                    <a:cubicBezTo>
                      <a:pt x="436" y="226"/>
                      <a:pt x="547" y="150"/>
                      <a:pt x="604" y="44"/>
                    </a:cubicBezTo>
                    <a:cubicBezTo>
                      <a:pt x="612" y="30"/>
                      <a:pt x="599" y="16"/>
                      <a:pt x="586" y="16"/>
                    </a:cubicBezTo>
                    <a:cubicBezTo>
                      <a:pt x="580" y="16"/>
                      <a:pt x="575" y="19"/>
                      <a:pt x="571" y="25"/>
                    </a:cubicBezTo>
                    <a:cubicBezTo>
                      <a:pt x="519" y="121"/>
                      <a:pt x="415" y="187"/>
                      <a:pt x="298" y="187"/>
                    </a:cubicBezTo>
                    <a:cubicBezTo>
                      <a:pt x="187" y="181"/>
                      <a:pt x="91" y="109"/>
                      <a:pt x="44" y="11"/>
                    </a:cubicBezTo>
                    <a:cubicBezTo>
                      <a:pt x="40" y="3"/>
                      <a:pt x="34" y="0"/>
                      <a:pt x="29" y="0"/>
                    </a:cubicBezTo>
                    <a:close/>
                  </a:path>
                </a:pathLst>
              </a:custGeom>
              <a:solidFill>
                <a:srgbClr val="C2323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28" name="Google Shape;3028;p34"/>
              <p:cNvSpPr/>
              <p:nvPr/>
            </p:nvSpPr>
            <p:spPr>
              <a:xfrm>
                <a:off x="803375" y="2056100"/>
                <a:ext cx="15300" cy="5600"/>
              </a:xfrm>
              <a:custGeom>
                <a:rect b="b" l="l" r="r" t="t"/>
                <a:pathLst>
                  <a:path extrusionOk="0" h="224" w="612">
                    <a:moveTo>
                      <a:pt x="313" y="1"/>
                    </a:moveTo>
                    <a:cubicBezTo>
                      <a:pt x="308" y="1"/>
                      <a:pt x="303" y="1"/>
                      <a:pt x="298" y="1"/>
                    </a:cubicBezTo>
                    <a:cubicBezTo>
                      <a:pt x="173" y="1"/>
                      <a:pt x="56" y="79"/>
                      <a:pt x="5" y="196"/>
                    </a:cubicBezTo>
                    <a:cubicBezTo>
                      <a:pt x="0" y="209"/>
                      <a:pt x="15" y="223"/>
                      <a:pt x="27" y="223"/>
                    </a:cubicBezTo>
                    <a:cubicBezTo>
                      <a:pt x="31" y="223"/>
                      <a:pt x="35" y="221"/>
                      <a:pt x="37" y="215"/>
                    </a:cubicBezTo>
                    <a:cubicBezTo>
                      <a:pt x="89" y="112"/>
                      <a:pt x="187" y="40"/>
                      <a:pt x="298" y="40"/>
                    </a:cubicBezTo>
                    <a:cubicBezTo>
                      <a:pt x="303" y="40"/>
                      <a:pt x="308" y="40"/>
                      <a:pt x="312" y="40"/>
                    </a:cubicBezTo>
                    <a:cubicBezTo>
                      <a:pt x="417" y="40"/>
                      <a:pt x="520" y="103"/>
                      <a:pt x="571" y="202"/>
                    </a:cubicBezTo>
                    <a:cubicBezTo>
                      <a:pt x="574" y="208"/>
                      <a:pt x="580" y="211"/>
                      <a:pt x="585" y="211"/>
                    </a:cubicBezTo>
                    <a:cubicBezTo>
                      <a:pt x="598" y="211"/>
                      <a:pt x="612" y="197"/>
                      <a:pt x="602" y="184"/>
                    </a:cubicBezTo>
                    <a:cubicBezTo>
                      <a:pt x="547" y="72"/>
                      <a:pt x="431" y="1"/>
                      <a:pt x="313" y="1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29" name="Google Shape;3029;p34"/>
              <p:cNvSpPr/>
              <p:nvPr/>
            </p:nvSpPr>
            <p:spPr>
              <a:xfrm>
                <a:off x="776500" y="1977259"/>
                <a:ext cx="133400" cy="60700"/>
              </a:xfrm>
              <a:custGeom>
                <a:rect b="b" l="l" r="r" t="t"/>
                <a:pathLst>
                  <a:path extrusionOk="0" h="2428" w="5336">
                    <a:moveTo>
                      <a:pt x="2813" y="0"/>
                    </a:moveTo>
                    <a:cubicBezTo>
                      <a:pt x="2667" y="0"/>
                      <a:pt x="2522" y="10"/>
                      <a:pt x="2379" y="29"/>
                    </a:cubicBezTo>
                    <a:cubicBezTo>
                      <a:pt x="2231" y="49"/>
                      <a:pt x="2081" y="82"/>
                      <a:pt x="1937" y="121"/>
                    </a:cubicBezTo>
                    <a:cubicBezTo>
                      <a:pt x="1217" y="328"/>
                      <a:pt x="585" y="790"/>
                      <a:pt x="267" y="1479"/>
                    </a:cubicBezTo>
                    <a:cubicBezTo>
                      <a:pt x="255" y="1510"/>
                      <a:pt x="234" y="1549"/>
                      <a:pt x="222" y="1582"/>
                    </a:cubicBezTo>
                    <a:cubicBezTo>
                      <a:pt x="216" y="1596"/>
                      <a:pt x="216" y="1602"/>
                      <a:pt x="209" y="1615"/>
                    </a:cubicBezTo>
                    <a:cubicBezTo>
                      <a:pt x="203" y="1641"/>
                      <a:pt x="189" y="1666"/>
                      <a:pt x="183" y="1693"/>
                    </a:cubicBezTo>
                    <a:cubicBezTo>
                      <a:pt x="177" y="1699"/>
                      <a:pt x="177" y="1713"/>
                      <a:pt x="170" y="1719"/>
                    </a:cubicBezTo>
                    <a:cubicBezTo>
                      <a:pt x="156" y="1752"/>
                      <a:pt x="144" y="1791"/>
                      <a:pt x="138" y="1822"/>
                    </a:cubicBezTo>
                    <a:cubicBezTo>
                      <a:pt x="125" y="1861"/>
                      <a:pt x="111" y="1900"/>
                      <a:pt x="99" y="1939"/>
                    </a:cubicBezTo>
                    <a:lnTo>
                      <a:pt x="99" y="1953"/>
                    </a:lnTo>
                    <a:cubicBezTo>
                      <a:pt x="86" y="1986"/>
                      <a:pt x="78" y="2017"/>
                      <a:pt x="72" y="2056"/>
                    </a:cubicBezTo>
                    <a:cubicBezTo>
                      <a:pt x="72" y="2056"/>
                      <a:pt x="72" y="2064"/>
                      <a:pt x="66" y="2070"/>
                    </a:cubicBezTo>
                    <a:cubicBezTo>
                      <a:pt x="39" y="2187"/>
                      <a:pt x="21" y="2304"/>
                      <a:pt x="0" y="2427"/>
                    </a:cubicBezTo>
                    <a:cubicBezTo>
                      <a:pt x="345" y="2265"/>
                      <a:pt x="632" y="1992"/>
                      <a:pt x="852" y="1687"/>
                    </a:cubicBezTo>
                    <a:cubicBezTo>
                      <a:pt x="1014" y="1453"/>
                      <a:pt x="1145" y="1198"/>
                      <a:pt x="1256" y="940"/>
                    </a:cubicBezTo>
                    <a:lnTo>
                      <a:pt x="1256" y="940"/>
                    </a:lnTo>
                    <a:cubicBezTo>
                      <a:pt x="1229" y="1186"/>
                      <a:pt x="1151" y="1426"/>
                      <a:pt x="1014" y="1641"/>
                    </a:cubicBezTo>
                    <a:cubicBezTo>
                      <a:pt x="963" y="1719"/>
                      <a:pt x="905" y="1791"/>
                      <a:pt x="839" y="1855"/>
                    </a:cubicBezTo>
                    <a:cubicBezTo>
                      <a:pt x="824" y="1870"/>
                      <a:pt x="839" y="1888"/>
                      <a:pt x="853" y="1888"/>
                    </a:cubicBezTo>
                    <a:cubicBezTo>
                      <a:pt x="858" y="1888"/>
                      <a:pt x="862" y="1886"/>
                      <a:pt x="866" y="1882"/>
                    </a:cubicBezTo>
                    <a:cubicBezTo>
                      <a:pt x="1080" y="1660"/>
                      <a:pt x="1223" y="1381"/>
                      <a:pt x="1275" y="1075"/>
                    </a:cubicBezTo>
                    <a:lnTo>
                      <a:pt x="1275" y="1075"/>
                    </a:lnTo>
                    <a:cubicBezTo>
                      <a:pt x="1287" y="1258"/>
                      <a:pt x="1256" y="1446"/>
                      <a:pt x="1184" y="1615"/>
                    </a:cubicBezTo>
                    <a:cubicBezTo>
                      <a:pt x="1180" y="1631"/>
                      <a:pt x="1193" y="1642"/>
                      <a:pt x="1206" y="1642"/>
                    </a:cubicBezTo>
                    <a:cubicBezTo>
                      <a:pt x="1213" y="1642"/>
                      <a:pt x="1221" y="1638"/>
                      <a:pt x="1223" y="1627"/>
                    </a:cubicBezTo>
                    <a:cubicBezTo>
                      <a:pt x="1307" y="1420"/>
                      <a:pt x="1334" y="1186"/>
                      <a:pt x="1307" y="958"/>
                    </a:cubicBezTo>
                    <a:lnTo>
                      <a:pt x="1307" y="958"/>
                    </a:lnTo>
                    <a:cubicBezTo>
                      <a:pt x="1326" y="972"/>
                      <a:pt x="1346" y="979"/>
                      <a:pt x="1365" y="991"/>
                    </a:cubicBezTo>
                    <a:cubicBezTo>
                      <a:pt x="1463" y="1081"/>
                      <a:pt x="1574" y="1167"/>
                      <a:pt x="1685" y="1237"/>
                    </a:cubicBezTo>
                    <a:cubicBezTo>
                      <a:pt x="1944" y="1401"/>
                      <a:pt x="2223" y="1510"/>
                      <a:pt x="2516" y="1576"/>
                    </a:cubicBezTo>
                    <a:cubicBezTo>
                      <a:pt x="2729" y="1629"/>
                      <a:pt x="2953" y="1658"/>
                      <a:pt x="3177" y="1658"/>
                    </a:cubicBezTo>
                    <a:cubicBezTo>
                      <a:pt x="3254" y="1658"/>
                      <a:pt x="3330" y="1654"/>
                      <a:pt x="3407" y="1648"/>
                    </a:cubicBezTo>
                    <a:cubicBezTo>
                      <a:pt x="3556" y="1635"/>
                      <a:pt x="3698" y="1609"/>
                      <a:pt x="3848" y="1576"/>
                    </a:cubicBezTo>
                    <a:cubicBezTo>
                      <a:pt x="3920" y="1557"/>
                      <a:pt x="3991" y="1537"/>
                      <a:pt x="4063" y="1510"/>
                    </a:cubicBezTo>
                    <a:cubicBezTo>
                      <a:pt x="4141" y="1485"/>
                      <a:pt x="4225" y="1459"/>
                      <a:pt x="4310" y="1446"/>
                    </a:cubicBezTo>
                    <a:cubicBezTo>
                      <a:pt x="4336" y="1442"/>
                      <a:pt x="4362" y="1440"/>
                      <a:pt x="4387" y="1440"/>
                    </a:cubicBezTo>
                    <a:cubicBezTo>
                      <a:pt x="4507" y="1440"/>
                      <a:pt x="4616" y="1489"/>
                      <a:pt x="4712" y="1570"/>
                    </a:cubicBezTo>
                    <a:cubicBezTo>
                      <a:pt x="4823" y="1660"/>
                      <a:pt x="4907" y="1783"/>
                      <a:pt x="4979" y="1908"/>
                    </a:cubicBezTo>
                    <a:cubicBezTo>
                      <a:pt x="5057" y="2038"/>
                      <a:pt x="5128" y="2173"/>
                      <a:pt x="5225" y="2290"/>
                    </a:cubicBezTo>
                    <a:cubicBezTo>
                      <a:pt x="5252" y="2323"/>
                      <a:pt x="5291" y="2368"/>
                      <a:pt x="5336" y="2376"/>
                    </a:cubicBezTo>
                    <a:cubicBezTo>
                      <a:pt x="5233" y="1576"/>
                      <a:pt x="4855" y="809"/>
                      <a:pt x="4186" y="373"/>
                    </a:cubicBezTo>
                    <a:lnTo>
                      <a:pt x="4180" y="367"/>
                    </a:lnTo>
                    <a:cubicBezTo>
                      <a:pt x="4024" y="270"/>
                      <a:pt x="3854" y="185"/>
                      <a:pt x="3659" y="121"/>
                    </a:cubicBezTo>
                    <a:lnTo>
                      <a:pt x="3653" y="121"/>
                    </a:lnTo>
                    <a:cubicBezTo>
                      <a:pt x="3620" y="107"/>
                      <a:pt x="3587" y="100"/>
                      <a:pt x="3556" y="88"/>
                    </a:cubicBezTo>
                    <a:lnTo>
                      <a:pt x="3536" y="88"/>
                    </a:lnTo>
                    <a:cubicBezTo>
                      <a:pt x="3503" y="76"/>
                      <a:pt x="3470" y="68"/>
                      <a:pt x="3439" y="62"/>
                    </a:cubicBezTo>
                    <a:cubicBezTo>
                      <a:pt x="3431" y="62"/>
                      <a:pt x="3419" y="62"/>
                      <a:pt x="3413" y="55"/>
                    </a:cubicBezTo>
                    <a:cubicBezTo>
                      <a:pt x="3374" y="49"/>
                      <a:pt x="3335" y="43"/>
                      <a:pt x="3290" y="37"/>
                    </a:cubicBezTo>
                    <a:cubicBezTo>
                      <a:pt x="3133" y="12"/>
                      <a:pt x="2973" y="0"/>
                      <a:pt x="2813" y="0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30" name="Google Shape;3030;p34"/>
              <p:cNvSpPr/>
              <p:nvPr/>
            </p:nvSpPr>
            <p:spPr>
              <a:xfrm>
                <a:off x="776175" y="2069925"/>
                <a:ext cx="133575" cy="58550"/>
              </a:xfrm>
              <a:custGeom>
                <a:rect b="b" l="l" r="r" t="t"/>
                <a:pathLst>
                  <a:path extrusionOk="0" h="2342" w="5343">
                    <a:moveTo>
                      <a:pt x="1" y="0"/>
                    </a:moveTo>
                    <a:lnTo>
                      <a:pt x="1" y="0"/>
                    </a:lnTo>
                    <a:cubicBezTo>
                      <a:pt x="40" y="403"/>
                      <a:pt x="144" y="800"/>
                      <a:pt x="358" y="1151"/>
                    </a:cubicBezTo>
                    <a:cubicBezTo>
                      <a:pt x="820" y="1905"/>
                      <a:pt x="1755" y="2307"/>
                      <a:pt x="2665" y="2340"/>
                    </a:cubicBezTo>
                    <a:cubicBezTo>
                      <a:pt x="2700" y="2341"/>
                      <a:pt x="2735" y="2341"/>
                      <a:pt x="2770" y="2341"/>
                    </a:cubicBezTo>
                    <a:cubicBezTo>
                      <a:pt x="3400" y="2341"/>
                      <a:pt x="4043" y="2168"/>
                      <a:pt x="4518" y="1767"/>
                    </a:cubicBezTo>
                    <a:cubicBezTo>
                      <a:pt x="5018" y="1339"/>
                      <a:pt x="5252" y="715"/>
                      <a:pt x="5343" y="66"/>
                    </a:cubicBezTo>
                    <a:cubicBezTo>
                      <a:pt x="5310" y="66"/>
                      <a:pt x="5277" y="72"/>
                      <a:pt x="5246" y="85"/>
                    </a:cubicBezTo>
                    <a:cubicBezTo>
                      <a:pt x="5121" y="124"/>
                      <a:pt x="5043" y="234"/>
                      <a:pt x="4985" y="345"/>
                    </a:cubicBezTo>
                    <a:cubicBezTo>
                      <a:pt x="4920" y="475"/>
                      <a:pt x="4868" y="618"/>
                      <a:pt x="4803" y="747"/>
                    </a:cubicBezTo>
                    <a:cubicBezTo>
                      <a:pt x="4673" y="1014"/>
                      <a:pt x="4505" y="1248"/>
                      <a:pt x="4284" y="1443"/>
                    </a:cubicBezTo>
                    <a:cubicBezTo>
                      <a:pt x="4081" y="1616"/>
                      <a:pt x="3821" y="1755"/>
                      <a:pt x="3554" y="1755"/>
                    </a:cubicBezTo>
                    <a:cubicBezTo>
                      <a:pt x="3548" y="1755"/>
                      <a:pt x="3542" y="1755"/>
                      <a:pt x="3537" y="1755"/>
                    </a:cubicBezTo>
                    <a:cubicBezTo>
                      <a:pt x="3257" y="1749"/>
                      <a:pt x="3030" y="1554"/>
                      <a:pt x="2750" y="1548"/>
                    </a:cubicBezTo>
                    <a:cubicBezTo>
                      <a:pt x="2613" y="1548"/>
                      <a:pt x="2490" y="1605"/>
                      <a:pt x="2367" y="1658"/>
                    </a:cubicBezTo>
                    <a:cubicBezTo>
                      <a:pt x="2244" y="1722"/>
                      <a:pt x="2113" y="1767"/>
                      <a:pt x="1977" y="1788"/>
                    </a:cubicBezTo>
                    <a:cubicBezTo>
                      <a:pt x="1921" y="1796"/>
                      <a:pt x="1866" y="1800"/>
                      <a:pt x="1809" y="1800"/>
                    </a:cubicBezTo>
                    <a:cubicBezTo>
                      <a:pt x="1589" y="1800"/>
                      <a:pt x="1368" y="1740"/>
                      <a:pt x="1177" y="1632"/>
                    </a:cubicBezTo>
                    <a:cubicBezTo>
                      <a:pt x="957" y="1502"/>
                      <a:pt x="774" y="1314"/>
                      <a:pt x="645" y="1092"/>
                    </a:cubicBezTo>
                    <a:cubicBezTo>
                      <a:pt x="579" y="981"/>
                      <a:pt x="528" y="858"/>
                      <a:pt x="489" y="735"/>
                    </a:cubicBezTo>
                    <a:cubicBezTo>
                      <a:pt x="450" y="606"/>
                      <a:pt x="411" y="475"/>
                      <a:pt x="352" y="345"/>
                    </a:cubicBezTo>
                    <a:cubicBezTo>
                      <a:pt x="300" y="234"/>
                      <a:pt x="235" y="138"/>
                      <a:pt x="130" y="66"/>
                    </a:cubicBezTo>
                    <a:cubicBezTo>
                      <a:pt x="91" y="39"/>
                      <a:pt x="46" y="13"/>
                      <a:pt x="1" y="0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31" name="Google Shape;3031;p34"/>
              <p:cNvSpPr/>
              <p:nvPr/>
            </p:nvSpPr>
            <p:spPr>
              <a:xfrm>
                <a:off x="864225" y="2108750"/>
                <a:ext cx="1350" cy="1000"/>
              </a:xfrm>
              <a:custGeom>
                <a:rect b="b" l="l" r="r" t="t"/>
                <a:pathLst>
                  <a:path extrusionOk="0" h="40" w="54">
                    <a:moveTo>
                      <a:pt x="27" y="1"/>
                    </a:moveTo>
                    <a:cubicBezTo>
                      <a:pt x="0" y="1"/>
                      <a:pt x="0" y="40"/>
                      <a:pt x="27" y="40"/>
                    </a:cubicBezTo>
                    <a:cubicBezTo>
                      <a:pt x="54" y="40"/>
                      <a:pt x="54" y="1"/>
                      <a:pt x="27" y="1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32" name="Google Shape;3032;p34"/>
              <p:cNvSpPr/>
              <p:nvPr/>
            </p:nvSpPr>
            <p:spPr>
              <a:xfrm>
                <a:off x="867000" y="2110875"/>
                <a:ext cx="1350" cy="1000"/>
              </a:xfrm>
              <a:custGeom>
                <a:rect b="b" l="l" r="r" t="t"/>
                <a:pathLst>
                  <a:path extrusionOk="0" h="40" w="54">
                    <a:moveTo>
                      <a:pt x="27" y="0"/>
                    </a:moveTo>
                    <a:cubicBezTo>
                      <a:pt x="0" y="0"/>
                      <a:pt x="0" y="39"/>
                      <a:pt x="27" y="39"/>
                    </a:cubicBezTo>
                    <a:cubicBezTo>
                      <a:pt x="53" y="39"/>
                      <a:pt x="53" y="0"/>
                      <a:pt x="27" y="0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33" name="Google Shape;3033;p34"/>
              <p:cNvSpPr/>
              <p:nvPr/>
            </p:nvSpPr>
            <p:spPr>
              <a:xfrm>
                <a:off x="867800" y="2108600"/>
                <a:ext cx="1175" cy="1000"/>
              </a:xfrm>
              <a:custGeom>
                <a:rect b="b" l="l" r="r" t="t"/>
                <a:pathLst>
                  <a:path extrusionOk="0" h="40" w="47">
                    <a:moveTo>
                      <a:pt x="27" y="1"/>
                    </a:moveTo>
                    <a:cubicBezTo>
                      <a:pt x="1" y="1"/>
                      <a:pt x="1" y="40"/>
                      <a:pt x="27" y="40"/>
                    </a:cubicBezTo>
                    <a:cubicBezTo>
                      <a:pt x="46" y="40"/>
                      <a:pt x="46" y="1"/>
                      <a:pt x="27" y="1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34" name="Google Shape;3034;p34"/>
              <p:cNvSpPr/>
              <p:nvPr/>
            </p:nvSpPr>
            <p:spPr>
              <a:xfrm>
                <a:off x="863650" y="2110875"/>
                <a:ext cx="1200" cy="1025"/>
              </a:xfrm>
              <a:custGeom>
                <a:rect b="b" l="l" r="r" t="t"/>
                <a:pathLst>
                  <a:path extrusionOk="0" h="41" w="48">
                    <a:moveTo>
                      <a:pt x="20" y="1"/>
                    </a:moveTo>
                    <a:cubicBezTo>
                      <a:pt x="13" y="1"/>
                      <a:pt x="7" y="4"/>
                      <a:pt x="5" y="12"/>
                    </a:cubicBezTo>
                    <a:cubicBezTo>
                      <a:pt x="1" y="29"/>
                      <a:pt x="12" y="40"/>
                      <a:pt x="24" y="40"/>
                    </a:cubicBezTo>
                    <a:cubicBezTo>
                      <a:pt x="31" y="40"/>
                      <a:pt x="39" y="36"/>
                      <a:pt x="44" y="27"/>
                    </a:cubicBezTo>
                    <a:cubicBezTo>
                      <a:pt x="48" y="13"/>
                      <a:pt x="32" y="1"/>
                      <a:pt x="20" y="1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35" name="Google Shape;3035;p34"/>
              <p:cNvSpPr/>
              <p:nvPr/>
            </p:nvSpPr>
            <p:spPr>
              <a:xfrm>
                <a:off x="858675" y="2108925"/>
                <a:ext cx="1250" cy="975"/>
              </a:xfrm>
              <a:custGeom>
                <a:rect b="b" l="l" r="r" t="t"/>
                <a:pathLst>
                  <a:path extrusionOk="0" h="39" w="50">
                    <a:moveTo>
                      <a:pt x="23" y="1"/>
                    </a:moveTo>
                    <a:cubicBezTo>
                      <a:pt x="17" y="1"/>
                      <a:pt x="11" y="4"/>
                      <a:pt x="9" y="13"/>
                    </a:cubicBezTo>
                    <a:cubicBezTo>
                      <a:pt x="1" y="26"/>
                      <a:pt x="15" y="39"/>
                      <a:pt x="27" y="39"/>
                    </a:cubicBezTo>
                    <a:cubicBezTo>
                      <a:pt x="33" y="39"/>
                      <a:pt x="39" y="35"/>
                      <a:pt x="42" y="27"/>
                    </a:cubicBezTo>
                    <a:cubicBezTo>
                      <a:pt x="50" y="13"/>
                      <a:pt x="36" y="1"/>
                      <a:pt x="23" y="1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36" name="Google Shape;3036;p34"/>
              <p:cNvSpPr/>
              <p:nvPr/>
            </p:nvSpPr>
            <p:spPr>
              <a:xfrm>
                <a:off x="875025" y="2106450"/>
                <a:ext cx="1225" cy="1025"/>
              </a:xfrm>
              <a:custGeom>
                <a:rect b="b" l="l" r="r" t="t"/>
                <a:pathLst>
                  <a:path extrusionOk="0" h="41" w="49">
                    <a:moveTo>
                      <a:pt x="25" y="1"/>
                    </a:moveTo>
                    <a:cubicBezTo>
                      <a:pt x="18" y="1"/>
                      <a:pt x="10" y="5"/>
                      <a:pt x="5" y="15"/>
                    </a:cubicBezTo>
                    <a:cubicBezTo>
                      <a:pt x="0" y="27"/>
                      <a:pt x="12" y="40"/>
                      <a:pt x="25" y="40"/>
                    </a:cubicBezTo>
                    <a:cubicBezTo>
                      <a:pt x="32" y="40"/>
                      <a:pt x="39" y="36"/>
                      <a:pt x="44" y="27"/>
                    </a:cubicBezTo>
                    <a:cubicBezTo>
                      <a:pt x="48" y="12"/>
                      <a:pt x="37" y="1"/>
                      <a:pt x="25" y="1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37" name="Google Shape;3037;p34"/>
              <p:cNvSpPr/>
              <p:nvPr/>
            </p:nvSpPr>
            <p:spPr>
              <a:xfrm>
                <a:off x="901675" y="2070975"/>
                <a:ext cx="1200" cy="1000"/>
              </a:xfrm>
              <a:custGeom>
                <a:rect b="b" l="l" r="r" t="t"/>
                <a:pathLst>
                  <a:path extrusionOk="0" h="40" w="48">
                    <a:moveTo>
                      <a:pt x="21" y="1"/>
                    </a:moveTo>
                    <a:cubicBezTo>
                      <a:pt x="15" y="1"/>
                      <a:pt x="9" y="4"/>
                      <a:pt x="4" y="10"/>
                    </a:cubicBezTo>
                    <a:cubicBezTo>
                      <a:pt x="0" y="28"/>
                      <a:pt x="14" y="39"/>
                      <a:pt x="27" y="39"/>
                    </a:cubicBezTo>
                    <a:cubicBezTo>
                      <a:pt x="33" y="39"/>
                      <a:pt x="39" y="36"/>
                      <a:pt x="43" y="30"/>
                    </a:cubicBezTo>
                    <a:cubicBezTo>
                      <a:pt x="48" y="12"/>
                      <a:pt x="34" y="1"/>
                      <a:pt x="21" y="1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38" name="Google Shape;3038;p34"/>
              <p:cNvSpPr/>
              <p:nvPr/>
            </p:nvSpPr>
            <p:spPr>
              <a:xfrm>
                <a:off x="861200" y="2109425"/>
                <a:ext cx="1225" cy="950"/>
              </a:xfrm>
              <a:custGeom>
                <a:rect b="b" l="l" r="r" t="t"/>
                <a:pathLst>
                  <a:path extrusionOk="0" h="38" w="49">
                    <a:moveTo>
                      <a:pt x="23" y="0"/>
                    </a:moveTo>
                    <a:cubicBezTo>
                      <a:pt x="16" y="0"/>
                      <a:pt x="9" y="4"/>
                      <a:pt x="5" y="13"/>
                    </a:cubicBezTo>
                    <a:cubicBezTo>
                      <a:pt x="0" y="25"/>
                      <a:pt x="16" y="38"/>
                      <a:pt x="29" y="38"/>
                    </a:cubicBezTo>
                    <a:cubicBezTo>
                      <a:pt x="35" y="38"/>
                      <a:pt x="41" y="34"/>
                      <a:pt x="43" y="25"/>
                    </a:cubicBezTo>
                    <a:cubicBezTo>
                      <a:pt x="49" y="13"/>
                      <a:pt x="36" y="0"/>
                      <a:pt x="23" y="0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39" name="Google Shape;3039;p34"/>
              <p:cNvSpPr/>
              <p:nvPr/>
            </p:nvSpPr>
            <p:spPr>
              <a:xfrm>
                <a:off x="871175" y="2106825"/>
                <a:ext cx="1275" cy="1000"/>
              </a:xfrm>
              <a:custGeom>
                <a:rect b="b" l="l" r="r" t="t"/>
                <a:pathLst>
                  <a:path extrusionOk="0" h="40" w="51">
                    <a:moveTo>
                      <a:pt x="24" y="0"/>
                    </a:moveTo>
                    <a:cubicBezTo>
                      <a:pt x="18" y="0"/>
                      <a:pt x="12" y="4"/>
                      <a:pt x="9" y="12"/>
                    </a:cubicBezTo>
                    <a:cubicBezTo>
                      <a:pt x="1" y="29"/>
                      <a:pt x="13" y="40"/>
                      <a:pt x="25" y="40"/>
                    </a:cubicBezTo>
                    <a:cubicBezTo>
                      <a:pt x="32" y="40"/>
                      <a:pt x="39" y="36"/>
                      <a:pt x="42" y="26"/>
                    </a:cubicBezTo>
                    <a:cubicBezTo>
                      <a:pt x="50" y="13"/>
                      <a:pt x="36" y="0"/>
                      <a:pt x="24" y="0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40" name="Google Shape;3040;p34"/>
              <p:cNvSpPr/>
              <p:nvPr/>
            </p:nvSpPr>
            <p:spPr>
              <a:xfrm>
                <a:off x="873125" y="2109825"/>
                <a:ext cx="1325" cy="925"/>
              </a:xfrm>
              <a:custGeom>
                <a:rect b="b" l="l" r="r" t="t"/>
                <a:pathLst>
                  <a:path extrusionOk="0" h="37" w="53">
                    <a:moveTo>
                      <a:pt x="24" y="0"/>
                    </a:moveTo>
                    <a:cubicBezTo>
                      <a:pt x="18" y="0"/>
                      <a:pt x="12" y="3"/>
                      <a:pt x="9" y="9"/>
                    </a:cubicBezTo>
                    <a:cubicBezTo>
                      <a:pt x="1" y="26"/>
                      <a:pt x="12" y="37"/>
                      <a:pt x="26" y="37"/>
                    </a:cubicBezTo>
                    <a:cubicBezTo>
                      <a:pt x="34" y="37"/>
                      <a:pt x="43" y="33"/>
                      <a:pt x="48" y="23"/>
                    </a:cubicBezTo>
                    <a:cubicBezTo>
                      <a:pt x="53" y="10"/>
                      <a:pt x="37" y="0"/>
                      <a:pt x="24" y="0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41" name="Google Shape;3041;p34"/>
              <p:cNvSpPr/>
              <p:nvPr/>
            </p:nvSpPr>
            <p:spPr>
              <a:xfrm>
                <a:off x="877150" y="2107800"/>
                <a:ext cx="1200" cy="1000"/>
              </a:xfrm>
              <a:custGeom>
                <a:rect b="b" l="l" r="r" t="t"/>
                <a:pathLst>
                  <a:path extrusionOk="0" h="40" w="48">
                    <a:moveTo>
                      <a:pt x="22" y="0"/>
                    </a:moveTo>
                    <a:cubicBezTo>
                      <a:pt x="15" y="0"/>
                      <a:pt x="9" y="4"/>
                      <a:pt x="4" y="12"/>
                    </a:cubicBezTo>
                    <a:cubicBezTo>
                      <a:pt x="1" y="29"/>
                      <a:pt x="11" y="40"/>
                      <a:pt x="23" y="40"/>
                    </a:cubicBezTo>
                    <a:cubicBezTo>
                      <a:pt x="30" y="40"/>
                      <a:pt x="38" y="36"/>
                      <a:pt x="43" y="26"/>
                    </a:cubicBezTo>
                    <a:cubicBezTo>
                      <a:pt x="47" y="13"/>
                      <a:pt x="35" y="0"/>
                      <a:pt x="22" y="0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42" name="Google Shape;3042;p34"/>
              <p:cNvSpPr/>
              <p:nvPr/>
            </p:nvSpPr>
            <p:spPr>
              <a:xfrm>
                <a:off x="904650" y="2070375"/>
                <a:ext cx="1300" cy="1025"/>
              </a:xfrm>
              <a:custGeom>
                <a:rect b="b" l="l" r="r" t="t"/>
                <a:pathLst>
                  <a:path extrusionOk="0" h="41" w="52">
                    <a:moveTo>
                      <a:pt x="26" y="1"/>
                    </a:moveTo>
                    <a:cubicBezTo>
                      <a:pt x="18" y="1"/>
                      <a:pt x="11" y="5"/>
                      <a:pt x="9" y="15"/>
                    </a:cubicBezTo>
                    <a:cubicBezTo>
                      <a:pt x="0" y="27"/>
                      <a:pt x="14" y="40"/>
                      <a:pt x="28" y="40"/>
                    </a:cubicBezTo>
                    <a:cubicBezTo>
                      <a:pt x="36" y="40"/>
                      <a:pt x="43" y="37"/>
                      <a:pt x="48" y="28"/>
                    </a:cubicBezTo>
                    <a:cubicBezTo>
                      <a:pt x="51" y="12"/>
                      <a:pt x="38" y="1"/>
                      <a:pt x="26" y="1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43" name="Google Shape;3043;p34"/>
              <p:cNvSpPr/>
              <p:nvPr/>
            </p:nvSpPr>
            <p:spPr>
              <a:xfrm>
                <a:off x="879100" y="2105850"/>
                <a:ext cx="1200" cy="1000"/>
              </a:xfrm>
              <a:custGeom>
                <a:rect b="b" l="l" r="r" t="t"/>
                <a:pathLst>
                  <a:path extrusionOk="0" h="40" w="48">
                    <a:moveTo>
                      <a:pt x="22" y="0"/>
                    </a:moveTo>
                    <a:cubicBezTo>
                      <a:pt x="15" y="0"/>
                      <a:pt x="9" y="4"/>
                      <a:pt x="4" y="12"/>
                    </a:cubicBezTo>
                    <a:cubicBezTo>
                      <a:pt x="0" y="29"/>
                      <a:pt x="11" y="40"/>
                      <a:pt x="23" y="40"/>
                    </a:cubicBezTo>
                    <a:cubicBezTo>
                      <a:pt x="30" y="40"/>
                      <a:pt x="38" y="36"/>
                      <a:pt x="43" y="26"/>
                    </a:cubicBezTo>
                    <a:cubicBezTo>
                      <a:pt x="47" y="13"/>
                      <a:pt x="35" y="0"/>
                      <a:pt x="22" y="0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44" name="Google Shape;3044;p34"/>
              <p:cNvSpPr/>
              <p:nvPr/>
            </p:nvSpPr>
            <p:spPr>
              <a:xfrm>
                <a:off x="869225" y="2110800"/>
                <a:ext cx="1275" cy="975"/>
              </a:xfrm>
              <a:custGeom>
                <a:rect b="b" l="l" r="r" t="t"/>
                <a:pathLst>
                  <a:path extrusionOk="0" h="39" w="51">
                    <a:moveTo>
                      <a:pt x="23" y="0"/>
                    </a:moveTo>
                    <a:cubicBezTo>
                      <a:pt x="17" y="0"/>
                      <a:pt x="12" y="3"/>
                      <a:pt x="9" y="9"/>
                    </a:cubicBezTo>
                    <a:cubicBezTo>
                      <a:pt x="0" y="27"/>
                      <a:pt x="14" y="38"/>
                      <a:pt x="27" y="38"/>
                    </a:cubicBezTo>
                    <a:cubicBezTo>
                      <a:pt x="34" y="38"/>
                      <a:pt x="40" y="36"/>
                      <a:pt x="42" y="30"/>
                    </a:cubicBezTo>
                    <a:cubicBezTo>
                      <a:pt x="51" y="12"/>
                      <a:pt x="36" y="0"/>
                      <a:pt x="23" y="0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45" name="Google Shape;3045;p34"/>
              <p:cNvSpPr/>
              <p:nvPr/>
            </p:nvSpPr>
            <p:spPr>
              <a:xfrm>
                <a:off x="881050" y="2103850"/>
                <a:ext cx="1300" cy="1025"/>
              </a:xfrm>
              <a:custGeom>
                <a:rect b="b" l="l" r="r" t="t"/>
                <a:pathLst>
                  <a:path extrusionOk="0" h="41" w="52">
                    <a:moveTo>
                      <a:pt x="26" y="1"/>
                    </a:moveTo>
                    <a:cubicBezTo>
                      <a:pt x="18" y="1"/>
                      <a:pt x="9" y="5"/>
                      <a:pt x="4" y="14"/>
                    </a:cubicBezTo>
                    <a:cubicBezTo>
                      <a:pt x="0" y="28"/>
                      <a:pt x="16" y="40"/>
                      <a:pt x="29" y="40"/>
                    </a:cubicBezTo>
                    <a:cubicBezTo>
                      <a:pt x="35" y="40"/>
                      <a:pt x="41" y="37"/>
                      <a:pt x="43" y="28"/>
                    </a:cubicBezTo>
                    <a:cubicBezTo>
                      <a:pt x="51" y="12"/>
                      <a:pt x="39" y="1"/>
                      <a:pt x="26" y="1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46" name="Google Shape;3046;p34"/>
              <p:cNvSpPr/>
              <p:nvPr/>
            </p:nvSpPr>
            <p:spPr>
              <a:xfrm>
                <a:off x="904650" y="2067425"/>
                <a:ext cx="1300" cy="975"/>
              </a:xfrm>
              <a:custGeom>
                <a:rect b="b" l="l" r="r" t="t"/>
                <a:pathLst>
                  <a:path extrusionOk="0" h="39" w="52">
                    <a:moveTo>
                      <a:pt x="23" y="0"/>
                    </a:moveTo>
                    <a:cubicBezTo>
                      <a:pt x="16" y="0"/>
                      <a:pt x="11" y="3"/>
                      <a:pt x="9" y="10"/>
                    </a:cubicBezTo>
                    <a:cubicBezTo>
                      <a:pt x="0" y="27"/>
                      <a:pt x="15" y="38"/>
                      <a:pt x="29" y="38"/>
                    </a:cubicBezTo>
                    <a:cubicBezTo>
                      <a:pt x="36" y="38"/>
                      <a:pt x="43" y="35"/>
                      <a:pt x="48" y="29"/>
                    </a:cubicBezTo>
                    <a:cubicBezTo>
                      <a:pt x="52" y="12"/>
                      <a:pt x="36" y="0"/>
                      <a:pt x="23" y="0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47" name="Google Shape;3047;p34"/>
              <p:cNvSpPr/>
              <p:nvPr/>
            </p:nvSpPr>
            <p:spPr>
              <a:xfrm>
                <a:off x="870200" y="2108775"/>
                <a:ext cx="1275" cy="1000"/>
              </a:xfrm>
              <a:custGeom>
                <a:rect b="b" l="l" r="r" t="t"/>
                <a:pathLst>
                  <a:path extrusionOk="0" h="40" w="51">
                    <a:moveTo>
                      <a:pt x="24" y="0"/>
                    </a:moveTo>
                    <a:cubicBezTo>
                      <a:pt x="18" y="0"/>
                      <a:pt x="12" y="4"/>
                      <a:pt x="9" y="12"/>
                    </a:cubicBezTo>
                    <a:cubicBezTo>
                      <a:pt x="1" y="29"/>
                      <a:pt x="13" y="40"/>
                      <a:pt x="25" y="40"/>
                    </a:cubicBezTo>
                    <a:cubicBezTo>
                      <a:pt x="32" y="40"/>
                      <a:pt x="39" y="36"/>
                      <a:pt x="42" y="26"/>
                    </a:cubicBezTo>
                    <a:cubicBezTo>
                      <a:pt x="50" y="13"/>
                      <a:pt x="36" y="0"/>
                      <a:pt x="24" y="0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48" name="Google Shape;3048;p34"/>
              <p:cNvSpPr/>
              <p:nvPr/>
            </p:nvSpPr>
            <p:spPr>
              <a:xfrm>
                <a:off x="822300" y="2109725"/>
                <a:ext cx="1200" cy="1000"/>
              </a:xfrm>
              <a:custGeom>
                <a:rect b="b" l="l" r="r" t="t"/>
                <a:pathLst>
                  <a:path extrusionOk="0" h="40" w="48">
                    <a:moveTo>
                      <a:pt x="27" y="1"/>
                    </a:moveTo>
                    <a:cubicBezTo>
                      <a:pt x="1" y="1"/>
                      <a:pt x="1" y="40"/>
                      <a:pt x="27" y="40"/>
                    </a:cubicBezTo>
                    <a:cubicBezTo>
                      <a:pt x="48" y="40"/>
                      <a:pt x="48" y="1"/>
                      <a:pt x="27" y="1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49" name="Google Shape;3049;p34"/>
              <p:cNvSpPr/>
              <p:nvPr/>
            </p:nvSpPr>
            <p:spPr>
              <a:xfrm>
                <a:off x="819575" y="2111850"/>
                <a:ext cx="1150" cy="975"/>
              </a:xfrm>
              <a:custGeom>
                <a:rect b="b" l="l" r="r" t="t"/>
                <a:pathLst>
                  <a:path extrusionOk="0" h="39" w="46">
                    <a:moveTo>
                      <a:pt x="19" y="0"/>
                    </a:moveTo>
                    <a:cubicBezTo>
                      <a:pt x="1" y="0"/>
                      <a:pt x="1" y="39"/>
                      <a:pt x="19" y="39"/>
                    </a:cubicBezTo>
                    <a:cubicBezTo>
                      <a:pt x="46" y="39"/>
                      <a:pt x="46" y="0"/>
                      <a:pt x="19" y="0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50" name="Google Shape;3050;p34"/>
              <p:cNvSpPr/>
              <p:nvPr/>
            </p:nvSpPr>
            <p:spPr>
              <a:xfrm>
                <a:off x="818750" y="2109575"/>
                <a:ext cx="1325" cy="1000"/>
              </a:xfrm>
              <a:custGeom>
                <a:rect b="b" l="l" r="r" t="t"/>
                <a:pathLst>
                  <a:path extrusionOk="0" h="40" w="53">
                    <a:moveTo>
                      <a:pt x="26" y="1"/>
                    </a:moveTo>
                    <a:cubicBezTo>
                      <a:pt x="1" y="1"/>
                      <a:pt x="1" y="40"/>
                      <a:pt x="26" y="40"/>
                    </a:cubicBezTo>
                    <a:cubicBezTo>
                      <a:pt x="52" y="40"/>
                      <a:pt x="52" y="1"/>
                      <a:pt x="26" y="1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51" name="Google Shape;3051;p34"/>
              <p:cNvSpPr/>
              <p:nvPr/>
            </p:nvSpPr>
            <p:spPr>
              <a:xfrm>
                <a:off x="822925" y="2111850"/>
                <a:ext cx="1250" cy="1025"/>
              </a:xfrm>
              <a:custGeom>
                <a:rect b="b" l="l" r="r" t="t"/>
                <a:pathLst>
                  <a:path extrusionOk="0" h="41" w="50">
                    <a:moveTo>
                      <a:pt x="27" y="1"/>
                    </a:moveTo>
                    <a:cubicBezTo>
                      <a:pt x="14" y="1"/>
                      <a:pt x="0" y="13"/>
                      <a:pt x="9" y="27"/>
                    </a:cubicBezTo>
                    <a:cubicBezTo>
                      <a:pt x="11" y="36"/>
                      <a:pt x="18" y="40"/>
                      <a:pt x="25" y="40"/>
                    </a:cubicBezTo>
                    <a:cubicBezTo>
                      <a:pt x="37" y="40"/>
                      <a:pt x="49" y="29"/>
                      <a:pt x="41" y="12"/>
                    </a:cubicBezTo>
                    <a:cubicBezTo>
                      <a:pt x="39" y="4"/>
                      <a:pt x="33" y="1"/>
                      <a:pt x="27" y="1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52" name="Google Shape;3052;p34"/>
              <p:cNvSpPr/>
              <p:nvPr/>
            </p:nvSpPr>
            <p:spPr>
              <a:xfrm>
                <a:off x="827800" y="2109900"/>
                <a:ext cx="1300" cy="1025"/>
              </a:xfrm>
              <a:custGeom>
                <a:rect b="b" l="l" r="r" t="t"/>
                <a:pathLst>
                  <a:path extrusionOk="0" h="41" w="52">
                    <a:moveTo>
                      <a:pt x="29" y="1"/>
                    </a:moveTo>
                    <a:cubicBezTo>
                      <a:pt x="14" y="1"/>
                      <a:pt x="0" y="13"/>
                      <a:pt x="9" y="27"/>
                    </a:cubicBezTo>
                    <a:cubicBezTo>
                      <a:pt x="11" y="36"/>
                      <a:pt x="18" y="40"/>
                      <a:pt x="25" y="40"/>
                    </a:cubicBezTo>
                    <a:cubicBezTo>
                      <a:pt x="38" y="40"/>
                      <a:pt x="51" y="29"/>
                      <a:pt x="48" y="13"/>
                    </a:cubicBezTo>
                    <a:cubicBezTo>
                      <a:pt x="43" y="4"/>
                      <a:pt x="36" y="1"/>
                      <a:pt x="29" y="1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53" name="Google Shape;3053;p34"/>
              <p:cNvSpPr/>
              <p:nvPr/>
            </p:nvSpPr>
            <p:spPr>
              <a:xfrm>
                <a:off x="811500" y="2107425"/>
                <a:ext cx="1225" cy="1000"/>
              </a:xfrm>
              <a:custGeom>
                <a:rect b="b" l="l" r="r" t="t"/>
                <a:pathLst>
                  <a:path extrusionOk="0" h="40" w="49">
                    <a:moveTo>
                      <a:pt x="23" y="1"/>
                    </a:moveTo>
                    <a:cubicBezTo>
                      <a:pt x="11" y="1"/>
                      <a:pt x="0" y="12"/>
                      <a:pt x="4" y="27"/>
                    </a:cubicBezTo>
                    <a:cubicBezTo>
                      <a:pt x="9" y="36"/>
                      <a:pt x="16" y="40"/>
                      <a:pt x="23" y="40"/>
                    </a:cubicBezTo>
                    <a:cubicBezTo>
                      <a:pt x="36" y="40"/>
                      <a:pt x="48" y="27"/>
                      <a:pt x="43" y="15"/>
                    </a:cubicBezTo>
                    <a:cubicBezTo>
                      <a:pt x="38" y="5"/>
                      <a:pt x="31" y="1"/>
                      <a:pt x="23" y="1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54" name="Google Shape;3054;p34"/>
              <p:cNvSpPr/>
              <p:nvPr/>
            </p:nvSpPr>
            <p:spPr>
              <a:xfrm>
                <a:off x="784900" y="2071950"/>
                <a:ext cx="1275" cy="1000"/>
              </a:xfrm>
              <a:custGeom>
                <a:rect b="b" l="l" r="r" t="t"/>
                <a:pathLst>
                  <a:path extrusionOk="0" h="40" w="51">
                    <a:moveTo>
                      <a:pt x="28" y="1"/>
                    </a:moveTo>
                    <a:cubicBezTo>
                      <a:pt x="15" y="1"/>
                      <a:pt x="1" y="12"/>
                      <a:pt x="9" y="30"/>
                    </a:cubicBezTo>
                    <a:cubicBezTo>
                      <a:pt x="11" y="36"/>
                      <a:pt x="17" y="39"/>
                      <a:pt x="23" y="39"/>
                    </a:cubicBezTo>
                    <a:cubicBezTo>
                      <a:pt x="35" y="39"/>
                      <a:pt x="50" y="28"/>
                      <a:pt x="42" y="10"/>
                    </a:cubicBezTo>
                    <a:cubicBezTo>
                      <a:pt x="40" y="4"/>
                      <a:pt x="34" y="1"/>
                      <a:pt x="28" y="1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55" name="Google Shape;3055;p34"/>
              <p:cNvSpPr/>
              <p:nvPr/>
            </p:nvSpPr>
            <p:spPr>
              <a:xfrm>
                <a:off x="825300" y="2110400"/>
                <a:ext cx="1225" cy="1000"/>
              </a:xfrm>
              <a:custGeom>
                <a:rect b="b" l="l" r="r" t="t"/>
                <a:pathLst>
                  <a:path extrusionOk="0" h="40" w="49">
                    <a:moveTo>
                      <a:pt x="26" y="0"/>
                    </a:moveTo>
                    <a:cubicBezTo>
                      <a:pt x="13" y="0"/>
                      <a:pt x="1" y="13"/>
                      <a:pt x="6" y="25"/>
                    </a:cubicBezTo>
                    <a:cubicBezTo>
                      <a:pt x="10" y="36"/>
                      <a:pt x="18" y="40"/>
                      <a:pt x="26" y="40"/>
                    </a:cubicBezTo>
                    <a:cubicBezTo>
                      <a:pt x="38" y="40"/>
                      <a:pt x="48" y="29"/>
                      <a:pt x="45" y="13"/>
                    </a:cubicBezTo>
                    <a:cubicBezTo>
                      <a:pt x="40" y="4"/>
                      <a:pt x="33" y="0"/>
                      <a:pt x="26" y="0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56" name="Google Shape;3056;p34"/>
              <p:cNvSpPr/>
              <p:nvPr/>
            </p:nvSpPr>
            <p:spPr>
              <a:xfrm>
                <a:off x="815275" y="2107800"/>
                <a:ext cx="1275" cy="1000"/>
              </a:xfrm>
              <a:custGeom>
                <a:rect b="b" l="l" r="r" t="t"/>
                <a:pathLst>
                  <a:path extrusionOk="0" h="40" w="51">
                    <a:moveTo>
                      <a:pt x="27" y="0"/>
                    </a:moveTo>
                    <a:cubicBezTo>
                      <a:pt x="15" y="0"/>
                      <a:pt x="1" y="13"/>
                      <a:pt x="9" y="26"/>
                    </a:cubicBezTo>
                    <a:cubicBezTo>
                      <a:pt x="12" y="36"/>
                      <a:pt x="19" y="40"/>
                      <a:pt x="27" y="40"/>
                    </a:cubicBezTo>
                    <a:cubicBezTo>
                      <a:pt x="39" y="40"/>
                      <a:pt x="50" y="29"/>
                      <a:pt x="42" y="12"/>
                    </a:cubicBezTo>
                    <a:cubicBezTo>
                      <a:pt x="40" y="4"/>
                      <a:pt x="34" y="0"/>
                      <a:pt x="27" y="0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57" name="Google Shape;3057;p34"/>
              <p:cNvSpPr/>
              <p:nvPr/>
            </p:nvSpPr>
            <p:spPr>
              <a:xfrm>
                <a:off x="813325" y="2110800"/>
                <a:ext cx="1300" cy="975"/>
              </a:xfrm>
              <a:custGeom>
                <a:rect b="b" l="l" r="r" t="t"/>
                <a:pathLst>
                  <a:path extrusionOk="0" h="39" w="52">
                    <a:moveTo>
                      <a:pt x="28" y="0"/>
                    </a:moveTo>
                    <a:cubicBezTo>
                      <a:pt x="15" y="0"/>
                      <a:pt x="1" y="12"/>
                      <a:pt x="9" y="30"/>
                    </a:cubicBezTo>
                    <a:cubicBezTo>
                      <a:pt x="12" y="36"/>
                      <a:pt x="18" y="38"/>
                      <a:pt x="24" y="38"/>
                    </a:cubicBezTo>
                    <a:cubicBezTo>
                      <a:pt x="37" y="38"/>
                      <a:pt x="51" y="27"/>
                      <a:pt x="42" y="9"/>
                    </a:cubicBezTo>
                    <a:cubicBezTo>
                      <a:pt x="40" y="3"/>
                      <a:pt x="34" y="0"/>
                      <a:pt x="28" y="0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58" name="Google Shape;3058;p34"/>
              <p:cNvSpPr/>
              <p:nvPr/>
            </p:nvSpPr>
            <p:spPr>
              <a:xfrm>
                <a:off x="809375" y="2108775"/>
                <a:ext cx="1325" cy="1000"/>
              </a:xfrm>
              <a:custGeom>
                <a:rect b="b" l="l" r="r" t="t"/>
                <a:pathLst>
                  <a:path extrusionOk="0" h="40" w="53">
                    <a:moveTo>
                      <a:pt x="29" y="0"/>
                    </a:moveTo>
                    <a:cubicBezTo>
                      <a:pt x="16" y="0"/>
                      <a:pt x="1" y="13"/>
                      <a:pt x="5" y="26"/>
                    </a:cubicBezTo>
                    <a:cubicBezTo>
                      <a:pt x="10" y="36"/>
                      <a:pt x="19" y="40"/>
                      <a:pt x="27" y="40"/>
                    </a:cubicBezTo>
                    <a:cubicBezTo>
                      <a:pt x="41" y="40"/>
                      <a:pt x="52" y="29"/>
                      <a:pt x="44" y="12"/>
                    </a:cubicBezTo>
                    <a:cubicBezTo>
                      <a:pt x="42" y="4"/>
                      <a:pt x="36" y="0"/>
                      <a:pt x="29" y="0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59" name="Google Shape;3059;p34"/>
              <p:cNvSpPr/>
              <p:nvPr/>
            </p:nvSpPr>
            <p:spPr>
              <a:xfrm>
                <a:off x="781850" y="2071350"/>
                <a:ext cx="1225" cy="1025"/>
              </a:xfrm>
              <a:custGeom>
                <a:rect b="b" l="l" r="r" t="t"/>
                <a:pathLst>
                  <a:path extrusionOk="0" h="41" w="49">
                    <a:moveTo>
                      <a:pt x="24" y="1"/>
                    </a:moveTo>
                    <a:cubicBezTo>
                      <a:pt x="12" y="1"/>
                      <a:pt x="0" y="12"/>
                      <a:pt x="8" y="28"/>
                    </a:cubicBezTo>
                    <a:cubicBezTo>
                      <a:pt x="10" y="37"/>
                      <a:pt x="16" y="40"/>
                      <a:pt x="22" y="40"/>
                    </a:cubicBezTo>
                    <a:cubicBezTo>
                      <a:pt x="35" y="40"/>
                      <a:pt x="49" y="27"/>
                      <a:pt x="41" y="15"/>
                    </a:cubicBezTo>
                    <a:cubicBezTo>
                      <a:pt x="38" y="5"/>
                      <a:pt x="31" y="1"/>
                      <a:pt x="24" y="1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60" name="Google Shape;3060;p34"/>
              <p:cNvSpPr/>
              <p:nvPr/>
            </p:nvSpPr>
            <p:spPr>
              <a:xfrm>
                <a:off x="807425" y="2106825"/>
                <a:ext cx="1200" cy="1000"/>
              </a:xfrm>
              <a:custGeom>
                <a:rect b="b" l="l" r="r" t="t"/>
                <a:pathLst>
                  <a:path extrusionOk="0" h="40" w="48">
                    <a:moveTo>
                      <a:pt x="26" y="0"/>
                    </a:moveTo>
                    <a:cubicBezTo>
                      <a:pt x="13" y="0"/>
                      <a:pt x="1" y="13"/>
                      <a:pt x="5" y="26"/>
                    </a:cubicBezTo>
                    <a:cubicBezTo>
                      <a:pt x="10" y="36"/>
                      <a:pt x="18" y="40"/>
                      <a:pt x="25" y="40"/>
                    </a:cubicBezTo>
                    <a:cubicBezTo>
                      <a:pt x="37" y="40"/>
                      <a:pt x="48" y="29"/>
                      <a:pt x="44" y="12"/>
                    </a:cubicBezTo>
                    <a:cubicBezTo>
                      <a:pt x="40" y="4"/>
                      <a:pt x="33" y="0"/>
                      <a:pt x="26" y="0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61" name="Google Shape;3061;p34"/>
              <p:cNvSpPr/>
              <p:nvPr/>
            </p:nvSpPr>
            <p:spPr>
              <a:xfrm>
                <a:off x="817325" y="2111775"/>
                <a:ext cx="1250" cy="975"/>
              </a:xfrm>
              <a:custGeom>
                <a:rect b="b" l="l" r="r" t="t"/>
                <a:pathLst>
                  <a:path extrusionOk="0" h="39" w="50">
                    <a:moveTo>
                      <a:pt x="27" y="0"/>
                    </a:moveTo>
                    <a:cubicBezTo>
                      <a:pt x="14" y="0"/>
                      <a:pt x="1" y="12"/>
                      <a:pt x="5" y="30"/>
                    </a:cubicBezTo>
                    <a:cubicBezTo>
                      <a:pt x="7" y="36"/>
                      <a:pt x="13" y="38"/>
                      <a:pt x="20" y="38"/>
                    </a:cubicBezTo>
                    <a:cubicBezTo>
                      <a:pt x="33" y="38"/>
                      <a:pt x="49" y="27"/>
                      <a:pt x="44" y="9"/>
                    </a:cubicBezTo>
                    <a:cubicBezTo>
                      <a:pt x="40" y="3"/>
                      <a:pt x="33" y="0"/>
                      <a:pt x="27" y="0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62" name="Google Shape;3062;p34"/>
              <p:cNvSpPr/>
              <p:nvPr/>
            </p:nvSpPr>
            <p:spPr>
              <a:xfrm>
                <a:off x="805475" y="2104875"/>
                <a:ext cx="1200" cy="975"/>
              </a:xfrm>
              <a:custGeom>
                <a:rect b="b" l="l" r="r" t="t"/>
                <a:pathLst>
                  <a:path extrusionOk="0" h="39" w="48">
                    <a:moveTo>
                      <a:pt x="26" y="0"/>
                    </a:moveTo>
                    <a:cubicBezTo>
                      <a:pt x="13" y="0"/>
                      <a:pt x="1" y="13"/>
                      <a:pt x="5" y="26"/>
                    </a:cubicBezTo>
                    <a:cubicBezTo>
                      <a:pt x="10" y="35"/>
                      <a:pt x="16" y="38"/>
                      <a:pt x="23" y="38"/>
                    </a:cubicBezTo>
                    <a:cubicBezTo>
                      <a:pt x="36" y="38"/>
                      <a:pt x="48" y="26"/>
                      <a:pt x="44" y="12"/>
                    </a:cubicBezTo>
                    <a:cubicBezTo>
                      <a:pt x="40" y="4"/>
                      <a:pt x="33" y="0"/>
                      <a:pt x="26" y="0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63" name="Google Shape;3063;p34"/>
              <p:cNvSpPr/>
              <p:nvPr/>
            </p:nvSpPr>
            <p:spPr>
              <a:xfrm>
                <a:off x="781825" y="2068400"/>
                <a:ext cx="1250" cy="975"/>
              </a:xfrm>
              <a:custGeom>
                <a:rect b="b" l="l" r="r" t="t"/>
                <a:pathLst>
                  <a:path extrusionOk="0" h="39" w="50">
                    <a:moveTo>
                      <a:pt x="27" y="0"/>
                    </a:moveTo>
                    <a:cubicBezTo>
                      <a:pt x="15" y="0"/>
                      <a:pt x="0" y="12"/>
                      <a:pt x="9" y="29"/>
                    </a:cubicBezTo>
                    <a:cubicBezTo>
                      <a:pt x="11" y="35"/>
                      <a:pt x="17" y="38"/>
                      <a:pt x="23" y="38"/>
                    </a:cubicBezTo>
                    <a:cubicBezTo>
                      <a:pt x="35" y="38"/>
                      <a:pt x="50" y="27"/>
                      <a:pt x="42" y="10"/>
                    </a:cubicBezTo>
                    <a:cubicBezTo>
                      <a:pt x="39" y="3"/>
                      <a:pt x="34" y="0"/>
                      <a:pt x="27" y="0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64" name="Google Shape;3064;p34"/>
              <p:cNvSpPr/>
              <p:nvPr/>
            </p:nvSpPr>
            <p:spPr>
              <a:xfrm>
                <a:off x="816250" y="2109825"/>
                <a:ext cx="1325" cy="925"/>
              </a:xfrm>
              <a:custGeom>
                <a:rect b="b" l="l" r="r" t="t"/>
                <a:pathLst>
                  <a:path extrusionOk="0" h="37" w="53">
                    <a:moveTo>
                      <a:pt x="29" y="0"/>
                    </a:moveTo>
                    <a:cubicBezTo>
                      <a:pt x="15" y="0"/>
                      <a:pt x="1" y="10"/>
                      <a:pt x="9" y="23"/>
                    </a:cubicBezTo>
                    <a:cubicBezTo>
                      <a:pt x="12" y="33"/>
                      <a:pt x="19" y="37"/>
                      <a:pt x="27" y="37"/>
                    </a:cubicBezTo>
                    <a:cubicBezTo>
                      <a:pt x="40" y="37"/>
                      <a:pt x="53" y="26"/>
                      <a:pt x="48" y="9"/>
                    </a:cubicBezTo>
                    <a:cubicBezTo>
                      <a:pt x="44" y="3"/>
                      <a:pt x="36" y="0"/>
                      <a:pt x="29" y="0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65" name="Google Shape;3065;p34"/>
              <p:cNvSpPr/>
              <p:nvPr/>
            </p:nvSpPr>
            <p:spPr>
              <a:xfrm>
                <a:off x="807100" y="2043400"/>
                <a:ext cx="13200" cy="8200"/>
              </a:xfrm>
              <a:custGeom>
                <a:rect b="b" l="l" r="r" t="t"/>
                <a:pathLst>
                  <a:path extrusionOk="0" h="328" w="528">
                    <a:moveTo>
                      <a:pt x="499" y="1"/>
                    </a:moveTo>
                    <a:cubicBezTo>
                      <a:pt x="492" y="1"/>
                      <a:pt x="485" y="3"/>
                      <a:pt x="479" y="9"/>
                    </a:cubicBezTo>
                    <a:cubicBezTo>
                      <a:pt x="369" y="152"/>
                      <a:pt x="206" y="255"/>
                      <a:pt x="24" y="288"/>
                    </a:cubicBezTo>
                    <a:cubicBezTo>
                      <a:pt x="1" y="294"/>
                      <a:pt x="5" y="328"/>
                      <a:pt x="26" y="328"/>
                    </a:cubicBezTo>
                    <a:cubicBezTo>
                      <a:pt x="28" y="328"/>
                      <a:pt x="30" y="327"/>
                      <a:pt x="32" y="327"/>
                    </a:cubicBezTo>
                    <a:cubicBezTo>
                      <a:pt x="227" y="294"/>
                      <a:pt x="395" y="185"/>
                      <a:pt x="518" y="29"/>
                    </a:cubicBezTo>
                    <a:cubicBezTo>
                      <a:pt x="527" y="15"/>
                      <a:pt x="514" y="1"/>
                      <a:pt x="499" y="1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66" name="Google Shape;3066;p34"/>
              <p:cNvSpPr/>
              <p:nvPr/>
            </p:nvSpPr>
            <p:spPr>
              <a:xfrm>
                <a:off x="863250" y="2043400"/>
                <a:ext cx="13300" cy="8200"/>
              </a:xfrm>
              <a:custGeom>
                <a:rect b="b" l="l" r="r" t="t"/>
                <a:pathLst>
                  <a:path extrusionOk="0" h="328" w="532">
                    <a:moveTo>
                      <a:pt x="31" y="1"/>
                    </a:moveTo>
                    <a:cubicBezTo>
                      <a:pt x="16" y="1"/>
                      <a:pt x="0" y="15"/>
                      <a:pt x="15" y="29"/>
                    </a:cubicBezTo>
                    <a:cubicBezTo>
                      <a:pt x="131" y="185"/>
                      <a:pt x="300" y="294"/>
                      <a:pt x="495" y="327"/>
                    </a:cubicBezTo>
                    <a:cubicBezTo>
                      <a:pt x="497" y="327"/>
                      <a:pt x="499" y="328"/>
                      <a:pt x="501" y="328"/>
                    </a:cubicBezTo>
                    <a:cubicBezTo>
                      <a:pt x="523" y="328"/>
                      <a:pt x="532" y="294"/>
                      <a:pt x="507" y="288"/>
                    </a:cubicBezTo>
                    <a:cubicBezTo>
                      <a:pt x="326" y="255"/>
                      <a:pt x="156" y="152"/>
                      <a:pt x="47" y="9"/>
                    </a:cubicBezTo>
                    <a:cubicBezTo>
                      <a:pt x="43" y="3"/>
                      <a:pt x="37" y="1"/>
                      <a:pt x="31" y="1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80" name="Shape 3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" name="Google Shape;3481;p43"/>
          <p:cNvSpPr txBox="1"/>
          <p:nvPr>
            <p:ph type="title"/>
          </p:nvPr>
        </p:nvSpPr>
        <p:spPr>
          <a:xfrm>
            <a:off x="720000" y="521225"/>
            <a:ext cx="77040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ZDOJE:</a:t>
            </a:r>
            <a:endParaRPr/>
          </a:p>
        </p:txBody>
      </p:sp>
      <p:sp>
        <p:nvSpPr>
          <p:cNvPr id="3482" name="Google Shape;3482;p43"/>
          <p:cNvSpPr txBox="1"/>
          <p:nvPr>
            <p:ph idx="1" type="body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hlink"/>
                </a:solidFill>
                <a:latin typeface="Chewy"/>
                <a:ea typeface="Chewy"/>
                <a:cs typeface="Chewy"/>
                <a:sym typeface="Chewy"/>
                <a:hlinkClick r:id="rId3"/>
              </a:rPr>
              <a:t>https://citaty.net/autori/jiri-voskovec/</a:t>
            </a:r>
            <a:endParaRPr sz="1800">
              <a:latin typeface="Chewy"/>
              <a:ea typeface="Chewy"/>
              <a:cs typeface="Chewy"/>
              <a:sym typeface="Chew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hewy"/>
              <a:ea typeface="Chewy"/>
              <a:cs typeface="Chewy"/>
              <a:sym typeface="Chew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hlink"/>
                </a:solidFill>
                <a:latin typeface="Chewy"/>
                <a:ea typeface="Chewy"/>
                <a:cs typeface="Chewy"/>
                <a:sym typeface="Chewy"/>
                <a:hlinkClick r:id="rId4"/>
              </a:rPr>
              <a:t>https://cs.wikipedia.org/wiki/Osvobozen%C3%A9_divadlo</a:t>
            </a:r>
            <a:endParaRPr sz="1800">
              <a:latin typeface="Chewy"/>
              <a:ea typeface="Chewy"/>
              <a:cs typeface="Chewy"/>
              <a:sym typeface="Chew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hewy"/>
              <a:ea typeface="Chewy"/>
              <a:cs typeface="Chewy"/>
              <a:sym typeface="Chew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hlink"/>
                </a:solidFill>
                <a:latin typeface="Chewy"/>
                <a:ea typeface="Chewy"/>
                <a:cs typeface="Chewy"/>
                <a:sym typeface="Chewy"/>
                <a:hlinkClick r:id="rId5"/>
              </a:rPr>
              <a:t>https://slideplayer.cz/slide/1951241/</a:t>
            </a:r>
            <a:endParaRPr sz="1800">
              <a:latin typeface="Chewy"/>
              <a:ea typeface="Chewy"/>
              <a:cs typeface="Chewy"/>
              <a:sym typeface="Chew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hewy"/>
              <a:ea typeface="Chewy"/>
              <a:cs typeface="Chewy"/>
              <a:sym typeface="Chew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hlink"/>
                </a:solidFill>
                <a:latin typeface="Chewy"/>
                <a:ea typeface="Chewy"/>
                <a:cs typeface="Chewy"/>
                <a:sym typeface="Chewy"/>
                <a:hlinkClick r:id="rId6"/>
              </a:rPr>
              <a:t>https://www.slideserve.com/afram/osvobozen-divadlo</a:t>
            </a:r>
            <a:endParaRPr sz="1800">
              <a:latin typeface="Chewy"/>
              <a:ea typeface="Chewy"/>
              <a:cs typeface="Chewy"/>
              <a:sym typeface="Chew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70" name="Shape 30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1" name="Google Shape;3071;p35"/>
          <p:cNvGrpSpPr/>
          <p:nvPr/>
        </p:nvGrpSpPr>
        <p:grpSpPr>
          <a:xfrm>
            <a:off x="6006454" y="1006092"/>
            <a:ext cx="2165409" cy="3258629"/>
            <a:chOff x="6006454" y="1006092"/>
            <a:chExt cx="2165409" cy="3258629"/>
          </a:xfrm>
        </p:grpSpPr>
        <p:sp>
          <p:nvSpPr>
            <p:cNvPr id="3072" name="Google Shape;3072;p35"/>
            <p:cNvSpPr/>
            <p:nvPr/>
          </p:nvSpPr>
          <p:spPr>
            <a:xfrm>
              <a:off x="6214518" y="1006092"/>
              <a:ext cx="1749152" cy="2725997"/>
            </a:xfrm>
            <a:custGeom>
              <a:rect b="b" l="l" r="r" t="t"/>
              <a:pathLst>
                <a:path extrusionOk="0" h="42515" w="27280">
                  <a:moveTo>
                    <a:pt x="1" y="42514"/>
                  </a:moveTo>
                  <a:lnTo>
                    <a:pt x="27280" y="42514"/>
                  </a:lnTo>
                  <a:lnTo>
                    <a:pt x="27280" y="22243"/>
                  </a:lnTo>
                  <a:cubicBezTo>
                    <a:pt x="27280" y="1"/>
                    <a:pt x="1" y="454"/>
                    <a:pt x="1" y="22243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73" name="Google Shape;3073;p35"/>
            <p:cNvSpPr/>
            <p:nvPr/>
          </p:nvSpPr>
          <p:spPr>
            <a:xfrm>
              <a:off x="6476250" y="1352652"/>
              <a:ext cx="1226137" cy="2279924"/>
            </a:xfrm>
            <a:custGeom>
              <a:rect b="b" l="l" r="r" t="t"/>
              <a:pathLst>
                <a:path extrusionOk="0" h="35558" w="19123">
                  <a:moveTo>
                    <a:pt x="1" y="35558"/>
                  </a:moveTo>
                  <a:lnTo>
                    <a:pt x="19122" y="35558"/>
                  </a:lnTo>
                  <a:lnTo>
                    <a:pt x="19122" y="16838"/>
                  </a:lnTo>
                  <a:cubicBezTo>
                    <a:pt x="19122" y="1"/>
                    <a:pt x="1" y="453"/>
                    <a:pt x="1" y="1683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074" name="Google Shape;3074;p35"/>
            <p:cNvGrpSpPr/>
            <p:nvPr/>
          </p:nvGrpSpPr>
          <p:grpSpPr>
            <a:xfrm>
              <a:off x="6550399" y="2248096"/>
              <a:ext cx="1077531" cy="1640032"/>
              <a:chOff x="2574088" y="2915981"/>
              <a:chExt cx="277050" cy="421656"/>
            </a:xfrm>
          </p:grpSpPr>
          <p:sp>
            <p:nvSpPr>
              <p:cNvPr id="3075" name="Google Shape;3075;p35"/>
              <p:cNvSpPr/>
              <p:nvPr/>
            </p:nvSpPr>
            <p:spPr>
              <a:xfrm>
                <a:off x="2635913" y="3109238"/>
                <a:ext cx="153725" cy="170400"/>
              </a:xfrm>
              <a:custGeom>
                <a:rect b="b" l="l" r="r" t="t"/>
                <a:pathLst>
                  <a:path extrusionOk="0" h="6816" w="6149">
                    <a:moveTo>
                      <a:pt x="3017" y="1"/>
                    </a:moveTo>
                    <a:cubicBezTo>
                      <a:pt x="1837" y="1"/>
                      <a:pt x="374" y="466"/>
                      <a:pt x="45" y="1598"/>
                    </a:cubicBezTo>
                    <a:cubicBezTo>
                      <a:pt x="13" y="1708"/>
                      <a:pt x="0" y="1825"/>
                      <a:pt x="0" y="1936"/>
                    </a:cubicBezTo>
                    <a:cubicBezTo>
                      <a:pt x="495" y="2781"/>
                      <a:pt x="942" y="3631"/>
                      <a:pt x="1248" y="4567"/>
                    </a:cubicBezTo>
                    <a:cubicBezTo>
                      <a:pt x="1416" y="5088"/>
                      <a:pt x="1547" y="5620"/>
                      <a:pt x="1611" y="6166"/>
                    </a:cubicBezTo>
                    <a:cubicBezTo>
                      <a:pt x="1625" y="6238"/>
                      <a:pt x="1632" y="6316"/>
                      <a:pt x="1632" y="6387"/>
                    </a:cubicBezTo>
                    <a:cubicBezTo>
                      <a:pt x="1671" y="6420"/>
                      <a:pt x="1710" y="6447"/>
                      <a:pt x="1749" y="6471"/>
                    </a:cubicBezTo>
                    <a:cubicBezTo>
                      <a:pt x="2124" y="6702"/>
                      <a:pt x="2600" y="6815"/>
                      <a:pt x="3074" y="6815"/>
                    </a:cubicBezTo>
                    <a:cubicBezTo>
                      <a:pt x="3552" y="6815"/>
                      <a:pt x="4028" y="6700"/>
                      <a:pt x="4400" y="6471"/>
                    </a:cubicBezTo>
                    <a:cubicBezTo>
                      <a:pt x="4445" y="6447"/>
                      <a:pt x="4484" y="6420"/>
                      <a:pt x="4517" y="6387"/>
                    </a:cubicBezTo>
                    <a:cubicBezTo>
                      <a:pt x="4523" y="6316"/>
                      <a:pt x="4529" y="6238"/>
                      <a:pt x="4536" y="6166"/>
                    </a:cubicBezTo>
                    <a:cubicBezTo>
                      <a:pt x="4601" y="5620"/>
                      <a:pt x="4731" y="5088"/>
                      <a:pt x="4901" y="4567"/>
                    </a:cubicBezTo>
                    <a:cubicBezTo>
                      <a:pt x="5205" y="3631"/>
                      <a:pt x="5660" y="2781"/>
                      <a:pt x="6148" y="1936"/>
                    </a:cubicBezTo>
                    <a:cubicBezTo>
                      <a:pt x="6148" y="1825"/>
                      <a:pt x="6134" y="1708"/>
                      <a:pt x="6101" y="1598"/>
                    </a:cubicBezTo>
                    <a:cubicBezTo>
                      <a:pt x="5829" y="656"/>
                      <a:pt x="4550" y="221"/>
                      <a:pt x="3698" y="58"/>
                    </a:cubicBezTo>
                    <a:cubicBezTo>
                      <a:pt x="3491" y="20"/>
                      <a:pt x="3260" y="1"/>
                      <a:pt x="3017" y="1"/>
                    </a:cubicBezTo>
                    <a:close/>
                  </a:path>
                </a:pathLst>
              </a:custGeom>
              <a:solidFill>
                <a:srgbClr val="FFBAA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76" name="Google Shape;3076;p35"/>
              <p:cNvSpPr/>
              <p:nvPr/>
            </p:nvSpPr>
            <p:spPr>
              <a:xfrm>
                <a:off x="2660938" y="3207438"/>
                <a:ext cx="103350" cy="72525"/>
              </a:xfrm>
              <a:custGeom>
                <a:rect b="b" l="l" r="r" t="t"/>
                <a:pathLst>
                  <a:path extrusionOk="0" h="2901" w="4134">
                    <a:moveTo>
                      <a:pt x="20" y="0"/>
                    </a:moveTo>
                    <a:cubicBezTo>
                      <a:pt x="16" y="0"/>
                      <a:pt x="11" y="5"/>
                      <a:pt x="7" y="9"/>
                    </a:cubicBezTo>
                    <a:cubicBezTo>
                      <a:pt x="0" y="15"/>
                      <a:pt x="0" y="23"/>
                      <a:pt x="0" y="29"/>
                    </a:cubicBezTo>
                    <a:cubicBezTo>
                      <a:pt x="91" y="243"/>
                      <a:pt x="163" y="444"/>
                      <a:pt x="227" y="647"/>
                    </a:cubicBezTo>
                    <a:cubicBezTo>
                      <a:pt x="415" y="1205"/>
                      <a:pt x="532" y="1725"/>
                      <a:pt x="592" y="2238"/>
                    </a:cubicBezTo>
                    <a:cubicBezTo>
                      <a:pt x="598" y="2310"/>
                      <a:pt x="610" y="2388"/>
                      <a:pt x="610" y="2466"/>
                    </a:cubicBezTo>
                    <a:cubicBezTo>
                      <a:pt x="610" y="2466"/>
                      <a:pt x="617" y="2472"/>
                      <a:pt x="617" y="2480"/>
                    </a:cubicBezTo>
                    <a:cubicBezTo>
                      <a:pt x="656" y="2504"/>
                      <a:pt x="694" y="2531"/>
                      <a:pt x="733" y="2558"/>
                    </a:cubicBezTo>
                    <a:cubicBezTo>
                      <a:pt x="1111" y="2784"/>
                      <a:pt x="1591" y="2901"/>
                      <a:pt x="2073" y="2901"/>
                    </a:cubicBezTo>
                    <a:cubicBezTo>
                      <a:pt x="2554" y="2901"/>
                      <a:pt x="3034" y="2784"/>
                      <a:pt x="3411" y="2558"/>
                    </a:cubicBezTo>
                    <a:cubicBezTo>
                      <a:pt x="3450" y="2531"/>
                      <a:pt x="3489" y="2504"/>
                      <a:pt x="3528" y="2480"/>
                    </a:cubicBezTo>
                    <a:cubicBezTo>
                      <a:pt x="3535" y="2472"/>
                      <a:pt x="3535" y="2466"/>
                      <a:pt x="3535" y="2466"/>
                    </a:cubicBezTo>
                    <a:cubicBezTo>
                      <a:pt x="3541" y="2388"/>
                      <a:pt x="3549" y="2310"/>
                      <a:pt x="3555" y="2238"/>
                    </a:cubicBezTo>
                    <a:cubicBezTo>
                      <a:pt x="3619" y="1725"/>
                      <a:pt x="3736" y="1205"/>
                      <a:pt x="3918" y="647"/>
                    </a:cubicBezTo>
                    <a:cubicBezTo>
                      <a:pt x="3984" y="458"/>
                      <a:pt x="4048" y="263"/>
                      <a:pt x="4133" y="62"/>
                    </a:cubicBezTo>
                    <a:cubicBezTo>
                      <a:pt x="4133" y="54"/>
                      <a:pt x="4133" y="48"/>
                      <a:pt x="4126" y="42"/>
                    </a:cubicBezTo>
                    <a:cubicBezTo>
                      <a:pt x="4126" y="36"/>
                      <a:pt x="4113" y="36"/>
                      <a:pt x="4107" y="36"/>
                    </a:cubicBezTo>
                    <a:cubicBezTo>
                      <a:pt x="3822" y="120"/>
                      <a:pt x="3528" y="185"/>
                      <a:pt x="3237" y="231"/>
                    </a:cubicBezTo>
                    <a:cubicBezTo>
                      <a:pt x="2850" y="294"/>
                      <a:pt x="2455" y="326"/>
                      <a:pt x="2060" y="326"/>
                    </a:cubicBezTo>
                    <a:cubicBezTo>
                      <a:pt x="1769" y="326"/>
                      <a:pt x="1478" y="309"/>
                      <a:pt x="1189" y="276"/>
                    </a:cubicBezTo>
                    <a:cubicBezTo>
                      <a:pt x="844" y="231"/>
                      <a:pt x="475" y="146"/>
                      <a:pt x="25" y="3"/>
                    </a:cubicBezTo>
                    <a:cubicBezTo>
                      <a:pt x="24" y="1"/>
                      <a:pt x="22" y="0"/>
                      <a:pt x="20" y="0"/>
                    </a:cubicBezTo>
                    <a:close/>
                  </a:path>
                </a:pathLst>
              </a:custGeom>
              <a:solidFill>
                <a:srgbClr val="C2323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77" name="Google Shape;3077;p35"/>
              <p:cNvSpPr/>
              <p:nvPr/>
            </p:nvSpPr>
            <p:spPr>
              <a:xfrm>
                <a:off x="2664638" y="3249963"/>
                <a:ext cx="97850" cy="27900"/>
              </a:xfrm>
              <a:custGeom>
                <a:rect b="b" l="l" r="r" t="t"/>
                <a:pathLst>
                  <a:path extrusionOk="0" h="1116" w="3914">
                    <a:moveTo>
                      <a:pt x="3436" y="0"/>
                    </a:moveTo>
                    <a:cubicBezTo>
                      <a:pt x="3432" y="0"/>
                      <a:pt x="3429" y="2"/>
                      <a:pt x="3426" y="5"/>
                    </a:cubicBezTo>
                    <a:cubicBezTo>
                      <a:pt x="3413" y="11"/>
                      <a:pt x="3393" y="24"/>
                      <a:pt x="3380" y="30"/>
                    </a:cubicBezTo>
                    <a:cubicBezTo>
                      <a:pt x="3323" y="44"/>
                      <a:pt x="3263" y="69"/>
                      <a:pt x="3212" y="95"/>
                    </a:cubicBezTo>
                    <a:cubicBezTo>
                      <a:pt x="3192" y="102"/>
                      <a:pt x="3179" y="108"/>
                      <a:pt x="3167" y="116"/>
                    </a:cubicBezTo>
                    <a:cubicBezTo>
                      <a:pt x="2945" y="180"/>
                      <a:pt x="2691" y="212"/>
                      <a:pt x="2373" y="225"/>
                    </a:cubicBezTo>
                    <a:cubicBezTo>
                      <a:pt x="2301" y="233"/>
                      <a:pt x="2231" y="233"/>
                      <a:pt x="2159" y="233"/>
                    </a:cubicBezTo>
                    <a:lnTo>
                      <a:pt x="2094" y="233"/>
                    </a:lnTo>
                    <a:cubicBezTo>
                      <a:pt x="2034" y="235"/>
                      <a:pt x="1972" y="236"/>
                      <a:pt x="1910" y="236"/>
                    </a:cubicBezTo>
                    <a:cubicBezTo>
                      <a:pt x="1590" y="236"/>
                      <a:pt x="1243" y="209"/>
                      <a:pt x="879" y="161"/>
                    </a:cubicBezTo>
                    <a:cubicBezTo>
                      <a:pt x="807" y="147"/>
                      <a:pt x="749" y="134"/>
                      <a:pt x="690" y="116"/>
                    </a:cubicBezTo>
                    <a:cubicBezTo>
                      <a:pt x="678" y="108"/>
                      <a:pt x="663" y="102"/>
                      <a:pt x="645" y="95"/>
                    </a:cubicBezTo>
                    <a:cubicBezTo>
                      <a:pt x="579" y="63"/>
                      <a:pt x="501" y="30"/>
                      <a:pt x="444" y="30"/>
                    </a:cubicBezTo>
                    <a:lnTo>
                      <a:pt x="437" y="24"/>
                    </a:lnTo>
                    <a:cubicBezTo>
                      <a:pt x="423" y="24"/>
                      <a:pt x="411" y="17"/>
                      <a:pt x="398" y="11"/>
                    </a:cubicBezTo>
                    <a:cubicBezTo>
                      <a:pt x="396" y="9"/>
                      <a:pt x="394" y="9"/>
                      <a:pt x="392" y="9"/>
                    </a:cubicBezTo>
                    <a:cubicBezTo>
                      <a:pt x="387" y="9"/>
                      <a:pt x="382" y="13"/>
                      <a:pt x="378" y="17"/>
                    </a:cubicBezTo>
                    <a:cubicBezTo>
                      <a:pt x="267" y="141"/>
                      <a:pt x="177" y="297"/>
                      <a:pt x="99" y="453"/>
                    </a:cubicBezTo>
                    <a:cubicBezTo>
                      <a:pt x="66" y="512"/>
                      <a:pt x="33" y="570"/>
                      <a:pt x="1" y="623"/>
                    </a:cubicBezTo>
                    <a:cubicBezTo>
                      <a:pt x="294" y="746"/>
                      <a:pt x="593" y="863"/>
                      <a:pt x="897" y="947"/>
                    </a:cubicBezTo>
                    <a:cubicBezTo>
                      <a:pt x="1299" y="1056"/>
                      <a:pt x="1707" y="1115"/>
                      <a:pt x="2118" y="1115"/>
                    </a:cubicBezTo>
                    <a:cubicBezTo>
                      <a:pt x="2195" y="1115"/>
                      <a:pt x="2271" y="1113"/>
                      <a:pt x="2348" y="1109"/>
                    </a:cubicBezTo>
                    <a:cubicBezTo>
                      <a:pt x="2822" y="1076"/>
                      <a:pt x="3284" y="966"/>
                      <a:pt x="3725" y="797"/>
                    </a:cubicBezTo>
                    <a:cubicBezTo>
                      <a:pt x="3791" y="779"/>
                      <a:pt x="3848" y="752"/>
                      <a:pt x="3914" y="719"/>
                    </a:cubicBezTo>
                    <a:cubicBezTo>
                      <a:pt x="3900" y="701"/>
                      <a:pt x="3887" y="680"/>
                      <a:pt x="3875" y="654"/>
                    </a:cubicBezTo>
                    <a:cubicBezTo>
                      <a:pt x="3836" y="590"/>
                      <a:pt x="3797" y="524"/>
                      <a:pt x="3758" y="453"/>
                    </a:cubicBezTo>
                    <a:cubicBezTo>
                      <a:pt x="3674" y="297"/>
                      <a:pt x="3588" y="141"/>
                      <a:pt x="3479" y="17"/>
                    </a:cubicBezTo>
                    <a:cubicBezTo>
                      <a:pt x="3473" y="13"/>
                      <a:pt x="3468" y="9"/>
                      <a:pt x="3464" y="9"/>
                    </a:cubicBezTo>
                    <a:cubicBezTo>
                      <a:pt x="3462" y="9"/>
                      <a:pt x="3460" y="9"/>
                      <a:pt x="3458" y="11"/>
                    </a:cubicBezTo>
                    <a:cubicBezTo>
                      <a:pt x="3452" y="5"/>
                      <a:pt x="3452" y="5"/>
                      <a:pt x="3446" y="5"/>
                    </a:cubicBezTo>
                    <a:cubicBezTo>
                      <a:pt x="3443" y="2"/>
                      <a:pt x="3439" y="0"/>
                      <a:pt x="3436" y="0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78" name="Google Shape;3078;p35"/>
              <p:cNvSpPr/>
              <p:nvPr/>
            </p:nvSpPr>
            <p:spPr>
              <a:xfrm>
                <a:off x="2635913" y="3109238"/>
                <a:ext cx="153725" cy="98675"/>
              </a:xfrm>
              <a:custGeom>
                <a:rect b="b" l="l" r="r" t="t"/>
                <a:pathLst>
                  <a:path extrusionOk="0" h="3947" w="6149">
                    <a:moveTo>
                      <a:pt x="3017" y="1"/>
                    </a:moveTo>
                    <a:cubicBezTo>
                      <a:pt x="1837" y="1"/>
                      <a:pt x="374" y="466"/>
                      <a:pt x="45" y="1598"/>
                    </a:cubicBezTo>
                    <a:cubicBezTo>
                      <a:pt x="13" y="1708"/>
                      <a:pt x="0" y="1825"/>
                      <a:pt x="0" y="1936"/>
                    </a:cubicBezTo>
                    <a:cubicBezTo>
                      <a:pt x="331" y="2501"/>
                      <a:pt x="643" y="3073"/>
                      <a:pt x="903" y="3664"/>
                    </a:cubicBezTo>
                    <a:cubicBezTo>
                      <a:pt x="1326" y="3762"/>
                      <a:pt x="1755" y="3865"/>
                      <a:pt x="2184" y="3912"/>
                    </a:cubicBezTo>
                    <a:cubicBezTo>
                      <a:pt x="2421" y="3935"/>
                      <a:pt x="2660" y="3947"/>
                      <a:pt x="2898" y="3947"/>
                    </a:cubicBezTo>
                    <a:cubicBezTo>
                      <a:pt x="3317" y="3947"/>
                      <a:pt x="3736" y="3911"/>
                      <a:pt x="4146" y="3840"/>
                    </a:cubicBezTo>
                    <a:cubicBezTo>
                      <a:pt x="4542" y="3775"/>
                      <a:pt x="4925" y="3670"/>
                      <a:pt x="5303" y="3541"/>
                    </a:cubicBezTo>
                    <a:cubicBezTo>
                      <a:pt x="5556" y="2989"/>
                      <a:pt x="5843" y="2462"/>
                      <a:pt x="6148" y="1936"/>
                    </a:cubicBezTo>
                    <a:cubicBezTo>
                      <a:pt x="6148" y="1825"/>
                      <a:pt x="6134" y="1708"/>
                      <a:pt x="6101" y="1598"/>
                    </a:cubicBezTo>
                    <a:cubicBezTo>
                      <a:pt x="5829" y="656"/>
                      <a:pt x="4550" y="221"/>
                      <a:pt x="3698" y="58"/>
                    </a:cubicBezTo>
                    <a:cubicBezTo>
                      <a:pt x="3491" y="20"/>
                      <a:pt x="3260" y="1"/>
                      <a:pt x="3017" y="1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79" name="Google Shape;3079;p35"/>
              <p:cNvSpPr/>
              <p:nvPr/>
            </p:nvSpPr>
            <p:spPr>
              <a:xfrm>
                <a:off x="2674088" y="3312763"/>
                <a:ext cx="1650" cy="4900"/>
              </a:xfrm>
              <a:custGeom>
                <a:rect b="b" l="l" r="r" t="t"/>
                <a:pathLst>
                  <a:path extrusionOk="0" h="196" w="66">
                    <a:moveTo>
                      <a:pt x="39" y="1"/>
                    </a:moveTo>
                    <a:cubicBezTo>
                      <a:pt x="33" y="1"/>
                      <a:pt x="27" y="7"/>
                      <a:pt x="20" y="21"/>
                    </a:cubicBezTo>
                    <a:lnTo>
                      <a:pt x="6" y="177"/>
                    </a:lnTo>
                    <a:cubicBezTo>
                      <a:pt x="0" y="183"/>
                      <a:pt x="13" y="196"/>
                      <a:pt x="27" y="196"/>
                    </a:cubicBezTo>
                    <a:cubicBezTo>
                      <a:pt x="33" y="196"/>
                      <a:pt x="45" y="183"/>
                      <a:pt x="45" y="177"/>
                    </a:cubicBezTo>
                    <a:lnTo>
                      <a:pt x="59" y="21"/>
                    </a:lnTo>
                    <a:cubicBezTo>
                      <a:pt x="66" y="7"/>
                      <a:pt x="52" y="1"/>
                      <a:pt x="39" y="1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80" name="Google Shape;3080;p35"/>
              <p:cNvSpPr/>
              <p:nvPr/>
            </p:nvSpPr>
            <p:spPr>
              <a:xfrm>
                <a:off x="2595113" y="3120063"/>
                <a:ext cx="93600" cy="217575"/>
              </a:xfrm>
              <a:custGeom>
                <a:rect b="b" l="l" r="r" t="t"/>
                <a:pathLst>
                  <a:path extrusionOk="0" h="8703" w="3744">
                    <a:moveTo>
                      <a:pt x="3019" y="1"/>
                    </a:moveTo>
                    <a:cubicBezTo>
                      <a:pt x="2346" y="1"/>
                      <a:pt x="1461" y="1097"/>
                      <a:pt x="1119" y="1569"/>
                    </a:cubicBezTo>
                    <a:cubicBezTo>
                      <a:pt x="625" y="2231"/>
                      <a:pt x="274" y="3003"/>
                      <a:pt x="112" y="3822"/>
                    </a:cubicBezTo>
                    <a:cubicBezTo>
                      <a:pt x="27" y="4232"/>
                      <a:pt x="1" y="4649"/>
                      <a:pt x="34" y="5064"/>
                    </a:cubicBezTo>
                    <a:cubicBezTo>
                      <a:pt x="118" y="6116"/>
                      <a:pt x="592" y="7130"/>
                      <a:pt x="1320" y="7898"/>
                    </a:cubicBezTo>
                    <a:lnTo>
                      <a:pt x="1320" y="7904"/>
                    </a:lnTo>
                    <a:cubicBezTo>
                      <a:pt x="1326" y="7910"/>
                      <a:pt x="1333" y="7910"/>
                      <a:pt x="1333" y="7916"/>
                    </a:cubicBezTo>
                    <a:cubicBezTo>
                      <a:pt x="1620" y="8177"/>
                      <a:pt x="1911" y="8431"/>
                      <a:pt x="2211" y="8671"/>
                    </a:cubicBezTo>
                    <a:cubicBezTo>
                      <a:pt x="2236" y="8691"/>
                      <a:pt x="2268" y="8703"/>
                      <a:pt x="2295" y="8703"/>
                    </a:cubicBezTo>
                    <a:cubicBezTo>
                      <a:pt x="2336" y="8703"/>
                      <a:pt x="2363" y="8675"/>
                      <a:pt x="2328" y="8612"/>
                    </a:cubicBezTo>
                    <a:cubicBezTo>
                      <a:pt x="2262" y="8515"/>
                      <a:pt x="2184" y="8431"/>
                      <a:pt x="2127" y="8326"/>
                    </a:cubicBezTo>
                    <a:cubicBezTo>
                      <a:pt x="2106" y="8287"/>
                      <a:pt x="2088" y="8248"/>
                      <a:pt x="2074" y="8216"/>
                    </a:cubicBezTo>
                    <a:cubicBezTo>
                      <a:pt x="2067" y="8197"/>
                      <a:pt x="2061" y="8177"/>
                      <a:pt x="2055" y="8150"/>
                    </a:cubicBezTo>
                    <a:lnTo>
                      <a:pt x="2055" y="8150"/>
                    </a:lnTo>
                    <a:cubicBezTo>
                      <a:pt x="2080" y="8177"/>
                      <a:pt x="2113" y="8197"/>
                      <a:pt x="2139" y="8222"/>
                    </a:cubicBezTo>
                    <a:cubicBezTo>
                      <a:pt x="2262" y="8320"/>
                      <a:pt x="2400" y="8404"/>
                      <a:pt x="2535" y="8482"/>
                    </a:cubicBezTo>
                    <a:cubicBezTo>
                      <a:pt x="2562" y="8501"/>
                      <a:pt x="2734" y="8603"/>
                      <a:pt x="2823" y="8603"/>
                    </a:cubicBezTo>
                    <a:cubicBezTo>
                      <a:pt x="2862" y="8603"/>
                      <a:pt x="2886" y="8583"/>
                      <a:pt x="2874" y="8528"/>
                    </a:cubicBezTo>
                    <a:cubicBezTo>
                      <a:pt x="2867" y="8495"/>
                      <a:pt x="2841" y="8470"/>
                      <a:pt x="2814" y="8450"/>
                    </a:cubicBezTo>
                    <a:cubicBezTo>
                      <a:pt x="2782" y="8423"/>
                      <a:pt x="2750" y="8398"/>
                      <a:pt x="2724" y="8365"/>
                    </a:cubicBezTo>
                    <a:cubicBezTo>
                      <a:pt x="2658" y="8314"/>
                      <a:pt x="2607" y="8255"/>
                      <a:pt x="2548" y="8197"/>
                    </a:cubicBezTo>
                    <a:cubicBezTo>
                      <a:pt x="2477" y="8119"/>
                      <a:pt x="2412" y="8041"/>
                      <a:pt x="2353" y="7955"/>
                    </a:cubicBezTo>
                    <a:lnTo>
                      <a:pt x="2353" y="7955"/>
                    </a:lnTo>
                    <a:cubicBezTo>
                      <a:pt x="2451" y="8021"/>
                      <a:pt x="2555" y="8080"/>
                      <a:pt x="2658" y="8132"/>
                    </a:cubicBezTo>
                    <a:cubicBezTo>
                      <a:pt x="2789" y="8189"/>
                      <a:pt x="2925" y="8242"/>
                      <a:pt x="3062" y="8275"/>
                    </a:cubicBezTo>
                    <a:cubicBezTo>
                      <a:pt x="3094" y="8282"/>
                      <a:pt x="3131" y="8293"/>
                      <a:pt x="3166" y="8293"/>
                    </a:cubicBezTo>
                    <a:cubicBezTo>
                      <a:pt x="3195" y="8293"/>
                      <a:pt x="3223" y="8285"/>
                      <a:pt x="3243" y="8261"/>
                    </a:cubicBezTo>
                    <a:cubicBezTo>
                      <a:pt x="3257" y="8242"/>
                      <a:pt x="3264" y="8216"/>
                      <a:pt x="3250" y="8189"/>
                    </a:cubicBezTo>
                    <a:cubicBezTo>
                      <a:pt x="3237" y="8164"/>
                      <a:pt x="3211" y="8150"/>
                      <a:pt x="3186" y="8138"/>
                    </a:cubicBezTo>
                    <a:cubicBezTo>
                      <a:pt x="3081" y="8072"/>
                      <a:pt x="2970" y="8008"/>
                      <a:pt x="2867" y="7943"/>
                    </a:cubicBezTo>
                    <a:lnTo>
                      <a:pt x="2925" y="7943"/>
                    </a:lnTo>
                    <a:cubicBezTo>
                      <a:pt x="3030" y="7943"/>
                      <a:pt x="3133" y="7924"/>
                      <a:pt x="3231" y="7877"/>
                    </a:cubicBezTo>
                    <a:cubicBezTo>
                      <a:pt x="3276" y="7865"/>
                      <a:pt x="3459" y="7754"/>
                      <a:pt x="3321" y="7735"/>
                    </a:cubicBezTo>
                    <a:cubicBezTo>
                      <a:pt x="3297" y="7730"/>
                      <a:pt x="3272" y="7727"/>
                      <a:pt x="3247" y="7727"/>
                    </a:cubicBezTo>
                    <a:cubicBezTo>
                      <a:pt x="3211" y="7727"/>
                      <a:pt x="3174" y="7732"/>
                      <a:pt x="3140" y="7735"/>
                    </a:cubicBezTo>
                    <a:lnTo>
                      <a:pt x="2945" y="7735"/>
                    </a:lnTo>
                    <a:cubicBezTo>
                      <a:pt x="2796" y="7729"/>
                      <a:pt x="2619" y="7690"/>
                      <a:pt x="2484" y="7598"/>
                    </a:cubicBezTo>
                    <a:cubicBezTo>
                      <a:pt x="2587" y="7579"/>
                      <a:pt x="2685" y="7540"/>
                      <a:pt x="2775" y="7481"/>
                    </a:cubicBezTo>
                    <a:cubicBezTo>
                      <a:pt x="2814" y="7456"/>
                      <a:pt x="2867" y="7423"/>
                      <a:pt x="2874" y="7364"/>
                    </a:cubicBezTo>
                    <a:cubicBezTo>
                      <a:pt x="2874" y="7345"/>
                      <a:pt x="2874" y="7325"/>
                      <a:pt x="2853" y="7313"/>
                    </a:cubicBezTo>
                    <a:cubicBezTo>
                      <a:pt x="2847" y="7309"/>
                      <a:pt x="2839" y="7307"/>
                      <a:pt x="2831" y="7307"/>
                    </a:cubicBezTo>
                    <a:cubicBezTo>
                      <a:pt x="2814" y="7307"/>
                      <a:pt x="2795" y="7313"/>
                      <a:pt x="2782" y="7313"/>
                    </a:cubicBezTo>
                    <a:cubicBezTo>
                      <a:pt x="2652" y="7331"/>
                      <a:pt x="2529" y="7378"/>
                      <a:pt x="2400" y="7391"/>
                    </a:cubicBezTo>
                    <a:cubicBezTo>
                      <a:pt x="2378" y="7392"/>
                      <a:pt x="2356" y="7393"/>
                      <a:pt x="2335" y="7393"/>
                    </a:cubicBezTo>
                    <a:cubicBezTo>
                      <a:pt x="2263" y="7393"/>
                      <a:pt x="2189" y="7385"/>
                      <a:pt x="2119" y="7364"/>
                    </a:cubicBezTo>
                    <a:cubicBezTo>
                      <a:pt x="2074" y="7325"/>
                      <a:pt x="2049" y="7253"/>
                      <a:pt x="2016" y="7202"/>
                    </a:cubicBezTo>
                    <a:cubicBezTo>
                      <a:pt x="1047" y="5369"/>
                      <a:pt x="2541" y="3627"/>
                      <a:pt x="3327" y="2061"/>
                    </a:cubicBezTo>
                    <a:cubicBezTo>
                      <a:pt x="3575" y="1569"/>
                      <a:pt x="3744" y="1048"/>
                      <a:pt x="3561" y="502"/>
                    </a:cubicBezTo>
                    <a:cubicBezTo>
                      <a:pt x="3516" y="379"/>
                      <a:pt x="3459" y="262"/>
                      <a:pt x="3374" y="171"/>
                    </a:cubicBezTo>
                    <a:cubicBezTo>
                      <a:pt x="3282" y="73"/>
                      <a:pt x="3159" y="9"/>
                      <a:pt x="3036" y="1"/>
                    </a:cubicBezTo>
                    <a:cubicBezTo>
                      <a:pt x="3030" y="1"/>
                      <a:pt x="3025" y="1"/>
                      <a:pt x="3019" y="1"/>
                    </a:cubicBezTo>
                    <a:close/>
                  </a:path>
                </a:pathLst>
              </a:custGeom>
              <a:solidFill>
                <a:srgbClr val="FFBAA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81" name="Google Shape;3081;p35"/>
              <p:cNvSpPr/>
              <p:nvPr/>
            </p:nvSpPr>
            <p:spPr>
              <a:xfrm>
                <a:off x="2594663" y="3161213"/>
                <a:ext cx="74400" cy="140550"/>
              </a:xfrm>
              <a:custGeom>
                <a:rect b="b" l="l" r="r" t="t"/>
                <a:pathLst>
                  <a:path extrusionOk="0" h="5622" w="2976">
                    <a:moveTo>
                      <a:pt x="1059" y="1"/>
                    </a:moveTo>
                    <a:cubicBezTo>
                      <a:pt x="1053" y="1"/>
                      <a:pt x="1045" y="7"/>
                      <a:pt x="1045" y="13"/>
                    </a:cubicBezTo>
                    <a:cubicBezTo>
                      <a:pt x="585" y="663"/>
                      <a:pt x="259" y="1404"/>
                      <a:pt x="109" y="2170"/>
                    </a:cubicBezTo>
                    <a:cubicBezTo>
                      <a:pt x="25" y="2593"/>
                      <a:pt x="0" y="3015"/>
                      <a:pt x="31" y="3418"/>
                    </a:cubicBezTo>
                    <a:cubicBezTo>
                      <a:pt x="91" y="4185"/>
                      <a:pt x="357" y="4945"/>
                      <a:pt x="799" y="5607"/>
                    </a:cubicBezTo>
                    <a:lnTo>
                      <a:pt x="811" y="5621"/>
                    </a:lnTo>
                    <a:lnTo>
                      <a:pt x="819" y="5621"/>
                    </a:lnTo>
                    <a:cubicBezTo>
                      <a:pt x="825" y="5621"/>
                      <a:pt x="825" y="5615"/>
                      <a:pt x="831" y="5615"/>
                    </a:cubicBezTo>
                    <a:cubicBezTo>
                      <a:pt x="967" y="5484"/>
                      <a:pt x="1123" y="5367"/>
                      <a:pt x="1260" y="5277"/>
                    </a:cubicBezTo>
                    <a:cubicBezTo>
                      <a:pt x="1422" y="5160"/>
                      <a:pt x="1605" y="5055"/>
                      <a:pt x="1806" y="4959"/>
                    </a:cubicBezTo>
                    <a:cubicBezTo>
                      <a:pt x="1812" y="4952"/>
                      <a:pt x="1819" y="4945"/>
                      <a:pt x="1812" y="4932"/>
                    </a:cubicBezTo>
                    <a:cubicBezTo>
                      <a:pt x="1500" y="3691"/>
                      <a:pt x="2184" y="2508"/>
                      <a:pt x="2846" y="1365"/>
                    </a:cubicBezTo>
                    <a:cubicBezTo>
                      <a:pt x="2885" y="1294"/>
                      <a:pt x="2931" y="1216"/>
                      <a:pt x="2970" y="1144"/>
                    </a:cubicBezTo>
                    <a:cubicBezTo>
                      <a:pt x="2970" y="1138"/>
                      <a:pt x="2976" y="1131"/>
                      <a:pt x="2970" y="1131"/>
                    </a:cubicBezTo>
                    <a:cubicBezTo>
                      <a:pt x="2970" y="1124"/>
                      <a:pt x="2963" y="1117"/>
                      <a:pt x="2956" y="1117"/>
                    </a:cubicBezTo>
                    <a:cubicBezTo>
                      <a:pt x="2807" y="1072"/>
                      <a:pt x="2644" y="1021"/>
                      <a:pt x="2495" y="961"/>
                    </a:cubicBezTo>
                    <a:cubicBezTo>
                      <a:pt x="2020" y="773"/>
                      <a:pt x="1644" y="559"/>
                      <a:pt x="1338" y="286"/>
                    </a:cubicBezTo>
                    <a:cubicBezTo>
                      <a:pt x="1240" y="202"/>
                      <a:pt x="1156" y="110"/>
                      <a:pt x="1078" y="13"/>
                    </a:cubicBezTo>
                    <a:cubicBezTo>
                      <a:pt x="1072" y="7"/>
                      <a:pt x="1065" y="7"/>
                      <a:pt x="1059" y="1"/>
                    </a:cubicBezTo>
                    <a:close/>
                  </a:path>
                </a:pathLst>
              </a:custGeom>
              <a:solidFill>
                <a:srgbClr val="C2323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82" name="Google Shape;3082;p35"/>
              <p:cNvSpPr/>
              <p:nvPr/>
            </p:nvSpPr>
            <p:spPr>
              <a:xfrm>
                <a:off x="2676538" y="3120088"/>
                <a:ext cx="164250" cy="157650"/>
              </a:xfrm>
              <a:custGeom>
                <a:rect b="b" l="l" r="r" t="t"/>
                <a:pathLst>
                  <a:path extrusionOk="0" h="6306" w="6570">
                    <a:moveTo>
                      <a:pt x="3166" y="0"/>
                    </a:moveTo>
                    <a:cubicBezTo>
                      <a:pt x="3164" y="0"/>
                      <a:pt x="3161" y="0"/>
                      <a:pt x="3159" y="0"/>
                    </a:cubicBezTo>
                    <a:cubicBezTo>
                      <a:pt x="3028" y="8"/>
                      <a:pt x="2911" y="72"/>
                      <a:pt x="2820" y="170"/>
                    </a:cubicBezTo>
                    <a:cubicBezTo>
                      <a:pt x="2736" y="261"/>
                      <a:pt x="2677" y="378"/>
                      <a:pt x="2631" y="501"/>
                    </a:cubicBezTo>
                    <a:cubicBezTo>
                      <a:pt x="2449" y="1047"/>
                      <a:pt x="2619" y="1568"/>
                      <a:pt x="2865" y="2060"/>
                    </a:cubicBezTo>
                    <a:cubicBezTo>
                      <a:pt x="3276" y="2873"/>
                      <a:pt x="3873" y="3731"/>
                      <a:pt x="4218" y="4628"/>
                    </a:cubicBezTo>
                    <a:cubicBezTo>
                      <a:pt x="4094" y="4660"/>
                      <a:pt x="3984" y="4693"/>
                      <a:pt x="3899" y="4718"/>
                    </a:cubicBezTo>
                    <a:cubicBezTo>
                      <a:pt x="3199" y="4885"/>
                      <a:pt x="2494" y="5129"/>
                      <a:pt x="1773" y="5129"/>
                    </a:cubicBezTo>
                    <a:cubicBezTo>
                      <a:pt x="1590" y="5129"/>
                      <a:pt x="1407" y="5113"/>
                      <a:pt x="1221" y="5077"/>
                    </a:cubicBezTo>
                    <a:cubicBezTo>
                      <a:pt x="1020" y="5030"/>
                      <a:pt x="832" y="4946"/>
                      <a:pt x="630" y="4913"/>
                    </a:cubicBezTo>
                    <a:cubicBezTo>
                      <a:pt x="604" y="4906"/>
                      <a:pt x="531" y="4892"/>
                      <a:pt x="467" y="4892"/>
                    </a:cubicBezTo>
                    <a:cubicBezTo>
                      <a:pt x="421" y="4892"/>
                      <a:pt x="380" y="4899"/>
                      <a:pt x="364" y="4921"/>
                    </a:cubicBezTo>
                    <a:cubicBezTo>
                      <a:pt x="331" y="4972"/>
                      <a:pt x="460" y="5017"/>
                      <a:pt x="499" y="5030"/>
                    </a:cubicBezTo>
                    <a:cubicBezTo>
                      <a:pt x="565" y="5056"/>
                      <a:pt x="637" y="5077"/>
                      <a:pt x="708" y="5102"/>
                    </a:cubicBezTo>
                    <a:lnTo>
                      <a:pt x="883" y="5161"/>
                    </a:lnTo>
                    <a:cubicBezTo>
                      <a:pt x="910" y="5173"/>
                      <a:pt x="936" y="5186"/>
                      <a:pt x="961" y="5200"/>
                    </a:cubicBezTo>
                    <a:cubicBezTo>
                      <a:pt x="805" y="5200"/>
                      <a:pt x="649" y="5233"/>
                      <a:pt x="507" y="5278"/>
                    </a:cubicBezTo>
                    <a:cubicBezTo>
                      <a:pt x="409" y="5311"/>
                      <a:pt x="312" y="5342"/>
                      <a:pt x="220" y="5381"/>
                    </a:cubicBezTo>
                    <a:cubicBezTo>
                      <a:pt x="156" y="5407"/>
                      <a:pt x="0" y="5524"/>
                      <a:pt x="124" y="5557"/>
                    </a:cubicBezTo>
                    <a:cubicBezTo>
                      <a:pt x="132" y="5560"/>
                      <a:pt x="142" y="5561"/>
                      <a:pt x="152" y="5561"/>
                    </a:cubicBezTo>
                    <a:cubicBezTo>
                      <a:pt x="217" y="5561"/>
                      <a:pt x="307" y="5516"/>
                      <a:pt x="364" y="5506"/>
                    </a:cubicBezTo>
                    <a:cubicBezTo>
                      <a:pt x="502" y="5475"/>
                      <a:pt x="643" y="5460"/>
                      <a:pt x="785" y="5460"/>
                    </a:cubicBezTo>
                    <a:cubicBezTo>
                      <a:pt x="918" y="5460"/>
                      <a:pt x="1051" y="5473"/>
                      <a:pt x="1183" y="5498"/>
                    </a:cubicBezTo>
                    <a:cubicBezTo>
                      <a:pt x="1092" y="5512"/>
                      <a:pt x="1006" y="5531"/>
                      <a:pt x="916" y="5563"/>
                    </a:cubicBezTo>
                    <a:cubicBezTo>
                      <a:pt x="838" y="5590"/>
                      <a:pt x="760" y="5623"/>
                      <a:pt x="682" y="5662"/>
                    </a:cubicBezTo>
                    <a:cubicBezTo>
                      <a:pt x="616" y="5687"/>
                      <a:pt x="552" y="5726"/>
                      <a:pt x="499" y="5771"/>
                    </a:cubicBezTo>
                    <a:cubicBezTo>
                      <a:pt x="481" y="5797"/>
                      <a:pt x="454" y="5824"/>
                      <a:pt x="442" y="5849"/>
                    </a:cubicBezTo>
                    <a:cubicBezTo>
                      <a:pt x="429" y="5875"/>
                      <a:pt x="409" y="5908"/>
                      <a:pt x="409" y="5941"/>
                    </a:cubicBezTo>
                    <a:cubicBezTo>
                      <a:pt x="411" y="5971"/>
                      <a:pt x="428" y="5981"/>
                      <a:pt x="452" y="5981"/>
                    </a:cubicBezTo>
                    <a:cubicBezTo>
                      <a:pt x="493" y="5981"/>
                      <a:pt x="552" y="5949"/>
                      <a:pt x="577" y="5941"/>
                    </a:cubicBezTo>
                    <a:cubicBezTo>
                      <a:pt x="766" y="5857"/>
                      <a:pt x="955" y="5732"/>
                      <a:pt x="1156" y="5668"/>
                    </a:cubicBezTo>
                    <a:lnTo>
                      <a:pt x="1156" y="5668"/>
                    </a:lnTo>
                    <a:cubicBezTo>
                      <a:pt x="1078" y="5713"/>
                      <a:pt x="1014" y="5771"/>
                      <a:pt x="949" y="5830"/>
                    </a:cubicBezTo>
                    <a:cubicBezTo>
                      <a:pt x="897" y="5888"/>
                      <a:pt x="844" y="5960"/>
                      <a:pt x="805" y="6025"/>
                    </a:cubicBezTo>
                    <a:cubicBezTo>
                      <a:pt x="766" y="6103"/>
                      <a:pt x="733" y="6181"/>
                      <a:pt x="754" y="6265"/>
                    </a:cubicBezTo>
                    <a:cubicBezTo>
                      <a:pt x="754" y="6278"/>
                      <a:pt x="766" y="6285"/>
                      <a:pt x="772" y="6285"/>
                    </a:cubicBezTo>
                    <a:cubicBezTo>
                      <a:pt x="844" y="6259"/>
                      <a:pt x="910" y="6220"/>
                      <a:pt x="961" y="6175"/>
                    </a:cubicBezTo>
                    <a:cubicBezTo>
                      <a:pt x="981" y="6154"/>
                      <a:pt x="1000" y="6136"/>
                      <a:pt x="1020" y="6122"/>
                    </a:cubicBezTo>
                    <a:lnTo>
                      <a:pt x="1020" y="6122"/>
                    </a:lnTo>
                    <a:cubicBezTo>
                      <a:pt x="1014" y="6142"/>
                      <a:pt x="1006" y="6161"/>
                      <a:pt x="1006" y="6181"/>
                    </a:cubicBezTo>
                    <a:cubicBezTo>
                      <a:pt x="1006" y="6226"/>
                      <a:pt x="1033" y="6304"/>
                      <a:pt x="1084" y="6304"/>
                    </a:cubicBezTo>
                    <a:cubicBezTo>
                      <a:pt x="1088" y="6305"/>
                      <a:pt x="1091" y="6305"/>
                      <a:pt x="1094" y="6305"/>
                    </a:cubicBezTo>
                    <a:cubicBezTo>
                      <a:pt x="1120" y="6305"/>
                      <a:pt x="1132" y="6283"/>
                      <a:pt x="1137" y="6259"/>
                    </a:cubicBezTo>
                    <a:cubicBezTo>
                      <a:pt x="1150" y="6232"/>
                      <a:pt x="1162" y="6207"/>
                      <a:pt x="1183" y="6175"/>
                    </a:cubicBezTo>
                    <a:cubicBezTo>
                      <a:pt x="1209" y="6122"/>
                      <a:pt x="1254" y="6076"/>
                      <a:pt x="1299" y="6037"/>
                    </a:cubicBezTo>
                    <a:cubicBezTo>
                      <a:pt x="1384" y="5974"/>
                      <a:pt x="1468" y="5947"/>
                      <a:pt x="1566" y="5941"/>
                    </a:cubicBezTo>
                    <a:cubicBezTo>
                      <a:pt x="1755" y="5947"/>
                      <a:pt x="1950" y="5992"/>
                      <a:pt x="2125" y="6019"/>
                    </a:cubicBezTo>
                    <a:cubicBezTo>
                      <a:pt x="2619" y="6087"/>
                      <a:pt x="3112" y="6121"/>
                      <a:pt x="3609" y="6121"/>
                    </a:cubicBezTo>
                    <a:cubicBezTo>
                      <a:pt x="3727" y="6121"/>
                      <a:pt x="3845" y="6119"/>
                      <a:pt x="3963" y="6115"/>
                    </a:cubicBezTo>
                    <a:cubicBezTo>
                      <a:pt x="4269" y="6109"/>
                      <a:pt x="4581" y="6091"/>
                      <a:pt x="4887" y="6052"/>
                    </a:cubicBezTo>
                    <a:cubicBezTo>
                      <a:pt x="5328" y="5998"/>
                      <a:pt x="5900" y="5974"/>
                      <a:pt x="6206" y="5609"/>
                    </a:cubicBezTo>
                    <a:cubicBezTo>
                      <a:pt x="6569" y="5186"/>
                      <a:pt x="6395" y="4550"/>
                      <a:pt x="6270" y="4069"/>
                    </a:cubicBezTo>
                    <a:cubicBezTo>
                      <a:pt x="5952" y="2783"/>
                      <a:pt x="5231" y="1508"/>
                      <a:pt x="4218" y="644"/>
                    </a:cubicBezTo>
                    <a:cubicBezTo>
                      <a:pt x="3965" y="424"/>
                      <a:pt x="3522" y="0"/>
                      <a:pt x="3166" y="0"/>
                    </a:cubicBezTo>
                    <a:close/>
                  </a:path>
                </a:pathLst>
              </a:custGeom>
              <a:solidFill>
                <a:srgbClr val="FFBAA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83" name="Google Shape;3083;p35"/>
              <p:cNvSpPr/>
              <p:nvPr/>
            </p:nvSpPr>
            <p:spPr>
              <a:xfrm>
                <a:off x="2743438" y="3168513"/>
                <a:ext cx="97500" cy="105125"/>
              </a:xfrm>
              <a:custGeom>
                <a:rect b="b" l="l" r="r" t="t"/>
                <a:pathLst>
                  <a:path extrusionOk="0" h="4205" w="3900">
                    <a:moveTo>
                      <a:pt x="2685" y="0"/>
                    </a:moveTo>
                    <a:cubicBezTo>
                      <a:pt x="2679" y="0"/>
                      <a:pt x="2672" y="0"/>
                      <a:pt x="2666" y="6"/>
                    </a:cubicBezTo>
                    <a:cubicBezTo>
                      <a:pt x="2496" y="137"/>
                      <a:pt x="2307" y="267"/>
                      <a:pt x="2106" y="390"/>
                    </a:cubicBezTo>
                    <a:cubicBezTo>
                      <a:pt x="1743" y="612"/>
                      <a:pt x="1353" y="774"/>
                      <a:pt x="969" y="864"/>
                    </a:cubicBezTo>
                    <a:cubicBezTo>
                      <a:pt x="840" y="897"/>
                      <a:pt x="735" y="917"/>
                      <a:pt x="639" y="930"/>
                    </a:cubicBezTo>
                    <a:cubicBezTo>
                      <a:pt x="631" y="930"/>
                      <a:pt x="631" y="936"/>
                      <a:pt x="624" y="942"/>
                    </a:cubicBezTo>
                    <a:lnTo>
                      <a:pt x="624" y="963"/>
                    </a:lnTo>
                    <a:lnTo>
                      <a:pt x="690" y="1073"/>
                    </a:lnTo>
                    <a:cubicBezTo>
                      <a:pt x="989" y="1593"/>
                      <a:pt x="1301" y="2126"/>
                      <a:pt x="1515" y="2678"/>
                    </a:cubicBezTo>
                    <a:cubicBezTo>
                      <a:pt x="1470" y="2691"/>
                      <a:pt x="1425" y="2703"/>
                      <a:pt x="1386" y="2711"/>
                    </a:cubicBezTo>
                    <a:cubicBezTo>
                      <a:pt x="1320" y="2730"/>
                      <a:pt x="1262" y="2750"/>
                      <a:pt x="1216" y="2762"/>
                    </a:cubicBezTo>
                    <a:cubicBezTo>
                      <a:pt x="1067" y="2795"/>
                      <a:pt x="911" y="2840"/>
                      <a:pt x="762" y="2879"/>
                    </a:cubicBezTo>
                    <a:cubicBezTo>
                      <a:pt x="514" y="2945"/>
                      <a:pt x="261" y="3009"/>
                      <a:pt x="15" y="3062"/>
                    </a:cubicBezTo>
                    <a:cubicBezTo>
                      <a:pt x="7" y="3062"/>
                      <a:pt x="1" y="3068"/>
                      <a:pt x="1" y="3074"/>
                    </a:cubicBezTo>
                    <a:lnTo>
                      <a:pt x="1" y="3087"/>
                    </a:lnTo>
                    <a:cubicBezTo>
                      <a:pt x="177" y="3464"/>
                      <a:pt x="288" y="3828"/>
                      <a:pt x="339" y="4172"/>
                    </a:cubicBezTo>
                    <a:cubicBezTo>
                      <a:pt x="339" y="4178"/>
                      <a:pt x="345" y="4185"/>
                      <a:pt x="358" y="4185"/>
                    </a:cubicBezTo>
                    <a:cubicBezTo>
                      <a:pt x="561" y="4199"/>
                      <a:pt x="768" y="4205"/>
                      <a:pt x="969" y="4205"/>
                    </a:cubicBezTo>
                    <a:cubicBezTo>
                      <a:pt x="1074" y="4205"/>
                      <a:pt x="1184" y="4205"/>
                      <a:pt x="1287" y="4199"/>
                    </a:cubicBezTo>
                    <a:cubicBezTo>
                      <a:pt x="1593" y="4193"/>
                      <a:pt x="1905" y="4172"/>
                      <a:pt x="2217" y="4133"/>
                    </a:cubicBezTo>
                    <a:cubicBezTo>
                      <a:pt x="2256" y="4127"/>
                      <a:pt x="2301" y="4127"/>
                      <a:pt x="2340" y="4121"/>
                    </a:cubicBezTo>
                    <a:cubicBezTo>
                      <a:pt x="2750" y="4076"/>
                      <a:pt x="3263" y="4023"/>
                      <a:pt x="3549" y="3686"/>
                    </a:cubicBezTo>
                    <a:cubicBezTo>
                      <a:pt x="3900" y="3269"/>
                      <a:pt x="3750" y="2658"/>
                      <a:pt x="3627" y="2171"/>
                    </a:cubicBezTo>
                    <a:lnTo>
                      <a:pt x="3614" y="2126"/>
                    </a:lnTo>
                    <a:cubicBezTo>
                      <a:pt x="3432" y="1385"/>
                      <a:pt x="3114" y="657"/>
                      <a:pt x="2697" y="13"/>
                    </a:cubicBezTo>
                    <a:cubicBezTo>
                      <a:pt x="2691" y="6"/>
                      <a:pt x="2691" y="6"/>
                      <a:pt x="2685" y="0"/>
                    </a:cubicBezTo>
                    <a:close/>
                  </a:path>
                </a:pathLst>
              </a:custGeom>
              <a:solidFill>
                <a:srgbClr val="C2323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84" name="Google Shape;3084;p35"/>
              <p:cNvSpPr/>
              <p:nvPr/>
            </p:nvSpPr>
            <p:spPr>
              <a:xfrm>
                <a:off x="2595638" y="3149613"/>
                <a:ext cx="238325" cy="77550"/>
              </a:xfrm>
              <a:custGeom>
                <a:rect b="b" l="l" r="r" t="t"/>
                <a:pathLst>
                  <a:path extrusionOk="0" h="3102" w="9533">
                    <a:moveTo>
                      <a:pt x="8017" y="0"/>
                    </a:moveTo>
                    <a:cubicBezTo>
                      <a:pt x="8016" y="0"/>
                      <a:pt x="8014" y="1"/>
                      <a:pt x="8012" y="3"/>
                    </a:cubicBezTo>
                    <a:cubicBezTo>
                      <a:pt x="7013" y="493"/>
                      <a:pt x="5687" y="876"/>
                      <a:pt x="4348" y="876"/>
                    </a:cubicBezTo>
                    <a:cubicBezTo>
                      <a:pt x="3308" y="876"/>
                      <a:pt x="2260" y="645"/>
                      <a:pt x="1351" y="54"/>
                    </a:cubicBezTo>
                    <a:cubicBezTo>
                      <a:pt x="1344" y="51"/>
                      <a:pt x="1340" y="50"/>
                      <a:pt x="1336" y="50"/>
                    </a:cubicBezTo>
                    <a:cubicBezTo>
                      <a:pt x="1332" y="50"/>
                      <a:pt x="1329" y="51"/>
                      <a:pt x="1326" y="54"/>
                    </a:cubicBezTo>
                    <a:cubicBezTo>
                      <a:pt x="1240" y="159"/>
                      <a:pt x="1156" y="270"/>
                      <a:pt x="1078" y="373"/>
                    </a:cubicBezTo>
                    <a:cubicBezTo>
                      <a:pt x="577" y="1042"/>
                      <a:pt x="234" y="1829"/>
                      <a:pt x="70" y="2634"/>
                    </a:cubicBezTo>
                    <a:cubicBezTo>
                      <a:pt x="39" y="2778"/>
                      <a:pt x="19" y="2927"/>
                      <a:pt x="0" y="3077"/>
                    </a:cubicBezTo>
                    <a:cubicBezTo>
                      <a:pt x="0" y="3083"/>
                      <a:pt x="6" y="3089"/>
                      <a:pt x="6" y="3096"/>
                    </a:cubicBezTo>
                    <a:cubicBezTo>
                      <a:pt x="13" y="3096"/>
                      <a:pt x="19" y="3102"/>
                      <a:pt x="19" y="3102"/>
                    </a:cubicBezTo>
                    <a:lnTo>
                      <a:pt x="2112" y="3102"/>
                    </a:lnTo>
                    <a:cubicBezTo>
                      <a:pt x="2118" y="3102"/>
                      <a:pt x="2124" y="3096"/>
                      <a:pt x="2131" y="3089"/>
                    </a:cubicBezTo>
                    <a:cubicBezTo>
                      <a:pt x="2274" y="2778"/>
                      <a:pt x="2436" y="2472"/>
                      <a:pt x="2573" y="2238"/>
                    </a:cubicBezTo>
                    <a:cubicBezTo>
                      <a:pt x="2676" y="2484"/>
                      <a:pt x="2761" y="2718"/>
                      <a:pt x="2839" y="2960"/>
                    </a:cubicBezTo>
                    <a:cubicBezTo>
                      <a:pt x="2853" y="2991"/>
                      <a:pt x="2865" y="3030"/>
                      <a:pt x="2871" y="3063"/>
                    </a:cubicBezTo>
                    <a:lnTo>
                      <a:pt x="2885" y="3089"/>
                    </a:lnTo>
                    <a:cubicBezTo>
                      <a:pt x="2885" y="3096"/>
                      <a:pt x="2892" y="3102"/>
                      <a:pt x="2898" y="3102"/>
                    </a:cubicBezTo>
                    <a:lnTo>
                      <a:pt x="6473" y="3102"/>
                    </a:lnTo>
                    <a:cubicBezTo>
                      <a:pt x="6479" y="3102"/>
                      <a:pt x="6485" y="3096"/>
                      <a:pt x="6491" y="3089"/>
                    </a:cubicBezTo>
                    <a:lnTo>
                      <a:pt x="6497" y="3063"/>
                    </a:lnTo>
                    <a:cubicBezTo>
                      <a:pt x="6512" y="3024"/>
                      <a:pt x="6518" y="2991"/>
                      <a:pt x="6530" y="2960"/>
                    </a:cubicBezTo>
                    <a:cubicBezTo>
                      <a:pt x="6614" y="2712"/>
                      <a:pt x="6706" y="2459"/>
                      <a:pt x="6816" y="2199"/>
                    </a:cubicBezTo>
                    <a:cubicBezTo>
                      <a:pt x="6953" y="2445"/>
                      <a:pt x="7128" y="2765"/>
                      <a:pt x="7277" y="3089"/>
                    </a:cubicBezTo>
                    <a:cubicBezTo>
                      <a:pt x="7284" y="3096"/>
                      <a:pt x="7291" y="3102"/>
                      <a:pt x="7298" y="3102"/>
                    </a:cubicBezTo>
                    <a:lnTo>
                      <a:pt x="9514" y="3102"/>
                    </a:lnTo>
                    <a:cubicBezTo>
                      <a:pt x="9520" y="3102"/>
                      <a:pt x="9526" y="3096"/>
                      <a:pt x="9526" y="3096"/>
                    </a:cubicBezTo>
                    <a:cubicBezTo>
                      <a:pt x="9533" y="3089"/>
                      <a:pt x="9533" y="3083"/>
                      <a:pt x="9533" y="3077"/>
                    </a:cubicBezTo>
                    <a:cubicBezTo>
                      <a:pt x="9494" y="2835"/>
                      <a:pt x="9442" y="2601"/>
                      <a:pt x="9377" y="2375"/>
                    </a:cubicBezTo>
                    <a:cubicBezTo>
                      <a:pt x="9085" y="1491"/>
                      <a:pt x="8617" y="672"/>
                      <a:pt x="8032" y="9"/>
                    </a:cubicBezTo>
                    <a:cubicBezTo>
                      <a:pt x="8027" y="5"/>
                      <a:pt x="8022" y="0"/>
                      <a:pt x="8017" y="0"/>
                    </a:cubicBezTo>
                    <a:close/>
                  </a:path>
                </a:pathLst>
              </a:custGeom>
              <a:solidFill>
                <a:srgbClr val="C2323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grpSp>
            <p:nvGrpSpPr>
              <p:cNvPr id="3085" name="Google Shape;3085;p35"/>
              <p:cNvGrpSpPr/>
              <p:nvPr/>
            </p:nvGrpSpPr>
            <p:grpSpPr>
              <a:xfrm>
                <a:off x="2574088" y="2915981"/>
                <a:ext cx="277050" cy="227500"/>
                <a:chOff x="980225" y="3441525"/>
                <a:chExt cx="277050" cy="227500"/>
              </a:xfrm>
            </p:grpSpPr>
            <p:sp>
              <p:nvSpPr>
                <p:cNvPr id="3086" name="Google Shape;3086;p35"/>
                <p:cNvSpPr/>
                <p:nvPr/>
              </p:nvSpPr>
              <p:spPr>
                <a:xfrm>
                  <a:off x="980225" y="3441525"/>
                  <a:ext cx="277050" cy="214075"/>
                </a:xfrm>
                <a:custGeom>
                  <a:rect b="b" l="l" r="r" t="t"/>
                  <a:pathLst>
                    <a:path extrusionOk="0" h="8563" w="11082">
                      <a:moveTo>
                        <a:pt x="6323" y="1"/>
                      </a:moveTo>
                      <a:cubicBezTo>
                        <a:pt x="6238" y="1"/>
                        <a:pt x="6154" y="4"/>
                        <a:pt x="6070" y="9"/>
                      </a:cubicBezTo>
                      <a:cubicBezTo>
                        <a:pt x="5771" y="29"/>
                        <a:pt x="5473" y="80"/>
                        <a:pt x="5186" y="172"/>
                      </a:cubicBezTo>
                      <a:cubicBezTo>
                        <a:pt x="4745" y="328"/>
                        <a:pt x="4328" y="608"/>
                        <a:pt x="4076" y="998"/>
                      </a:cubicBezTo>
                      <a:cubicBezTo>
                        <a:pt x="4094" y="938"/>
                        <a:pt x="4108" y="867"/>
                        <a:pt x="4121" y="803"/>
                      </a:cubicBezTo>
                      <a:cubicBezTo>
                        <a:pt x="4133" y="750"/>
                        <a:pt x="4141" y="686"/>
                        <a:pt x="4115" y="633"/>
                      </a:cubicBezTo>
                      <a:cubicBezTo>
                        <a:pt x="4104" y="593"/>
                        <a:pt x="4072" y="552"/>
                        <a:pt x="4028" y="552"/>
                      </a:cubicBezTo>
                      <a:cubicBezTo>
                        <a:pt x="4022" y="552"/>
                        <a:pt x="4016" y="553"/>
                        <a:pt x="4010" y="555"/>
                      </a:cubicBezTo>
                      <a:cubicBezTo>
                        <a:pt x="3965" y="562"/>
                        <a:pt x="3932" y="608"/>
                        <a:pt x="3913" y="647"/>
                      </a:cubicBezTo>
                      <a:cubicBezTo>
                        <a:pt x="3887" y="704"/>
                        <a:pt x="3887" y="776"/>
                        <a:pt x="3893" y="842"/>
                      </a:cubicBezTo>
                      <a:lnTo>
                        <a:pt x="3893" y="887"/>
                      </a:lnTo>
                      <a:cubicBezTo>
                        <a:pt x="3881" y="860"/>
                        <a:pt x="3868" y="835"/>
                        <a:pt x="3848" y="815"/>
                      </a:cubicBezTo>
                      <a:cubicBezTo>
                        <a:pt x="3821" y="782"/>
                        <a:pt x="3796" y="750"/>
                        <a:pt x="3758" y="743"/>
                      </a:cubicBezTo>
                      <a:cubicBezTo>
                        <a:pt x="3751" y="742"/>
                        <a:pt x="3745" y="741"/>
                        <a:pt x="3739" y="741"/>
                      </a:cubicBezTo>
                      <a:cubicBezTo>
                        <a:pt x="3669" y="741"/>
                        <a:pt x="3648" y="840"/>
                        <a:pt x="3659" y="893"/>
                      </a:cubicBezTo>
                      <a:cubicBezTo>
                        <a:pt x="3673" y="971"/>
                        <a:pt x="3731" y="1037"/>
                        <a:pt x="3782" y="1094"/>
                      </a:cubicBezTo>
                      <a:cubicBezTo>
                        <a:pt x="3796" y="1100"/>
                        <a:pt x="3809" y="1114"/>
                        <a:pt x="3821" y="1127"/>
                      </a:cubicBezTo>
                      <a:cubicBezTo>
                        <a:pt x="3719" y="1082"/>
                        <a:pt x="3608" y="1055"/>
                        <a:pt x="3491" y="1043"/>
                      </a:cubicBezTo>
                      <a:cubicBezTo>
                        <a:pt x="3456" y="1040"/>
                        <a:pt x="3420" y="1039"/>
                        <a:pt x="3385" y="1039"/>
                      </a:cubicBezTo>
                      <a:cubicBezTo>
                        <a:pt x="3165" y="1039"/>
                        <a:pt x="2947" y="1093"/>
                        <a:pt x="2756" y="1199"/>
                      </a:cubicBezTo>
                      <a:cubicBezTo>
                        <a:pt x="2522" y="1322"/>
                        <a:pt x="2366" y="1537"/>
                        <a:pt x="2360" y="1802"/>
                      </a:cubicBezTo>
                      <a:cubicBezTo>
                        <a:pt x="2354" y="1966"/>
                        <a:pt x="2387" y="2134"/>
                        <a:pt x="2373" y="2297"/>
                      </a:cubicBezTo>
                      <a:cubicBezTo>
                        <a:pt x="2354" y="2440"/>
                        <a:pt x="2295" y="2570"/>
                        <a:pt x="2204" y="2680"/>
                      </a:cubicBezTo>
                      <a:cubicBezTo>
                        <a:pt x="2022" y="2908"/>
                        <a:pt x="1769" y="3044"/>
                        <a:pt x="1548" y="3226"/>
                      </a:cubicBezTo>
                      <a:cubicBezTo>
                        <a:pt x="1340" y="3388"/>
                        <a:pt x="1131" y="3616"/>
                        <a:pt x="1119" y="3895"/>
                      </a:cubicBezTo>
                      <a:cubicBezTo>
                        <a:pt x="1106" y="4168"/>
                        <a:pt x="1281" y="4390"/>
                        <a:pt x="1392" y="4624"/>
                      </a:cubicBezTo>
                      <a:cubicBezTo>
                        <a:pt x="1451" y="4753"/>
                        <a:pt x="1482" y="4897"/>
                        <a:pt x="1457" y="5046"/>
                      </a:cubicBezTo>
                      <a:cubicBezTo>
                        <a:pt x="1418" y="5163"/>
                        <a:pt x="1353" y="5280"/>
                        <a:pt x="1275" y="5383"/>
                      </a:cubicBezTo>
                      <a:cubicBezTo>
                        <a:pt x="1256" y="5410"/>
                        <a:pt x="1236" y="5436"/>
                        <a:pt x="1209" y="5461"/>
                      </a:cubicBezTo>
                      <a:cubicBezTo>
                        <a:pt x="1203" y="5467"/>
                        <a:pt x="1203" y="5475"/>
                        <a:pt x="1197" y="5481"/>
                      </a:cubicBezTo>
                      <a:cubicBezTo>
                        <a:pt x="1190" y="5488"/>
                        <a:pt x="1190" y="5488"/>
                        <a:pt x="1184" y="5494"/>
                      </a:cubicBezTo>
                      <a:cubicBezTo>
                        <a:pt x="1145" y="5539"/>
                        <a:pt x="1100" y="5584"/>
                        <a:pt x="1061" y="5631"/>
                      </a:cubicBezTo>
                      <a:cubicBezTo>
                        <a:pt x="1034" y="5656"/>
                        <a:pt x="1008" y="5683"/>
                        <a:pt x="983" y="5701"/>
                      </a:cubicBezTo>
                      <a:cubicBezTo>
                        <a:pt x="885" y="5800"/>
                        <a:pt x="794" y="5896"/>
                        <a:pt x="702" y="6007"/>
                      </a:cubicBezTo>
                      <a:cubicBezTo>
                        <a:pt x="372" y="6411"/>
                        <a:pt x="125" y="6891"/>
                        <a:pt x="0" y="7404"/>
                      </a:cubicBezTo>
                      <a:cubicBezTo>
                        <a:pt x="14" y="7411"/>
                        <a:pt x="21" y="7417"/>
                        <a:pt x="33" y="7425"/>
                      </a:cubicBezTo>
                      <a:cubicBezTo>
                        <a:pt x="92" y="7191"/>
                        <a:pt x="170" y="6969"/>
                        <a:pt x="273" y="6754"/>
                      </a:cubicBezTo>
                      <a:cubicBezTo>
                        <a:pt x="390" y="6514"/>
                        <a:pt x="534" y="6280"/>
                        <a:pt x="702" y="6073"/>
                      </a:cubicBezTo>
                      <a:cubicBezTo>
                        <a:pt x="702" y="6066"/>
                        <a:pt x="710" y="6060"/>
                        <a:pt x="716" y="6052"/>
                      </a:cubicBezTo>
                      <a:lnTo>
                        <a:pt x="716" y="6052"/>
                      </a:lnTo>
                      <a:cubicBezTo>
                        <a:pt x="437" y="6508"/>
                        <a:pt x="300" y="7008"/>
                        <a:pt x="234" y="7534"/>
                      </a:cubicBezTo>
                      <a:cubicBezTo>
                        <a:pt x="429" y="7638"/>
                        <a:pt x="624" y="7749"/>
                        <a:pt x="827" y="7840"/>
                      </a:cubicBezTo>
                      <a:cubicBezTo>
                        <a:pt x="845" y="7464"/>
                        <a:pt x="926" y="7090"/>
                        <a:pt x="1070" y="6738"/>
                      </a:cubicBezTo>
                      <a:lnTo>
                        <a:pt x="1070" y="6738"/>
                      </a:lnTo>
                      <a:cubicBezTo>
                        <a:pt x="1023" y="6916"/>
                        <a:pt x="988" y="7099"/>
                        <a:pt x="963" y="7281"/>
                      </a:cubicBezTo>
                      <a:cubicBezTo>
                        <a:pt x="936" y="7476"/>
                        <a:pt x="924" y="7677"/>
                        <a:pt x="924" y="7879"/>
                      </a:cubicBezTo>
                      <a:cubicBezTo>
                        <a:pt x="1080" y="7944"/>
                        <a:pt x="1248" y="8010"/>
                        <a:pt x="1412" y="8061"/>
                      </a:cubicBezTo>
                      <a:cubicBezTo>
                        <a:pt x="1418" y="8035"/>
                        <a:pt x="1418" y="8002"/>
                        <a:pt x="1418" y="7971"/>
                      </a:cubicBezTo>
                      <a:cubicBezTo>
                        <a:pt x="1437" y="7690"/>
                        <a:pt x="1476" y="7404"/>
                        <a:pt x="1535" y="7132"/>
                      </a:cubicBezTo>
                      <a:lnTo>
                        <a:pt x="1535" y="7132"/>
                      </a:lnTo>
                      <a:cubicBezTo>
                        <a:pt x="1535" y="7191"/>
                        <a:pt x="1529" y="7248"/>
                        <a:pt x="1529" y="7300"/>
                      </a:cubicBezTo>
                      <a:cubicBezTo>
                        <a:pt x="1515" y="7554"/>
                        <a:pt x="1521" y="7801"/>
                        <a:pt x="1548" y="8049"/>
                      </a:cubicBezTo>
                      <a:lnTo>
                        <a:pt x="1548" y="8106"/>
                      </a:lnTo>
                      <a:cubicBezTo>
                        <a:pt x="1847" y="8197"/>
                        <a:pt x="2153" y="8275"/>
                        <a:pt x="2457" y="8334"/>
                      </a:cubicBezTo>
                      <a:cubicBezTo>
                        <a:pt x="2516" y="8340"/>
                        <a:pt x="2574" y="8353"/>
                        <a:pt x="2633" y="8367"/>
                      </a:cubicBezTo>
                      <a:cubicBezTo>
                        <a:pt x="2639" y="8361"/>
                        <a:pt x="2639" y="8353"/>
                        <a:pt x="2645" y="8346"/>
                      </a:cubicBezTo>
                      <a:cubicBezTo>
                        <a:pt x="2666" y="8301"/>
                        <a:pt x="2672" y="8250"/>
                        <a:pt x="2678" y="8197"/>
                      </a:cubicBezTo>
                      <a:cubicBezTo>
                        <a:pt x="2691" y="8145"/>
                        <a:pt x="2699" y="8094"/>
                        <a:pt x="2711" y="8035"/>
                      </a:cubicBezTo>
                      <a:cubicBezTo>
                        <a:pt x="2738" y="7938"/>
                        <a:pt x="2769" y="7840"/>
                        <a:pt x="2795" y="7743"/>
                      </a:cubicBezTo>
                      <a:cubicBezTo>
                        <a:pt x="2879" y="7542"/>
                        <a:pt x="2978" y="7353"/>
                        <a:pt x="3095" y="7177"/>
                      </a:cubicBezTo>
                      <a:lnTo>
                        <a:pt x="3095" y="7183"/>
                      </a:lnTo>
                      <a:cubicBezTo>
                        <a:pt x="3023" y="7437"/>
                        <a:pt x="2964" y="7704"/>
                        <a:pt x="2932" y="7971"/>
                      </a:cubicBezTo>
                      <a:cubicBezTo>
                        <a:pt x="2912" y="8113"/>
                        <a:pt x="2900" y="8262"/>
                        <a:pt x="2900" y="8406"/>
                      </a:cubicBezTo>
                      <a:cubicBezTo>
                        <a:pt x="2912" y="8412"/>
                        <a:pt x="2925" y="8412"/>
                        <a:pt x="2939" y="8412"/>
                      </a:cubicBezTo>
                      <a:cubicBezTo>
                        <a:pt x="2945" y="8119"/>
                        <a:pt x="2984" y="7833"/>
                        <a:pt x="3042" y="7548"/>
                      </a:cubicBezTo>
                      <a:lnTo>
                        <a:pt x="3042" y="7548"/>
                      </a:lnTo>
                      <a:cubicBezTo>
                        <a:pt x="3010" y="7840"/>
                        <a:pt x="2996" y="8133"/>
                        <a:pt x="3003" y="8424"/>
                      </a:cubicBezTo>
                      <a:cubicBezTo>
                        <a:pt x="3120" y="8438"/>
                        <a:pt x="3237" y="8457"/>
                        <a:pt x="3354" y="8470"/>
                      </a:cubicBezTo>
                      <a:cubicBezTo>
                        <a:pt x="3419" y="8262"/>
                        <a:pt x="3497" y="8055"/>
                        <a:pt x="3581" y="7854"/>
                      </a:cubicBezTo>
                      <a:cubicBezTo>
                        <a:pt x="3647" y="7716"/>
                        <a:pt x="3712" y="7573"/>
                        <a:pt x="3776" y="7437"/>
                      </a:cubicBezTo>
                      <a:lnTo>
                        <a:pt x="3776" y="7437"/>
                      </a:lnTo>
                      <a:cubicBezTo>
                        <a:pt x="3719" y="7743"/>
                        <a:pt x="3680" y="8049"/>
                        <a:pt x="3647" y="8361"/>
                      </a:cubicBezTo>
                      <a:cubicBezTo>
                        <a:pt x="3647" y="8406"/>
                        <a:pt x="3641" y="8451"/>
                        <a:pt x="3634" y="8496"/>
                      </a:cubicBezTo>
                      <a:cubicBezTo>
                        <a:pt x="4139" y="8542"/>
                        <a:pt x="4644" y="8563"/>
                        <a:pt x="5145" y="8563"/>
                      </a:cubicBezTo>
                      <a:cubicBezTo>
                        <a:pt x="5210" y="8563"/>
                        <a:pt x="5276" y="8562"/>
                        <a:pt x="5342" y="8562"/>
                      </a:cubicBezTo>
                      <a:cubicBezTo>
                        <a:pt x="6155" y="8555"/>
                        <a:pt x="6973" y="8496"/>
                        <a:pt x="7780" y="8373"/>
                      </a:cubicBezTo>
                      <a:cubicBezTo>
                        <a:pt x="7780" y="8340"/>
                        <a:pt x="7786" y="8307"/>
                        <a:pt x="7786" y="8275"/>
                      </a:cubicBezTo>
                      <a:cubicBezTo>
                        <a:pt x="7813" y="7950"/>
                        <a:pt x="7825" y="7626"/>
                        <a:pt x="7813" y="7308"/>
                      </a:cubicBezTo>
                      <a:cubicBezTo>
                        <a:pt x="7813" y="7255"/>
                        <a:pt x="7806" y="7210"/>
                        <a:pt x="7806" y="7158"/>
                      </a:cubicBezTo>
                      <a:lnTo>
                        <a:pt x="7806" y="7158"/>
                      </a:lnTo>
                      <a:cubicBezTo>
                        <a:pt x="7845" y="7287"/>
                        <a:pt x="7884" y="7411"/>
                        <a:pt x="7915" y="7542"/>
                      </a:cubicBezTo>
                      <a:cubicBezTo>
                        <a:pt x="7987" y="7794"/>
                        <a:pt x="8046" y="8055"/>
                        <a:pt x="8098" y="8322"/>
                      </a:cubicBezTo>
                      <a:cubicBezTo>
                        <a:pt x="8176" y="8307"/>
                        <a:pt x="8254" y="8289"/>
                        <a:pt x="8338" y="8275"/>
                      </a:cubicBezTo>
                      <a:cubicBezTo>
                        <a:pt x="8358" y="8268"/>
                        <a:pt x="8383" y="8262"/>
                        <a:pt x="8404" y="8262"/>
                      </a:cubicBezTo>
                      <a:lnTo>
                        <a:pt x="8404" y="8223"/>
                      </a:lnTo>
                      <a:cubicBezTo>
                        <a:pt x="8410" y="7932"/>
                        <a:pt x="8391" y="7645"/>
                        <a:pt x="8352" y="7353"/>
                      </a:cubicBezTo>
                      <a:lnTo>
                        <a:pt x="8352" y="7353"/>
                      </a:lnTo>
                      <a:cubicBezTo>
                        <a:pt x="8391" y="7482"/>
                        <a:pt x="8430" y="7612"/>
                        <a:pt x="8461" y="7737"/>
                      </a:cubicBezTo>
                      <a:cubicBezTo>
                        <a:pt x="8488" y="7833"/>
                        <a:pt x="8508" y="7924"/>
                        <a:pt x="8527" y="8022"/>
                      </a:cubicBezTo>
                      <a:cubicBezTo>
                        <a:pt x="8539" y="8088"/>
                        <a:pt x="8553" y="8158"/>
                        <a:pt x="8586" y="8217"/>
                      </a:cubicBezTo>
                      <a:cubicBezTo>
                        <a:pt x="9085" y="8100"/>
                        <a:pt x="9561" y="7924"/>
                        <a:pt x="10015" y="7704"/>
                      </a:cubicBezTo>
                      <a:cubicBezTo>
                        <a:pt x="10021" y="7671"/>
                        <a:pt x="10021" y="7638"/>
                        <a:pt x="10021" y="7606"/>
                      </a:cubicBezTo>
                      <a:cubicBezTo>
                        <a:pt x="10021" y="7515"/>
                        <a:pt x="10021" y="7417"/>
                        <a:pt x="10008" y="7320"/>
                      </a:cubicBezTo>
                      <a:cubicBezTo>
                        <a:pt x="10002" y="7269"/>
                        <a:pt x="9996" y="7216"/>
                        <a:pt x="9990" y="7164"/>
                      </a:cubicBezTo>
                      <a:lnTo>
                        <a:pt x="9990" y="7164"/>
                      </a:lnTo>
                      <a:cubicBezTo>
                        <a:pt x="10021" y="7255"/>
                        <a:pt x="10060" y="7347"/>
                        <a:pt x="10086" y="7437"/>
                      </a:cubicBezTo>
                      <a:cubicBezTo>
                        <a:pt x="10113" y="7503"/>
                        <a:pt x="10132" y="7573"/>
                        <a:pt x="10152" y="7638"/>
                      </a:cubicBezTo>
                      <a:cubicBezTo>
                        <a:pt x="10185" y="7626"/>
                        <a:pt x="10216" y="7606"/>
                        <a:pt x="10249" y="7593"/>
                      </a:cubicBezTo>
                      <a:cubicBezTo>
                        <a:pt x="10236" y="7339"/>
                        <a:pt x="10224" y="7086"/>
                        <a:pt x="10197" y="6832"/>
                      </a:cubicBezTo>
                      <a:cubicBezTo>
                        <a:pt x="10185" y="6748"/>
                        <a:pt x="10171" y="6664"/>
                        <a:pt x="10152" y="6579"/>
                      </a:cubicBezTo>
                      <a:lnTo>
                        <a:pt x="10152" y="6579"/>
                      </a:lnTo>
                      <a:cubicBezTo>
                        <a:pt x="10236" y="6807"/>
                        <a:pt x="10314" y="7035"/>
                        <a:pt x="10392" y="7269"/>
                      </a:cubicBezTo>
                      <a:cubicBezTo>
                        <a:pt x="10419" y="7339"/>
                        <a:pt x="10437" y="7404"/>
                        <a:pt x="10464" y="7476"/>
                      </a:cubicBezTo>
                      <a:cubicBezTo>
                        <a:pt x="10593" y="7404"/>
                        <a:pt x="10723" y="7326"/>
                        <a:pt x="10854" y="7242"/>
                      </a:cubicBezTo>
                      <a:cubicBezTo>
                        <a:pt x="10860" y="7197"/>
                        <a:pt x="10866" y="7158"/>
                        <a:pt x="10873" y="7113"/>
                      </a:cubicBezTo>
                      <a:cubicBezTo>
                        <a:pt x="10873" y="7066"/>
                        <a:pt x="10879" y="7021"/>
                        <a:pt x="10879" y="6976"/>
                      </a:cubicBezTo>
                      <a:cubicBezTo>
                        <a:pt x="10887" y="6631"/>
                        <a:pt x="10821" y="6319"/>
                        <a:pt x="10698" y="6027"/>
                      </a:cubicBezTo>
                      <a:lnTo>
                        <a:pt x="10698" y="6027"/>
                      </a:lnTo>
                      <a:cubicBezTo>
                        <a:pt x="10840" y="6294"/>
                        <a:pt x="10944" y="6586"/>
                        <a:pt x="11004" y="6885"/>
                      </a:cubicBezTo>
                      <a:cubicBezTo>
                        <a:pt x="11022" y="6963"/>
                        <a:pt x="11035" y="7041"/>
                        <a:pt x="11043" y="7125"/>
                      </a:cubicBezTo>
                      <a:cubicBezTo>
                        <a:pt x="11055" y="7113"/>
                        <a:pt x="11067" y="7105"/>
                        <a:pt x="11082" y="7099"/>
                      </a:cubicBezTo>
                      <a:cubicBezTo>
                        <a:pt x="11074" y="7074"/>
                        <a:pt x="11074" y="7047"/>
                        <a:pt x="11067" y="7021"/>
                      </a:cubicBezTo>
                      <a:cubicBezTo>
                        <a:pt x="11016" y="6690"/>
                        <a:pt x="10912" y="6372"/>
                        <a:pt x="10762" y="6073"/>
                      </a:cubicBezTo>
                      <a:cubicBezTo>
                        <a:pt x="10692" y="5923"/>
                        <a:pt x="10600" y="5779"/>
                        <a:pt x="10503" y="5644"/>
                      </a:cubicBezTo>
                      <a:cubicBezTo>
                        <a:pt x="10497" y="5631"/>
                        <a:pt x="10483" y="5617"/>
                        <a:pt x="10476" y="5605"/>
                      </a:cubicBezTo>
                      <a:cubicBezTo>
                        <a:pt x="10281" y="5293"/>
                        <a:pt x="10035" y="5014"/>
                        <a:pt x="9775" y="4734"/>
                      </a:cubicBezTo>
                      <a:cubicBezTo>
                        <a:pt x="9742" y="4702"/>
                        <a:pt x="9709" y="4663"/>
                        <a:pt x="9684" y="4624"/>
                      </a:cubicBezTo>
                      <a:cubicBezTo>
                        <a:pt x="9658" y="4564"/>
                        <a:pt x="9639" y="4507"/>
                        <a:pt x="9625" y="4441"/>
                      </a:cubicBezTo>
                      <a:cubicBezTo>
                        <a:pt x="9625" y="4396"/>
                        <a:pt x="9631" y="4351"/>
                        <a:pt x="9645" y="4305"/>
                      </a:cubicBezTo>
                      <a:cubicBezTo>
                        <a:pt x="9684" y="4168"/>
                        <a:pt x="9756" y="4045"/>
                        <a:pt x="9826" y="3922"/>
                      </a:cubicBezTo>
                      <a:cubicBezTo>
                        <a:pt x="9943" y="3700"/>
                        <a:pt x="10047" y="3454"/>
                        <a:pt x="9937" y="3214"/>
                      </a:cubicBezTo>
                      <a:cubicBezTo>
                        <a:pt x="9840" y="2999"/>
                        <a:pt x="9625" y="2863"/>
                        <a:pt x="9424" y="2765"/>
                      </a:cubicBezTo>
                      <a:cubicBezTo>
                        <a:pt x="9196" y="2660"/>
                        <a:pt x="8949" y="2590"/>
                        <a:pt x="8748" y="2440"/>
                      </a:cubicBezTo>
                      <a:cubicBezTo>
                        <a:pt x="8644" y="2362"/>
                        <a:pt x="8560" y="2270"/>
                        <a:pt x="8508" y="2153"/>
                      </a:cubicBezTo>
                      <a:cubicBezTo>
                        <a:pt x="8449" y="2011"/>
                        <a:pt x="8449" y="1849"/>
                        <a:pt x="8449" y="1699"/>
                      </a:cubicBezTo>
                      <a:cubicBezTo>
                        <a:pt x="8449" y="1562"/>
                        <a:pt x="8449" y="1426"/>
                        <a:pt x="8416" y="1289"/>
                      </a:cubicBezTo>
                      <a:cubicBezTo>
                        <a:pt x="8391" y="1172"/>
                        <a:pt x="8344" y="1055"/>
                        <a:pt x="8280" y="952"/>
                      </a:cubicBezTo>
                      <a:cubicBezTo>
                        <a:pt x="8020" y="464"/>
                        <a:pt x="7513" y="172"/>
                        <a:pt x="6987" y="68"/>
                      </a:cubicBezTo>
                      <a:cubicBezTo>
                        <a:pt x="6770" y="20"/>
                        <a:pt x="6546" y="1"/>
                        <a:pt x="6323" y="1"/>
                      </a:cubicBezTo>
                      <a:close/>
                    </a:path>
                  </a:pathLst>
                </a:custGeom>
                <a:solidFill>
                  <a:srgbClr val="AC6C3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087" name="Google Shape;3087;p35"/>
                <p:cNvSpPr/>
                <p:nvPr/>
              </p:nvSpPr>
              <p:spPr>
                <a:xfrm>
                  <a:off x="1019250" y="3523150"/>
                  <a:ext cx="41275" cy="40650"/>
                </a:xfrm>
                <a:custGeom>
                  <a:rect b="b" l="l" r="r" t="t"/>
                  <a:pathLst>
                    <a:path extrusionOk="0" h="1626" w="1651">
                      <a:moveTo>
                        <a:pt x="835" y="0"/>
                      </a:moveTo>
                      <a:cubicBezTo>
                        <a:pt x="371" y="0"/>
                        <a:pt x="1" y="535"/>
                        <a:pt x="155" y="1033"/>
                      </a:cubicBezTo>
                      <a:cubicBezTo>
                        <a:pt x="257" y="1369"/>
                        <a:pt x="600" y="1626"/>
                        <a:pt x="956" y="1626"/>
                      </a:cubicBezTo>
                      <a:cubicBezTo>
                        <a:pt x="965" y="1626"/>
                        <a:pt x="973" y="1626"/>
                        <a:pt x="982" y="1625"/>
                      </a:cubicBezTo>
                      <a:cubicBezTo>
                        <a:pt x="1208" y="1618"/>
                        <a:pt x="1435" y="1508"/>
                        <a:pt x="1552" y="1306"/>
                      </a:cubicBezTo>
                      <a:cubicBezTo>
                        <a:pt x="1651" y="1137"/>
                        <a:pt x="1651" y="930"/>
                        <a:pt x="1605" y="735"/>
                      </a:cubicBezTo>
                      <a:cubicBezTo>
                        <a:pt x="1598" y="708"/>
                        <a:pt x="1591" y="682"/>
                        <a:pt x="1585" y="657"/>
                      </a:cubicBezTo>
                      <a:cubicBezTo>
                        <a:pt x="1520" y="442"/>
                        <a:pt x="1396" y="247"/>
                        <a:pt x="1215" y="123"/>
                      </a:cubicBezTo>
                      <a:cubicBezTo>
                        <a:pt x="1087" y="38"/>
                        <a:pt x="958" y="0"/>
                        <a:pt x="835" y="0"/>
                      </a:cubicBezTo>
                      <a:close/>
                    </a:path>
                  </a:pathLst>
                </a:custGeom>
                <a:solidFill>
                  <a:srgbClr val="FFBAA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088" name="Google Shape;3088;p35"/>
                <p:cNvSpPr/>
                <p:nvPr/>
              </p:nvSpPr>
              <p:spPr>
                <a:xfrm>
                  <a:off x="1022950" y="3548475"/>
                  <a:ext cx="175" cy="500"/>
                </a:xfrm>
                <a:custGeom>
                  <a:rect b="b" l="l" r="r" t="t"/>
                  <a:pathLst>
                    <a:path extrusionOk="0" h="20" w="7">
                      <a:moveTo>
                        <a:pt x="1" y="13"/>
                      </a:moveTo>
                      <a:lnTo>
                        <a:pt x="7" y="20"/>
                      </a:lnTo>
                      <a:lnTo>
                        <a:pt x="1" y="13"/>
                      </a:lnTo>
                      <a:close/>
                      <a:moveTo>
                        <a:pt x="1" y="7"/>
                      </a:moveTo>
                      <a:lnTo>
                        <a:pt x="1" y="13"/>
                      </a:lnTo>
                      <a:lnTo>
                        <a:pt x="1" y="7"/>
                      </a:lnTo>
                      <a:close/>
                      <a:moveTo>
                        <a:pt x="1" y="1"/>
                      </a:moveTo>
                      <a:lnTo>
                        <a:pt x="1" y="7"/>
                      </a:lnTo>
                      <a:close/>
                    </a:path>
                  </a:pathLst>
                </a:custGeom>
                <a:solidFill>
                  <a:srgbClr val="984129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089" name="Google Shape;3089;p35"/>
                <p:cNvSpPr/>
                <p:nvPr/>
              </p:nvSpPr>
              <p:spPr>
                <a:xfrm>
                  <a:off x="1022125" y="3543450"/>
                  <a:ext cx="27675" cy="20350"/>
                </a:xfrm>
                <a:custGeom>
                  <a:rect b="b" l="l" r="r" t="t"/>
                  <a:pathLst>
                    <a:path extrusionOk="0" h="814" w="1107">
                      <a:moveTo>
                        <a:pt x="1" y="1"/>
                      </a:moveTo>
                      <a:cubicBezTo>
                        <a:pt x="1" y="65"/>
                        <a:pt x="15" y="136"/>
                        <a:pt x="34" y="202"/>
                      </a:cubicBezTo>
                      <a:lnTo>
                        <a:pt x="34" y="208"/>
                      </a:lnTo>
                      <a:lnTo>
                        <a:pt x="34" y="214"/>
                      </a:lnTo>
                      <a:lnTo>
                        <a:pt x="40" y="221"/>
                      </a:lnTo>
                      <a:cubicBezTo>
                        <a:pt x="144" y="559"/>
                        <a:pt x="489" y="813"/>
                        <a:pt x="840" y="813"/>
                      </a:cubicBezTo>
                      <a:lnTo>
                        <a:pt x="867" y="813"/>
                      </a:lnTo>
                      <a:cubicBezTo>
                        <a:pt x="951" y="806"/>
                        <a:pt x="1029" y="793"/>
                        <a:pt x="1107" y="767"/>
                      </a:cubicBezTo>
                      <a:cubicBezTo>
                        <a:pt x="1074" y="572"/>
                        <a:pt x="1047" y="384"/>
                        <a:pt x="1041" y="189"/>
                      </a:cubicBezTo>
                      <a:cubicBezTo>
                        <a:pt x="945" y="221"/>
                        <a:pt x="840" y="235"/>
                        <a:pt x="736" y="235"/>
                      </a:cubicBezTo>
                      <a:cubicBezTo>
                        <a:pt x="483" y="235"/>
                        <a:pt x="210" y="151"/>
                        <a:pt x="1" y="1"/>
                      </a:cubicBezTo>
                      <a:close/>
                    </a:path>
                  </a:pathLst>
                </a:custGeom>
                <a:solidFill>
                  <a:srgbClr val="FF9E9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090" name="Google Shape;3090;p35"/>
                <p:cNvSpPr/>
                <p:nvPr/>
              </p:nvSpPr>
              <p:spPr>
                <a:xfrm>
                  <a:off x="1168550" y="3523150"/>
                  <a:ext cx="41375" cy="40650"/>
                </a:xfrm>
                <a:custGeom>
                  <a:rect b="b" l="l" r="r" t="t"/>
                  <a:pathLst>
                    <a:path extrusionOk="0" h="1626" w="1655">
                      <a:moveTo>
                        <a:pt x="822" y="0"/>
                      </a:moveTo>
                      <a:cubicBezTo>
                        <a:pt x="699" y="0"/>
                        <a:pt x="570" y="38"/>
                        <a:pt x="442" y="123"/>
                      </a:cubicBezTo>
                      <a:cubicBezTo>
                        <a:pt x="259" y="247"/>
                        <a:pt x="136" y="442"/>
                        <a:pt x="71" y="657"/>
                      </a:cubicBezTo>
                      <a:cubicBezTo>
                        <a:pt x="58" y="682"/>
                        <a:pt x="52" y="708"/>
                        <a:pt x="46" y="735"/>
                      </a:cubicBezTo>
                      <a:cubicBezTo>
                        <a:pt x="0" y="930"/>
                        <a:pt x="0" y="1137"/>
                        <a:pt x="103" y="1306"/>
                      </a:cubicBezTo>
                      <a:cubicBezTo>
                        <a:pt x="214" y="1508"/>
                        <a:pt x="442" y="1618"/>
                        <a:pt x="669" y="1625"/>
                      </a:cubicBezTo>
                      <a:cubicBezTo>
                        <a:pt x="678" y="1626"/>
                        <a:pt x="686" y="1626"/>
                        <a:pt x="695" y="1626"/>
                      </a:cubicBezTo>
                      <a:cubicBezTo>
                        <a:pt x="1049" y="1626"/>
                        <a:pt x="1393" y="1369"/>
                        <a:pt x="1501" y="1033"/>
                      </a:cubicBezTo>
                      <a:cubicBezTo>
                        <a:pt x="1655" y="535"/>
                        <a:pt x="1286" y="0"/>
                        <a:pt x="822" y="0"/>
                      </a:cubicBezTo>
                      <a:close/>
                    </a:path>
                  </a:pathLst>
                </a:custGeom>
                <a:solidFill>
                  <a:srgbClr val="FFBAA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091" name="Google Shape;3091;p35"/>
                <p:cNvSpPr/>
                <p:nvPr/>
              </p:nvSpPr>
              <p:spPr>
                <a:xfrm>
                  <a:off x="1206050" y="3548800"/>
                  <a:ext cx="25" cy="175"/>
                </a:xfrm>
                <a:custGeom>
                  <a:rect b="b" l="l" r="r" t="t"/>
                  <a:pathLst>
                    <a:path extrusionOk="0" h="7" w="1">
                      <a:moveTo>
                        <a:pt x="1" y="0"/>
                      </a:moveTo>
                      <a:lnTo>
                        <a:pt x="1" y="7"/>
                      </a:lnTo>
                      <a:close/>
                    </a:path>
                  </a:pathLst>
                </a:custGeom>
                <a:solidFill>
                  <a:srgbClr val="984129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092" name="Google Shape;3092;p35"/>
                <p:cNvSpPr/>
                <p:nvPr/>
              </p:nvSpPr>
              <p:spPr>
                <a:xfrm>
                  <a:off x="1181025" y="3543450"/>
                  <a:ext cx="25875" cy="20350"/>
                </a:xfrm>
                <a:custGeom>
                  <a:rect b="b" l="l" r="r" t="t"/>
                  <a:pathLst>
                    <a:path extrusionOk="0" h="814" w="1035">
                      <a:moveTo>
                        <a:pt x="1034" y="1"/>
                      </a:moveTo>
                      <a:lnTo>
                        <a:pt x="1034" y="1"/>
                      </a:lnTo>
                      <a:cubicBezTo>
                        <a:pt x="827" y="151"/>
                        <a:pt x="560" y="235"/>
                        <a:pt x="300" y="235"/>
                      </a:cubicBezTo>
                      <a:cubicBezTo>
                        <a:pt x="228" y="235"/>
                        <a:pt x="150" y="228"/>
                        <a:pt x="78" y="208"/>
                      </a:cubicBezTo>
                      <a:cubicBezTo>
                        <a:pt x="66" y="403"/>
                        <a:pt x="39" y="598"/>
                        <a:pt x="0" y="787"/>
                      </a:cubicBezTo>
                      <a:cubicBezTo>
                        <a:pt x="60" y="799"/>
                        <a:pt x="111" y="813"/>
                        <a:pt x="170" y="813"/>
                      </a:cubicBezTo>
                      <a:lnTo>
                        <a:pt x="195" y="813"/>
                      </a:lnTo>
                      <a:cubicBezTo>
                        <a:pt x="554" y="813"/>
                        <a:pt x="897" y="559"/>
                        <a:pt x="1002" y="221"/>
                      </a:cubicBezTo>
                      <a:lnTo>
                        <a:pt x="1002" y="214"/>
                      </a:lnTo>
                      <a:cubicBezTo>
                        <a:pt x="1022" y="143"/>
                        <a:pt x="1034" y="73"/>
                        <a:pt x="1034" y="1"/>
                      </a:cubicBezTo>
                      <a:close/>
                    </a:path>
                  </a:pathLst>
                </a:custGeom>
                <a:solidFill>
                  <a:srgbClr val="FF9E9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093" name="Google Shape;3093;p35"/>
                <p:cNvSpPr/>
                <p:nvPr/>
              </p:nvSpPr>
              <p:spPr>
                <a:xfrm>
                  <a:off x="1095750" y="3592675"/>
                  <a:ext cx="44350" cy="76350"/>
                </a:xfrm>
                <a:custGeom>
                  <a:rect b="b" l="l" r="r" t="t"/>
                  <a:pathLst>
                    <a:path extrusionOk="0" h="3054" w="1774">
                      <a:moveTo>
                        <a:pt x="1644" y="0"/>
                      </a:moveTo>
                      <a:cubicBezTo>
                        <a:pt x="1410" y="93"/>
                        <a:pt x="1156" y="134"/>
                        <a:pt x="896" y="134"/>
                      </a:cubicBezTo>
                      <a:cubicBezTo>
                        <a:pt x="631" y="134"/>
                        <a:pt x="360" y="92"/>
                        <a:pt x="97" y="20"/>
                      </a:cubicBezTo>
                      <a:cubicBezTo>
                        <a:pt x="27" y="618"/>
                        <a:pt x="1" y="1215"/>
                        <a:pt x="1" y="1814"/>
                      </a:cubicBezTo>
                      <a:cubicBezTo>
                        <a:pt x="7" y="2165"/>
                        <a:pt x="46" y="2541"/>
                        <a:pt x="247" y="2789"/>
                      </a:cubicBezTo>
                      <a:cubicBezTo>
                        <a:pt x="396" y="2973"/>
                        <a:pt x="610" y="3053"/>
                        <a:pt x="827" y="3053"/>
                      </a:cubicBezTo>
                      <a:cubicBezTo>
                        <a:pt x="915" y="3053"/>
                        <a:pt x="1002" y="3040"/>
                        <a:pt x="1086" y="3016"/>
                      </a:cubicBezTo>
                      <a:cubicBezTo>
                        <a:pt x="1332" y="2951"/>
                        <a:pt x="1573" y="2782"/>
                        <a:pt x="1683" y="2516"/>
                      </a:cubicBezTo>
                      <a:cubicBezTo>
                        <a:pt x="1768" y="2321"/>
                        <a:pt x="1774" y="2099"/>
                        <a:pt x="1774" y="1878"/>
                      </a:cubicBezTo>
                      <a:cubicBezTo>
                        <a:pt x="1774" y="1794"/>
                        <a:pt x="1774" y="1703"/>
                        <a:pt x="1768" y="1613"/>
                      </a:cubicBezTo>
                      <a:cubicBezTo>
                        <a:pt x="1755" y="1073"/>
                        <a:pt x="1696" y="533"/>
                        <a:pt x="1644" y="0"/>
                      </a:cubicBezTo>
                      <a:close/>
                    </a:path>
                  </a:pathLst>
                </a:custGeom>
                <a:solidFill>
                  <a:srgbClr val="FFBAA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094" name="Google Shape;3094;p35"/>
                <p:cNvSpPr/>
                <p:nvPr/>
              </p:nvSpPr>
              <p:spPr>
                <a:xfrm>
                  <a:off x="1047975" y="3465550"/>
                  <a:ext cx="136350" cy="147500"/>
                </a:xfrm>
                <a:custGeom>
                  <a:rect b="b" l="l" r="r" t="t"/>
                  <a:pathLst>
                    <a:path extrusionOk="0" h="5900" w="5454">
                      <a:moveTo>
                        <a:pt x="2854" y="1"/>
                      </a:moveTo>
                      <a:cubicBezTo>
                        <a:pt x="1796" y="1"/>
                        <a:pt x="752" y="519"/>
                        <a:pt x="307" y="1479"/>
                      </a:cubicBezTo>
                      <a:cubicBezTo>
                        <a:pt x="98" y="1933"/>
                        <a:pt x="20" y="2440"/>
                        <a:pt x="7" y="2941"/>
                      </a:cubicBezTo>
                      <a:cubicBezTo>
                        <a:pt x="7" y="2986"/>
                        <a:pt x="1" y="3025"/>
                        <a:pt x="1" y="3072"/>
                      </a:cubicBezTo>
                      <a:cubicBezTo>
                        <a:pt x="1" y="3636"/>
                        <a:pt x="85" y="4221"/>
                        <a:pt x="385" y="4709"/>
                      </a:cubicBezTo>
                      <a:cubicBezTo>
                        <a:pt x="853" y="5462"/>
                        <a:pt x="1788" y="5871"/>
                        <a:pt x="2698" y="5898"/>
                      </a:cubicBezTo>
                      <a:cubicBezTo>
                        <a:pt x="2733" y="5899"/>
                        <a:pt x="2768" y="5899"/>
                        <a:pt x="2803" y="5899"/>
                      </a:cubicBezTo>
                      <a:cubicBezTo>
                        <a:pt x="3433" y="5899"/>
                        <a:pt x="4076" y="5726"/>
                        <a:pt x="4543" y="5325"/>
                      </a:cubicBezTo>
                      <a:cubicBezTo>
                        <a:pt x="5297" y="4683"/>
                        <a:pt x="5453" y="3603"/>
                        <a:pt x="5400" y="2629"/>
                      </a:cubicBezTo>
                      <a:cubicBezTo>
                        <a:pt x="5336" y="1440"/>
                        <a:pt x="4660" y="231"/>
                        <a:pt x="3334" y="37"/>
                      </a:cubicBezTo>
                      <a:cubicBezTo>
                        <a:pt x="3175" y="13"/>
                        <a:pt x="3015" y="1"/>
                        <a:pt x="2854" y="1"/>
                      </a:cubicBezTo>
                      <a:close/>
                    </a:path>
                  </a:pathLst>
                </a:custGeom>
                <a:solidFill>
                  <a:srgbClr val="FFBAA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095" name="Google Shape;3095;p35"/>
                <p:cNvSpPr/>
                <p:nvPr/>
              </p:nvSpPr>
              <p:spPr>
                <a:xfrm>
                  <a:off x="1061125" y="3555625"/>
                  <a:ext cx="37425" cy="23775"/>
                </a:xfrm>
                <a:custGeom>
                  <a:rect b="b" l="l" r="r" t="t"/>
                  <a:pathLst>
                    <a:path extrusionOk="0" h="951" w="1497">
                      <a:moveTo>
                        <a:pt x="749" y="0"/>
                      </a:moveTo>
                      <a:cubicBezTo>
                        <a:pt x="333" y="0"/>
                        <a:pt x="1" y="216"/>
                        <a:pt x="1" y="475"/>
                      </a:cubicBezTo>
                      <a:cubicBezTo>
                        <a:pt x="1" y="735"/>
                        <a:pt x="333" y="950"/>
                        <a:pt x="749" y="950"/>
                      </a:cubicBezTo>
                      <a:cubicBezTo>
                        <a:pt x="1158" y="950"/>
                        <a:pt x="1496" y="735"/>
                        <a:pt x="1496" y="475"/>
                      </a:cubicBezTo>
                      <a:cubicBezTo>
                        <a:pt x="1496" y="216"/>
                        <a:pt x="1158" y="0"/>
                        <a:pt x="749" y="0"/>
                      </a:cubicBezTo>
                      <a:close/>
                    </a:path>
                  </a:pathLst>
                </a:custGeom>
                <a:solidFill>
                  <a:srgbClr val="FF9E9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096" name="Google Shape;3096;p35"/>
                <p:cNvSpPr/>
                <p:nvPr/>
              </p:nvSpPr>
              <p:spPr>
                <a:xfrm>
                  <a:off x="1131975" y="3555625"/>
                  <a:ext cx="37575" cy="23775"/>
                </a:xfrm>
                <a:custGeom>
                  <a:rect b="b" l="l" r="r" t="t"/>
                  <a:pathLst>
                    <a:path extrusionOk="0" h="951" w="1503">
                      <a:moveTo>
                        <a:pt x="747" y="0"/>
                      </a:moveTo>
                      <a:cubicBezTo>
                        <a:pt x="339" y="0"/>
                        <a:pt x="0" y="216"/>
                        <a:pt x="0" y="475"/>
                      </a:cubicBezTo>
                      <a:cubicBezTo>
                        <a:pt x="0" y="735"/>
                        <a:pt x="339" y="950"/>
                        <a:pt x="747" y="950"/>
                      </a:cubicBezTo>
                      <a:cubicBezTo>
                        <a:pt x="1164" y="950"/>
                        <a:pt x="1502" y="735"/>
                        <a:pt x="1502" y="475"/>
                      </a:cubicBezTo>
                      <a:cubicBezTo>
                        <a:pt x="1502" y="216"/>
                        <a:pt x="1164" y="0"/>
                        <a:pt x="747" y="0"/>
                      </a:cubicBezTo>
                      <a:close/>
                    </a:path>
                  </a:pathLst>
                </a:custGeom>
                <a:solidFill>
                  <a:srgbClr val="FF9E9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097" name="Google Shape;3097;p35"/>
                <p:cNvSpPr/>
                <p:nvPr/>
              </p:nvSpPr>
              <p:spPr>
                <a:xfrm>
                  <a:off x="1079325" y="3537925"/>
                  <a:ext cx="8800" cy="10900"/>
                </a:xfrm>
                <a:custGeom>
                  <a:rect b="b" l="l" r="r" t="t"/>
                  <a:pathLst>
                    <a:path extrusionOk="0" h="436" w="352">
                      <a:moveTo>
                        <a:pt x="177" y="0"/>
                      </a:moveTo>
                      <a:cubicBezTo>
                        <a:pt x="79" y="0"/>
                        <a:pt x="1" y="99"/>
                        <a:pt x="1" y="222"/>
                      </a:cubicBezTo>
                      <a:cubicBezTo>
                        <a:pt x="1" y="339"/>
                        <a:pt x="79" y="435"/>
                        <a:pt x="177" y="435"/>
                      </a:cubicBezTo>
                      <a:cubicBezTo>
                        <a:pt x="274" y="435"/>
                        <a:pt x="352" y="339"/>
                        <a:pt x="352" y="222"/>
                      </a:cubicBezTo>
                      <a:cubicBezTo>
                        <a:pt x="352" y="99"/>
                        <a:pt x="274" y="0"/>
                        <a:pt x="177" y="0"/>
                      </a:cubicBezTo>
                      <a:close/>
                    </a:path>
                  </a:pathLst>
                </a:custGeom>
                <a:solidFill>
                  <a:srgbClr val="474747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098" name="Google Shape;3098;p35"/>
                <p:cNvSpPr/>
                <p:nvPr/>
              </p:nvSpPr>
              <p:spPr>
                <a:xfrm>
                  <a:off x="1141400" y="3537925"/>
                  <a:ext cx="8800" cy="10900"/>
                </a:xfrm>
                <a:custGeom>
                  <a:rect b="b" l="l" r="r" t="t"/>
                  <a:pathLst>
                    <a:path extrusionOk="0" h="436" w="352">
                      <a:moveTo>
                        <a:pt x="176" y="0"/>
                      </a:moveTo>
                      <a:cubicBezTo>
                        <a:pt x="79" y="0"/>
                        <a:pt x="1" y="99"/>
                        <a:pt x="1" y="222"/>
                      </a:cubicBezTo>
                      <a:cubicBezTo>
                        <a:pt x="1" y="339"/>
                        <a:pt x="79" y="435"/>
                        <a:pt x="176" y="435"/>
                      </a:cubicBezTo>
                      <a:cubicBezTo>
                        <a:pt x="274" y="435"/>
                        <a:pt x="352" y="339"/>
                        <a:pt x="352" y="222"/>
                      </a:cubicBezTo>
                      <a:cubicBezTo>
                        <a:pt x="352" y="99"/>
                        <a:pt x="274" y="0"/>
                        <a:pt x="176" y="0"/>
                      </a:cubicBezTo>
                      <a:close/>
                    </a:path>
                  </a:pathLst>
                </a:custGeom>
                <a:solidFill>
                  <a:srgbClr val="474747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099" name="Google Shape;3099;p35"/>
                <p:cNvSpPr/>
                <p:nvPr/>
              </p:nvSpPr>
              <p:spPr>
                <a:xfrm>
                  <a:off x="1109250" y="3543675"/>
                  <a:ext cx="12175" cy="16700"/>
                </a:xfrm>
                <a:custGeom>
                  <a:rect b="b" l="l" r="r" t="t"/>
                  <a:pathLst>
                    <a:path extrusionOk="0" h="668" w="487">
                      <a:moveTo>
                        <a:pt x="192" y="0"/>
                      </a:moveTo>
                      <a:cubicBezTo>
                        <a:pt x="183" y="0"/>
                        <a:pt x="175" y="5"/>
                        <a:pt x="175" y="17"/>
                      </a:cubicBezTo>
                      <a:lnTo>
                        <a:pt x="175" y="271"/>
                      </a:lnTo>
                      <a:cubicBezTo>
                        <a:pt x="84" y="290"/>
                        <a:pt x="13" y="368"/>
                        <a:pt x="6" y="460"/>
                      </a:cubicBezTo>
                      <a:cubicBezTo>
                        <a:pt x="0" y="556"/>
                        <a:pt x="72" y="634"/>
                        <a:pt x="162" y="661"/>
                      </a:cubicBezTo>
                      <a:cubicBezTo>
                        <a:pt x="177" y="665"/>
                        <a:pt x="193" y="667"/>
                        <a:pt x="208" y="667"/>
                      </a:cubicBezTo>
                      <a:cubicBezTo>
                        <a:pt x="240" y="667"/>
                        <a:pt x="272" y="658"/>
                        <a:pt x="298" y="641"/>
                      </a:cubicBezTo>
                      <a:cubicBezTo>
                        <a:pt x="320" y="658"/>
                        <a:pt x="345" y="667"/>
                        <a:pt x="371" y="667"/>
                      </a:cubicBezTo>
                      <a:cubicBezTo>
                        <a:pt x="383" y="667"/>
                        <a:pt x="396" y="665"/>
                        <a:pt x="409" y="661"/>
                      </a:cubicBezTo>
                      <a:cubicBezTo>
                        <a:pt x="454" y="648"/>
                        <a:pt x="481" y="609"/>
                        <a:pt x="487" y="563"/>
                      </a:cubicBezTo>
                      <a:cubicBezTo>
                        <a:pt x="487" y="538"/>
                        <a:pt x="481" y="511"/>
                        <a:pt x="468" y="485"/>
                      </a:cubicBezTo>
                      <a:cubicBezTo>
                        <a:pt x="463" y="480"/>
                        <a:pt x="458" y="478"/>
                        <a:pt x="452" y="478"/>
                      </a:cubicBezTo>
                      <a:cubicBezTo>
                        <a:pt x="435" y="478"/>
                        <a:pt x="420" y="497"/>
                        <a:pt x="435" y="511"/>
                      </a:cubicBezTo>
                      <a:cubicBezTo>
                        <a:pt x="454" y="544"/>
                        <a:pt x="448" y="589"/>
                        <a:pt x="423" y="616"/>
                      </a:cubicBezTo>
                      <a:cubicBezTo>
                        <a:pt x="408" y="624"/>
                        <a:pt x="390" y="629"/>
                        <a:pt x="372" y="629"/>
                      </a:cubicBezTo>
                      <a:cubicBezTo>
                        <a:pt x="352" y="629"/>
                        <a:pt x="333" y="623"/>
                        <a:pt x="318" y="609"/>
                      </a:cubicBezTo>
                      <a:lnTo>
                        <a:pt x="312" y="602"/>
                      </a:lnTo>
                      <a:lnTo>
                        <a:pt x="292" y="602"/>
                      </a:lnTo>
                      <a:lnTo>
                        <a:pt x="286" y="609"/>
                      </a:lnTo>
                      <a:cubicBezTo>
                        <a:pt x="265" y="621"/>
                        <a:pt x="240" y="626"/>
                        <a:pt x="214" y="626"/>
                      </a:cubicBezTo>
                      <a:cubicBezTo>
                        <a:pt x="170" y="626"/>
                        <a:pt x="123" y="609"/>
                        <a:pt x="91" y="577"/>
                      </a:cubicBezTo>
                      <a:cubicBezTo>
                        <a:pt x="33" y="524"/>
                        <a:pt x="33" y="439"/>
                        <a:pt x="78" y="375"/>
                      </a:cubicBezTo>
                      <a:cubicBezTo>
                        <a:pt x="103" y="343"/>
                        <a:pt x="142" y="316"/>
                        <a:pt x="181" y="310"/>
                      </a:cubicBezTo>
                      <a:cubicBezTo>
                        <a:pt x="195" y="310"/>
                        <a:pt x="214" y="304"/>
                        <a:pt x="214" y="290"/>
                      </a:cubicBezTo>
                      <a:cubicBezTo>
                        <a:pt x="214" y="199"/>
                        <a:pt x="220" y="109"/>
                        <a:pt x="214" y="17"/>
                      </a:cubicBezTo>
                      <a:cubicBezTo>
                        <a:pt x="214" y="7"/>
                        <a:pt x="203" y="0"/>
                        <a:pt x="192" y="0"/>
                      </a:cubicBezTo>
                      <a:close/>
                    </a:path>
                  </a:pathLst>
                </a:custGeom>
                <a:solidFill>
                  <a:srgbClr val="474747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100" name="Google Shape;3100;p35"/>
                <p:cNvSpPr/>
                <p:nvPr/>
              </p:nvSpPr>
              <p:spPr>
                <a:xfrm>
                  <a:off x="1049125" y="3464425"/>
                  <a:ext cx="133400" cy="62175"/>
                </a:xfrm>
                <a:custGeom>
                  <a:rect b="b" l="l" r="r" t="t"/>
                  <a:pathLst>
                    <a:path extrusionOk="0" h="2487" w="5336">
                      <a:moveTo>
                        <a:pt x="1346" y="757"/>
                      </a:moveTo>
                      <a:cubicBezTo>
                        <a:pt x="1352" y="861"/>
                        <a:pt x="1346" y="972"/>
                        <a:pt x="1332" y="1075"/>
                      </a:cubicBezTo>
                      <a:cubicBezTo>
                        <a:pt x="1313" y="1245"/>
                        <a:pt x="1281" y="1407"/>
                        <a:pt x="1221" y="1563"/>
                      </a:cubicBezTo>
                      <a:cubicBezTo>
                        <a:pt x="1112" y="1855"/>
                        <a:pt x="924" y="2122"/>
                        <a:pt x="651" y="2271"/>
                      </a:cubicBezTo>
                      <a:cubicBezTo>
                        <a:pt x="630" y="2284"/>
                        <a:pt x="618" y="2290"/>
                        <a:pt x="605" y="2298"/>
                      </a:cubicBezTo>
                      <a:cubicBezTo>
                        <a:pt x="676" y="2232"/>
                        <a:pt x="741" y="2154"/>
                        <a:pt x="807" y="2083"/>
                      </a:cubicBezTo>
                      <a:cubicBezTo>
                        <a:pt x="987" y="1849"/>
                        <a:pt x="1125" y="1576"/>
                        <a:pt x="1215" y="1290"/>
                      </a:cubicBezTo>
                      <a:cubicBezTo>
                        <a:pt x="1274" y="1114"/>
                        <a:pt x="1313" y="939"/>
                        <a:pt x="1346" y="757"/>
                      </a:cubicBezTo>
                      <a:close/>
                      <a:moveTo>
                        <a:pt x="4254" y="1608"/>
                      </a:moveTo>
                      <a:cubicBezTo>
                        <a:pt x="4299" y="1608"/>
                        <a:pt x="4343" y="1613"/>
                        <a:pt x="4387" y="1627"/>
                      </a:cubicBezTo>
                      <a:cubicBezTo>
                        <a:pt x="4589" y="1693"/>
                        <a:pt x="4667" y="1933"/>
                        <a:pt x="4757" y="2103"/>
                      </a:cubicBezTo>
                      <a:cubicBezTo>
                        <a:pt x="4796" y="2181"/>
                        <a:pt x="4841" y="2251"/>
                        <a:pt x="4907" y="2310"/>
                      </a:cubicBezTo>
                      <a:cubicBezTo>
                        <a:pt x="4835" y="2310"/>
                        <a:pt x="4777" y="2259"/>
                        <a:pt x="4731" y="2206"/>
                      </a:cubicBezTo>
                      <a:cubicBezTo>
                        <a:pt x="4679" y="2142"/>
                        <a:pt x="4646" y="2056"/>
                        <a:pt x="4607" y="1986"/>
                      </a:cubicBezTo>
                      <a:cubicBezTo>
                        <a:pt x="4568" y="1914"/>
                        <a:pt x="4517" y="1855"/>
                        <a:pt x="4451" y="1816"/>
                      </a:cubicBezTo>
                      <a:cubicBezTo>
                        <a:pt x="4387" y="1783"/>
                        <a:pt x="4309" y="1764"/>
                        <a:pt x="4238" y="1758"/>
                      </a:cubicBezTo>
                      <a:cubicBezTo>
                        <a:pt x="4082" y="1732"/>
                        <a:pt x="3926" y="1744"/>
                        <a:pt x="3776" y="1699"/>
                      </a:cubicBezTo>
                      <a:cubicBezTo>
                        <a:pt x="3743" y="1693"/>
                        <a:pt x="3711" y="1680"/>
                        <a:pt x="3686" y="1666"/>
                      </a:cubicBezTo>
                      <a:lnTo>
                        <a:pt x="3686" y="1666"/>
                      </a:lnTo>
                      <a:cubicBezTo>
                        <a:pt x="3719" y="1671"/>
                        <a:pt x="3751" y="1674"/>
                        <a:pt x="3783" y="1674"/>
                      </a:cubicBezTo>
                      <a:cubicBezTo>
                        <a:pt x="3839" y="1674"/>
                        <a:pt x="3893" y="1666"/>
                        <a:pt x="3951" y="1654"/>
                      </a:cubicBezTo>
                      <a:cubicBezTo>
                        <a:pt x="4050" y="1635"/>
                        <a:pt x="4153" y="1608"/>
                        <a:pt x="4254" y="1608"/>
                      </a:cubicBezTo>
                      <a:close/>
                      <a:moveTo>
                        <a:pt x="2812" y="1"/>
                      </a:moveTo>
                      <a:cubicBezTo>
                        <a:pt x="1752" y="1"/>
                        <a:pt x="707" y="524"/>
                        <a:pt x="261" y="1485"/>
                      </a:cubicBezTo>
                      <a:cubicBezTo>
                        <a:pt x="123" y="1783"/>
                        <a:pt x="45" y="2103"/>
                        <a:pt x="0" y="2427"/>
                      </a:cubicBezTo>
                      <a:cubicBezTo>
                        <a:pt x="20" y="2440"/>
                        <a:pt x="39" y="2454"/>
                        <a:pt x="66" y="2460"/>
                      </a:cubicBezTo>
                      <a:cubicBezTo>
                        <a:pt x="110" y="2478"/>
                        <a:pt x="156" y="2486"/>
                        <a:pt x="200" y="2486"/>
                      </a:cubicBezTo>
                      <a:cubicBezTo>
                        <a:pt x="298" y="2486"/>
                        <a:pt x="394" y="2448"/>
                        <a:pt x="474" y="2394"/>
                      </a:cubicBezTo>
                      <a:cubicBezTo>
                        <a:pt x="481" y="2388"/>
                        <a:pt x="481" y="2388"/>
                        <a:pt x="488" y="2388"/>
                      </a:cubicBezTo>
                      <a:cubicBezTo>
                        <a:pt x="501" y="2382"/>
                        <a:pt x="520" y="2376"/>
                        <a:pt x="534" y="2368"/>
                      </a:cubicBezTo>
                      <a:cubicBezTo>
                        <a:pt x="683" y="2310"/>
                        <a:pt x="819" y="2220"/>
                        <a:pt x="930" y="2109"/>
                      </a:cubicBezTo>
                      <a:cubicBezTo>
                        <a:pt x="1176" y="1861"/>
                        <a:pt x="1307" y="1518"/>
                        <a:pt x="1359" y="1173"/>
                      </a:cubicBezTo>
                      <a:cubicBezTo>
                        <a:pt x="1377" y="1081"/>
                        <a:pt x="1385" y="985"/>
                        <a:pt x="1391" y="886"/>
                      </a:cubicBezTo>
                      <a:lnTo>
                        <a:pt x="1391" y="886"/>
                      </a:lnTo>
                      <a:cubicBezTo>
                        <a:pt x="1398" y="1141"/>
                        <a:pt x="1391" y="1401"/>
                        <a:pt x="1346" y="1654"/>
                      </a:cubicBezTo>
                      <a:cubicBezTo>
                        <a:pt x="1332" y="1752"/>
                        <a:pt x="1313" y="1855"/>
                        <a:pt x="1287" y="1953"/>
                      </a:cubicBezTo>
                      <a:cubicBezTo>
                        <a:pt x="1283" y="1969"/>
                        <a:pt x="1297" y="1980"/>
                        <a:pt x="1309" y="1980"/>
                      </a:cubicBezTo>
                      <a:cubicBezTo>
                        <a:pt x="1316" y="1980"/>
                        <a:pt x="1324" y="1976"/>
                        <a:pt x="1326" y="1966"/>
                      </a:cubicBezTo>
                      <a:cubicBezTo>
                        <a:pt x="1410" y="1608"/>
                        <a:pt x="1449" y="1231"/>
                        <a:pt x="1430" y="868"/>
                      </a:cubicBezTo>
                      <a:cubicBezTo>
                        <a:pt x="1424" y="790"/>
                        <a:pt x="1416" y="718"/>
                        <a:pt x="1410" y="646"/>
                      </a:cubicBezTo>
                      <a:cubicBezTo>
                        <a:pt x="1644" y="484"/>
                        <a:pt x="1911" y="367"/>
                        <a:pt x="2190" y="301"/>
                      </a:cubicBezTo>
                      <a:cubicBezTo>
                        <a:pt x="2321" y="270"/>
                        <a:pt x="2450" y="244"/>
                        <a:pt x="2580" y="237"/>
                      </a:cubicBezTo>
                      <a:cubicBezTo>
                        <a:pt x="2601" y="236"/>
                        <a:pt x="2623" y="236"/>
                        <a:pt x="2645" y="236"/>
                      </a:cubicBezTo>
                      <a:cubicBezTo>
                        <a:pt x="2737" y="236"/>
                        <a:pt x="2834" y="249"/>
                        <a:pt x="2918" y="295"/>
                      </a:cubicBezTo>
                      <a:cubicBezTo>
                        <a:pt x="2964" y="315"/>
                        <a:pt x="3003" y="354"/>
                        <a:pt x="3029" y="400"/>
                      </a:cubicBezTo>
                      <a:cubicBezTo>
                        <a:pt x="3068" y="465"/>
                        <a:pt x="3062" y="543"/>
                        <a:pt x="3062" y="621"/>
                      </a:cubicBezTo>
                      <a:cubicBezTo>
                        <a:pt x="3048" y="763"/>
                        <a:pt x="3054" y="907"/>
                        <a:pt x="3087" y="1050"/>
                      </a:cubicBezTo>
                      <a:cubicBezTo>
                        <a:pt x="3093" y="1069"/>
                        <a:pt x="3101" y="1089"/>
                        <a:pt x="3107" y="1114"/>
                      </a:cubicBezTo>
                      <a:cubicBezTo>
                        <a:pt x="3113" y="1179"/>
                        <a:pt x="3132" y="1245"/>
                        <a:pt x="3158" y="1303"/>
                      </a:cubicBezTo>
                      <a:cubicBezTo>
                        <a:pt x="3210" y="1440"/>
                        <a:pt x="3296" y="1549"/>
                        <a:pt x="3399" y="1641"/>
                      </a:cubicBezTo>
                      <a:cubicBezTo>
                        <a:pt x="3497" y="1725"/>
                        <a:pt x="3608" y="1797"/>
                        <a:pt x="3717" y="1875"/>
                      </a:cubicBezTo>
                      <a:cubicBezTo>
                        <a:pt x="3842" y="1959"/>
                        <a:pt x="3965" y="2050"/>
                        <a:pt x="4055" y="2167"/>
                      </a:cubicBezTo>
                      <a:cubicBezTo>
                        <a:pt x="4059" y="2173"/>
                        <a:pt x="4064" y="2175"/>
                        <a:pt x="4070" y="2175"/>
                      </a:cubicBezTo>
                      <a:cubicBezTo>
                        <a:pt x="4083" y="2175"/>
                        <a:pt x="4097" y="2161"/>
                        <a:pt x="4088" y="2148"/>
                      </a:cubicBezTo>
                      <a:cubicBezTo>
                        <a:pt x="3932" y="1939"/>
                        <a:pt x="3692" y="1822"/>
                        <a:pt x="3483" y="1660"/>
                      </a:cubicBezTo>
                      <a:cubicBezTo>
                        <a:pt x="3380" y="1582"/>
                        <a:pt x="3288" y="1485"/>
                        <a:pt x="3224" y="1368"/>
                      </a:cubicBezTo>
                      <a:lnTo>
                        <a:pt x="3224" y="1354"/>
                      </a:lnTo>
                      <a:cubicBezTo>
                        <a:pt x="3296" y="1465"/>
                        <a:pt x="3392" y="1557"/>
                        <a:pt x="3509" y="1615"/>
                      </a:cubicBezTo>
                      <a:cubicBezTo>
                        <a:pt x="3569" y="1654"/>
                        <a:pt x="3626" y="1686"/>
                        <a:pt x="3692" y="1713"/>
                      </a:cubicBezTo>
                      <a:cubicBezTo>
                        <a:pt x="3842" y="1777"/>
                        <a:pt x="4004" y="1771"/>
                        <a:pt x="4160" y="1783"/>
                      </a:cubicBezTo>
                      <a:cubicBezTo>
                        <a:pt x="4238" y="1791"/>
                        <a:pt x="4322" y="1803"/>
                        <a:pt x="4394" y="1836"/>
                      </a:cubicBezTo>
                      <a:cubicBezTo>
                        <a:pt x="4472" y="1869"/>
                        <a:pt x="4529" y="1927"/>
                        <a:pt x="4568" y="1998"/>
                      </a:cubicBezTo>
                      <a:cubicBezTo>
                        <a:pt x="4621" y="2083"/>
                        <a:pt x="4653" y="2173"/>
                        <a:pt x="4718" y="2251"/>
                      </a:cubicBezTo>
                      <a:cubicBezTo>
                        <a:pt x="4768" y="2306"/>
                        <a:pt x="4836" y="2347"/>
                        <a:pt x="4911" y="2347"/>
                      </a:cubicBezTo>
                      <a:cubicBezTo>
                        <a:pt x="4924" y="2347"/>
                        <a:pt x="4938" y="2346"/>
                        <a:pt x="4952" y="2343"/>
                      </a:cubicBezTo>
                      <a:cubicBezTo>
                        <a:pt x="5034" y="2403"/>
                        <a:pt x="5138" y="2430"/>
                        <a:pt x="5242" y="2430"/>
                      </a:cubicBezTo>
                      <a:cubicBezTo>
                        <a:pt x="5263" y="2430"/>
                        <a:pt x="5283" y="2429"/>
                        <a:pt x="5303" y="2427"/>
                      </a:cubicBezTo>
                      <a:cubicBezTo>
                        <a:pt x="5315" y="2427"/>
                        <a:pt x="5323" y="2421"/>
                        <a:pt x="5336" y="2421"/>
                      </a:cubicBezTo>
                      <a:cubicBezTo>
                        <a:pt x="5206" y="1303"/>
                        <a:pt x="4536" y="223"/>
                        <a:pt x="3288" y="36"/>
                      </a:cubicBezTo>
                      <a:cubicBezTo>
                        <a:pt x="3130" y="12"/>
                        <a:pt x="2971" y="1"/>
                        <a:pt x="2812" y="1"/>
                      </a:cubicBezTo>
                      <a:close/>
                    </a:path>
                  </a:pathLst>
                </a:custGeom>
                <a:solidFill>
                  <a:srgbClr val="AC6C3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101" name="Google Shape;3101;p35"/>
                <p:cNvSpPr/>
                <p:nvPr/>
              </p:nvSpPr>
              <p:spPr>
                <a:xfrm>
                  <a:off x="1124025" y="3548975"/>
                  <a:ext cx="1000" cy="1175"/>
                </a:xfrm>
                <a:custGeom>
                  <a:rect b="b" l="l" r="r" t="t"/>
                  <a:pathLst>
                    <a:path extrusionOk="0" h="47" w="40">
                      <a:moveTo>
                        <a:pt x="20" y="0"/>
                      </a:moveTo>
                      <a:cubicBezTo>
                        <a:pt x="10" y="0"/>
                        <a:pt x="0" y="7"/>
                        <a:pt x="0" y="20"/>
                      </a:cubicBezTo>
                      <a:lnTo>
                        <a:pt x="0" y="26"/>
                      </a:lnTo>
                      <a:cubicBezTo>
                        <a:pt x="0" y="39"/>
                        <a:pt x="10" y="46"/>
                        <a:pt x="20" y="46"/>
                      </a:cubicBezTo>
                      <a:cubicBezTo>
                        <a:pt x="30" y="46"/>
                        <a:pt x="39" y="39"/>
                        <a:pt x="39" y="26"/>
                      </a:cubicBezTo>
                      <a:lnTo>
                        <a:pt x="39" y="20"/>
                      </a:lnTo>
                      <a:cubicBezTo>
                        <a:pt x="39" y="7"/>
                        <a:pt x="30" y="0"/>
                        <a:pt x="20" y="0"/>
                      </a:cubicBezTo>
                      <a:close/>
                    </a:path>
                  </a:pathLst>
                </a:custGeom>
                <a:solidFill>
                  <a:srgbClr val="AC6C3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102" name="Google Shape;3102;p35"/>
                <p:cNvSpPr/>
                <p:nvPr/>
              </p:nvSpPr>
              <p:spPr>
                <a:xfrm>
                  <a:off x="1129050" y="3548975"/>
                  <a:ext cx="1000" cy="1175"/>
                </a:xfrm>
                <a:custGeom>
                  <a:rect b="b" l="l" r="r" t="t"/>
                  <a:pathLst>
                    <a:path extrusionOk="0" h="47" w="40">
                      <a:moveTo>
                        <a:pt x="20" y="0"/>
                      </a:moveTo>
                      <a:cubicBezTo>
                        <a:pt x="10" y="0"/>
                        <a:pt x="0" y="7"/>
                        <a:pt x="0" y="20"/>
                      </a:cubicBezTo>
                      <a:lnTo>
                        <a:pt x="0" y="26"/>
                      </a:lnTo>
                      <a:cubicBezTo>
                        <a:pt x="0" y="39"/>
                        <a:pt x="10" y="46"/>
                        <a:pt x="20" y="46"/>
                      </a:cubicBezTo>
                      <a:cubicBezTo>
                        <a:pt x="30" y="46"/>
                        <a:pt x="39" y="39"/>
                        <a:pt x="39" y="26"/>
                      </a:cubicBezTo>
                      <a:lnTo>
                        <a:pt x="39" y="20"/>
                      </a:lnTo>
                      <a:cubicBezTo>
                        <a:pt x="39" y="7"/>
                        <a:pt x="30" y="0"/>
                        <a:pt x="20" y="0"/>
                      </a:cubicBezTo>
                      <a:close/>
                    </a:path>
                  </a:pathLst>
                </a:custGeom>
                <a:solidFill>
                  <a:srgbClr val="AC6C3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103" name="Google Shape;3103;p35"/>
                <p:cNvSpPr/>
                <p:nvPr/>
              </p:nvSpPr>
              <p:spPr>
                <a:xfrm>
                  <a:off x="1131000" y="3550925"/>
                  <a:ext cx="1000" cy="1175"/>
                </a:xfrm>
                <a:custGeom>
                  <a:rect b="b" l="l" r="r" t="t"/>
                  <a:pathLst>
                    <a:path extrusionOk="0" h="47" w="40">
                      <a:moveTo>
                        <a:pt x="20" y="0"/>
                      </a:moveTo>
                      <a:cubicBezTo>
                        <a:pt x="10" y="0"/>
                        <a:pt x="0" y="7"/>
                        <a:pt x="0" y="20"/>
                      </a:cubicBezTo>
                      <a:lnTo>
                        <a:pt x="0" y="26"/>
                      </a:lnTo>
                      <a:cubicBezTo>
                        <a:pt x="0" y="39"/>
                        <a:pt x="10" y="46"/>
                        <a:pt x="20" y="46"/>
                      </a:cubicBezTo>
                      <a:cubicBezTo>
                        <a:pt x="30" y="46"/>
                        <a:pt x="39" y="39"/>
                        <a:pt x="39" y="26"/>
                      </a:cubicBezTo>
                      <a:lnTo>
                        <a:pt x="39" y="20"/>
                      </a:lnTo>
                      <a:cubicBezTo>
                        <a:pt x="39" y="7"/>
                        <a:pt x="30" y="0"/>
                        <a:pt x="20" y="0"/>
                      </a:cubicBezTo>
                      <a:close/>
                    </a:path>
                  </a:pathLst>
                </a:custGeom>
                <a:solidFill>
                  <a:srgbClr val="AC6C3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104" name="Google Shape;3104;p35"/>
                <p:cNvSpPr/>
                <p:nvPr/>
              </p:nvSpPr>
              <p:spPr>
                <a:xfrm>
                  <a:off x="1132950" y="3549950"/>
                  <a:ext cx="1000" cy="1175"/>
                </a:xfrm>
                <a:custGeom>
                  <a:rect b="b" l="l" r="r" t="t"/>
                  <a:pathLst>
                    <a:path extrusionOk="0" h="47" w="40">
                      <a:moveTo>
                        <a:pt x="20" y="0"/>
                      </a:moveTo>
                      <a:cubicBezTo>
                        <a:pt x="10" y="0"/>
                        <a:pt x="0" y="7"/>
                        <a:pt x="0" y="20"/>
                      </a:cubicBezTo>
                      <a:lnTo>
                        <a:pt x="0" y="26"/>
                      </a:lnTo>
                      <a:cubicBezTo>
                        <a:pt x="0" y="39"/>
                        <a:pt x="10" y="46"/>
                        <a:pt x="20" y="46"/>
                      </a:cubicBezTo>
                      <a:cubicBezTo>
                        <a:pt x="30" y="46"/>
                        <a:pt x="39" y="39"/>
                        <a:pt x="39" y="26"/>
                      </a:cubicBezTo>
                      <a:lnTo>
                        <a:pt x="39" y="20"/>
                      </a:lnTo>
                      <a:cubicBezTo>
                        <a:pt x="39" y="7"/>
                        <a:pt x="30" y="0"/>
                        <a:pt x="20" y="0"/>
                      </a:cubicBezTo>
                      <a:close/>
                    </a:path>
                  </a:pathLst>
                </a:custGeom>
                <a:solidFill>
                  <a:srgbClr val="AC6C3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105" name="Google Shape;3105;p35"/>
                <p:cNvSpPr/>
                <p:nvPr/>
              </p:nvSpPr>
              <p:spPr>
                <a:xfrm>
                  <a:off x="1132950" y="3552925"/>
                  <a:ext cx="1000" cy="1125"/>
                </a:xfrm>
                <a:custGeom>
                  <a:rect b="b" l="l" r="r" t="t"/>
                  <a:pathLst>
                    <a:path extrusionOk="0" h="45" w="40">
                      <a:moveTo>
                        <a:pt x="18" y="0"/>
                      </a:moveTo>
                      <a:cubicBezTo>
                        <a:pt x="9" y="0"/>
                        <a:pt x="0" y="6"/>
                        <a:pt x="0" y="18"/>
                      </a:cubicBezTo>
                      <a:lnTo>
                        <a:pt x="0" y="24"/>
                      </a:lnTo>
                      <a:cubicBezTo>
                        <a:pt x="0" y="37"/>
                        <a:pt x="10" y="44"/>
                        <a:pt x="20" y="44"/>
                      </a:cubicBezTo>
                      <a:cubicBezTo>
                        <a:pt x="30" y="44"/>
                        <a:pt x="39" y="37"/>
                        <a:pt x="39" y="24"/>
                      </a:cubicBezTo>
                      <a:lnTo>
                        <a:pt x="39" y="18"/>
                      </a:lnTo>
                      <a:cubicBezTo>
                        <a:pt x="39" y="7"/>
                        <a:pt x="28" y="0"/>
                        <a:pt x="18" y="0"/>
                      </a:cubicBezTo>
                      <a:close/>
                    </a:path>
                  </a:pathLst>
                </a:custGeom>
                <a:solidFill>
                  <a:srgbClr val="AC6C3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106" name="Google Shape;3106;p35"/>
                <p:cNvSpPr/>
                <p:nvPr/>
              </p:nvSpPr>
              <p:spPr>
                <a:xfrm>
                  <a:off x="1127100" y="3547025"/>
                  <a:ext cx="1000" cy="1175"/>
                </a:xfrm>
                <a:custGeom>
                  <a:rect b="b" l="l" r="r" t="t"/>
                  <a:pathLst>
                    <a:path extrusionOk="0" h="47" w="40">
                      <a:moveTo>
                        <a:pt x="20" y="0"/>
                      </a:moveTo>
                      <a:cubicBezTo>
                        <a:pt x="10" y="0"/>
                        <a:pt x="0" y="7"/>
                        <a:pt x="0" y="20"/>
                      </a:cubicBezTo>
                      <a:lnTo>
                        <a:pt x="0" y="26"/>
                      </a:lnTo>
                      <a:cubicBezTo>
                        <a:pt x="0" y="39"/>
                        <a:pt x="10" y="46"/>
                        <a:pt x="20" y="46"/>
                      </a:cubicBezTo>
                      <a:cubicBezTo>
                        <a:pt x="30" y="46"/>
                        <a:pt x="39" y="39"/>
                        <a:pt x="39" y="26"/>
                      </a:cubicBezTo>
                      <a:lnTo>
                        <a:pt x="39" y="20"/>
                      </a:lnTo>
                      <a:cubicBezTo>
                        <a:pt x="39" y="7"/>
                        <a:pt x="30" y="0"/>
                        <a:pt x="20" y="0"/>
                      </a:cubicBezTo>
                      <a:close/>
                    </a:path>
                  </a:pathLst>
                </a:custGeom>
                <a:solidFill>
                  <a:srgbClr val="AC6C3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107" name="Google Shape;3107;p35"/>
                <p:cNvSpPr/>
                <p:nvPr/>
              </p:nvSpPr>
              <p:spPr>
                <a:xfrm>
                  <a:off x="1128075" y="3551900"/>
                  <a:ext cx="1000" cy="1175"/>
                </a:xfrm>
                <a:custGeom>
                  <a:rect b="b" l="l" r="r" t="t"/>
                  <a:pathLst>
                    <a:path extrusionOk="0" h="47" w="40">
                      <a:moveTo>
                        <a:pt x="20" y="0"/>
                      </a:moveTo>
                      <a:cubicBezTo>
                        <a:pt x="10" y="0"/>
                        <a:pt x="0" y="7"/>
                        <a:pt x="0" y="20"/>
                      </a:cubicBezTo>
                      <a:lnTo>
                        <a:pt x="0" y="26"/>
                      </a:lnTo>
                      <a:cubicBezTo>
                        <a:pt x="0" y="39"/>
                        <a:pt x="10" y="46"/>
                        <a:pt x="20" y="46"/>
                      </a:cubicBezTo>
                      <a:cubicBezTo>
                        <a:pt x="30" y="46"/>
                        <a:pt x="39" y="39"/>
                        <a:pt x="39" y="26"/>
                      </a:cubicBezTo>
                      <a:lnTo>
                        <a:pt x="39" y="20"/>
                      </a:lnTo>
                      <a:cubicBezTo>
                        <a:pt x="39" y="7"/>
                        <a:pt x="30" y="0"/>
                        <a:pt x="20" y="0"/>
                      </a:cubicBezTo>
                      <a:close/>
                    </a:path>
                  </a:pathLst>
                </a:custGeom>
                <a:solidFill>
                  <a:srgbClr val="AC6C3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108" name="Google Shape;3108;p35"/>
                <p:cNvSpPr/>
                <p:nvPr/>
              </p:nvSpPr>
              <p:spPr>
                <a:xfrm>
                  <a:off x="1127100" y="3554975"/>
                  <a:ext cx="1000" cy="1025"/>
                </a:xfrm>
                <a:custGeom>
                  <a:rect b="b" l="l" r="r" t="t"/>
                  <a:pathLst>
                    <a:path extrusionOk="0" h="41" w="40">
                      <a:moveTo>
                        <a:pt x="20" y="0"/>
                      </a:moveTo>
                      <a:cubicBezTo>
                        <a:pt x="10" y="0"/>
                        <a:pt x="0" y="7"/>
                        <a:pt x="0" y="20"/>
                      </a:cubicBezTo>
                      <a:cubicBezTo>
                        <a:pt x="0" y="33"/>
                        <a:pt x="10" y="40"/>
                        <a:pt x="20" y="40"/>
                      </a:cubicBezTo>
                      <a:cubicBezTo>
                        <a:pt x="30" y="40"/>
                        <a:pt x="39" y="33"/>
                        <a:pt x="39" y="20"/>
                      </a:cubicBezTo>
                      <a:cubicBezTo>
                        <a:pt x="39" y="7"/>
                        <a:pt x="30" y="0"/>
                        <a:pt x="20" y="0"/>
                      </a:cubicBezTo>
                      <a:close/>
                    </a:path>
                  </a:pathLst>
                </a:custGeom>
                <a:solidFill>
                  <a:srgbClr val="AC6C3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109" name="Google Shape;3109;p35"/>
                <p:cNvSpPr/>
                <p:nvPr/>
              </p:nvSpPr>
              <p:spPr>
                <a:xfrm>
                  <a:off x="1125150" y="3551900"/>
                  <a:ext cx="1000" cy="1175"/>
                </a:xfrm>
                <a:custGeom>
                  <a:rect b="b" l="l" r="r" t="t"/>
                  <a:pathLst>
                    <a:path extrusionOk="0" h="47" w="40">
                      <a:moveTo>
                        <a:pt x="20" y="0"/>
                      </a:moveTo>
                      <a:cubicBezTo>
                        <a:pt x="10" y="0"/>
                        <a:pt x="0" y="7"/>
                        <a:pt x="0" y="20"/>
                      </a:cubicBezTo>
                      <a:lnTo>
                        <a:pt x="0" y="26"/>
                      </a:lnTo>
                      <a:cubicBezTo>
                        <a:pt x="0" y="39"/>
                        <a:pt x="10" y="46"/>
                        <a:pt x="20" y="46"/>
                      </a:cubicBezTo>
                      <a:cubicBezTo>
                        <a:pt x="30" y="46"/>
                        <a:pt x="39" y="39"/>
                        <a:pt x="39" y="26"/>
                      </a:cubicBezTo>
                      <a:lnTo>
                        <a:pt x="39" y="20"/>
                      </a:lnTo>
                      <a:cubicBezTo>
                        <a:pt x="39" y="7"/>
                        <a:pt x="30" y="0"/>
                        <a:pt x="20" y="0"/>
                      </a:cubicBezTo>
                      <a:close/>
                    </a:path>
                  </a:pathLst>
                </a:custGeom>
                <a:solidFill>
                  <a:srgbClr val="AC6C3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110" name="Google Shape;3110;p35"/>
                <p:cNvSpPr/>
                <p:nvPr/>
              </p:nvSpPr>
              <p:spPr>
                <a:xfrm>
                  <a:off x="1122225" y="3551900"/>
                  <a:ext cx="1000" cy="1175"/>
                </a:xfrm>
                <a:custGeom>
                  <a:rect b="b" l="l" r="r" t="t"/>
                  <a:pathLst>
                    <a:path extrusionOk="0" h="47" w="40">
                      <a:moveTo>
                        <a:pt x="20" y="0"/>
                      </a:moveTo>
                      <a:cubicBezTo>
                        <a:pt x="10" y="0"/>
                        <a:pt x="1" y="7"/>
                        <a:pt x="1" y="20"/>
                      </a:cubicBezTo>
                      <a:lnTo>
                        <a:pt x="1" y="26"/>
                      </a:lnTo>
                      <a:cubicBezTo>
                        <a:pt x="1" y="39"/>
                        <a:pt x="10" y="46"/>
                        <a:pt x="20" y="46"/>
                      </a:cubicBezTo>
                      <a:cubicBezTo>
                        <a:pt x="30" y="46"/>
                        <a:pt x="40" y="39"/>
                        <a:pt x="40" y="26"/>
                      </a:cubicBezTo>
                      <a:lnTo>
                        <a:pt x="40" y="20"/>
                      </a:lnTo>
                      <a:cubicBezTo>
                        <a:pt x="40" y="7"/>
                        <a:pt x="30" y="0"/>
                        <a:pt x="20" y="0"/>
                      </a:cubicBezTo>
                      <a:close/>
                    </a:path>
                  </a:pathLst>
                </a:custGeom>
                <a:solidFill>
                  <a:srgbClr val="AC6C3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111" name="Google Shape;3111;p35"/>
                <p:cNvSpPr/>
                <p:nvPr/>
              </p:nvSpPr>
              <p:spPr>
                <a:xfrm>
                  <a:off x="1103550" y="3548975"/>
                  <a:ext cx="1000" cy="1175"/>
                </a:xfrm>
                <a:custGeom>
                  <a:rect b="b" l="l" r="r" t="t"/>
                  <a:pathLst>
                    <a:path extrusionOk="0" h="47" w="40">
                      <a:moveTo>
                        <a:pt x="20" y="0"/>
                      </a:moveTo>
                      <a:cubicBezTo>
                        <a:pt x="10" y="0"/>
                        <a:pt x="0" y="7"/>
                        <a:pt x="0" y="20"/>
                      </a:cubicBezTo>
                      <a:lnTo>
                        <a:pt x="0" y="26"/>
                      </a:lnTo>
                      <a:cubicBezTo>
                        <a:pt x="0" y="39"/>
                        <a:pt x="10" y="46"/>
                        <a:pt x="20" y="46"/>
                      </a:cubicBezTo>
                      <a:cubicBezTo>
                        <a:pt x="30" y="46"/>
                        <a:pt x="39" y="39"/>
                        <a:pt x="39" y="26"/>
                      </a:cubicBezTo>
                      <a:lnTo>
                        <a:pt x="39" y="20"/>
                      </a:lnTo>
                      <a:cubicBezTo>
                        <a:pt x="39" y="7"/>
                        <a:pt x="30" y="0"/>
                        <a:pt x="20" y="0"/>
                      </a:cubicBezTo>
                      <a:close/>
                    </a:path>
                  </a:pathLst>
                </a:custGeom>
                <a:solidFill>
                  <a:srgbClr val="AC6C3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112" name="Google Shape;3112;p35"/>
                <p:cNvSpPr/>
                <p:nvPr/>
              </p:nvSpPr>
              <p:spPr>
                <a:xfrm>
                  <a:off x="1098525" y="3548975"/>
                  <a:ext cx="1000" cy="1175"/>
                </a:xfrm>
                <a:custGeom>
                  <a:rect b="b" l="l" r="r" t="t"/>
                  <a:pathLst>
                    <a:path extrusionOk="0" h="47" w="40">
                      <a:moveTo>
                        <a:pt x="20" y="0"/>
                      </a:moveTo>
                      <a:cubicBezTo>
                        <a:pt x="10" y="0"/>
                        <a:pt x="0" y="7"/>
                        <a:pt x="0" y="20"/>
                      </a:cubicBezTo>
                      <a:lnTo>
                        <a:pt x="0" y="26"/>
                      </a:lnTo>
                      <a:cubicBezTo>
                        <a:pt x="0" y="39"/>
                        <a:pt x="10" y="46"/>
                        <a:pt x="20" y="46"/>
                      </a:cubicBezTo>
                      <a:cubicBezTo>
                        <a:pt x="30" y="46"/>
                        <a:pt x="39" y="39"/>
                        <a:pt x="39" y="26"/>
                      </a:cubicBezTo>
                      <a:lnTo>
                        <a:pt x="39" y="20"/>
                      </a:lnTo>
                      <a:cubicBezTo>
                        <a:pt x="39" y="7"/>
                        <a:pt x="30" y="0"/>
                        <a:pt x="20" y="0"/>
                      </a:cubicBezTo>
                      <a:close/>
                    </a:path>
                  </a:pathLst>
                </a:custGeom>
                <a:solidFill>
                  <a:srgbClr val="AC6C3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113" name="Google Shape;3113;p35"/>
                <p:cNvSpPr/>
                <p:nvPr/>
              </p:nvSpPr>
              <p:spPr>
                <a:xfrm>
                  <a:off x="1096575" y="3550925"/>
                  <a:ext cx="1000" cy="1175"/>
                </a:xfrm>
                <a:custGeom>
                  <a:rect b="b" l="l" r="r" t="t"/>
                  <a:pathLst>
                    <a:path extrusionOk="0" h="47" w="40">
                      <a:moveTo>
                        <a:pt x="20" y="0"/>
                      </a:moveTo>
                      <a:cubicBezTo>
                        <a:pt x="10" y="0"/>
                        <a:pt x="0" y="7"/>
                        <a:pt x="0" y="20"/>
                      </a:cubicBezTo>
                      <a:lnTo>
                        <a:pt x="0" y="26"/>
                      </a:lnTo>
                      <a:cubicBezTo>
                        <a:pt x="0" y="39"/>
                        <a:pt x="10" y="46"/>
                        <a:pt x="20" y="46"/>
                      </a:cubicBezTo>
                      <a:cubicBezTo>
                        <a:pt x="30" y="46"/>
                        <a:pt x="39" y="39"/>
                        <a:pt x="39" y="26"/>
                      </a:cubicBezTo>
                      <a:lnTo>
                        <a:pt x="39" y="20"/>
                      </a:lnTo>
                      <a:cubicBezTo>
                        <a:pt x="39" y="7"/>
                        <a:pt x="30" y="0"/>
                        <a:pt x="20" y="0"/>
                      </a:cubicBezTo>
                      <a:close/>
                    </a:path>
                  </a:pathLst>
                </a:custGeom>
                <a:solidFill>
                  <a:srgbClr val="AC6C3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114" name="Google Shape;3114;p35"/>
                <p:cNvSpPr/>
                <p:nvPr/>
              </p:nvSpPr>
              <p:spPr>
                <a:xfrm>
                  <a:off x="1094625" y="3549950"/>
                  <a:ext cx="1000" cy="1175"/>
                </a:xfrm>
                <a:custGeom>
                  <a:rect b="b" l="l" r="r" t="t"/>
                  <a:pathLst>
                    <a:path extrusionOk="0" h="47" w="40">
                      <a:moveTo>
                        <a:pt x="20" y="0"/>
                      </a:moveTo>
                      <a:cubicBezTo>
                        <a:pt x="10" y="0"/>
                        <a:pt x="0" y="7"/>
                        <a:pt x="0" y="20"/>
                      </a:cubicBezTo>
                      <a:lnTo>
                        <a:pt x="0" y="26"/>
                      </a:lnTo>
                      <a:cubicBezTo>
                        <a:pt x="0" y="39"/>
                        <a:pt x="10" y="46"/>
                        <a:pt x="20" y="46"/>
                      </a:cubicBezTo>
                      <a:cubicBezTo>
                        <a:pt x="30" y="46"/>
                        <a:pt x="39" y="39"/>
                        <a:pt x="39" y="26"/>
                      </a:cubicBezTo>
                      <a:lnTo>
                        <a:pt x="39" y="20"/>
                      </a:lnTo>
                      <a:cubicBezTo>
                        <a:pt x="39" y="7"/>
                        <a:pt x="30" y="0"/>
                        <a:pt x="20" y="0"/>
                      </a:cubicBezTo>
                      <a:close/>
                    </a:path>
                  </a:pathLst>
                </a:custGeom>
                <a:solidFill>
                  <a:srgbClr val="AC6C3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115" name="Google Shape;3115;p35"/>
                <p:cNvSpPr/>
                <p:nvPr/>
              </p:nvSpPr>
              <p:spPr>
                <a:xfrm>
                  <a:off x="1094625" y="3552925"/>
                  <a:ext cx="1000" cy="1125"/>
                </a:xfrm>
                <a:custGeom>
                  <a:rect b="b" l="l" r="r" t="t"/>
                  <a:pathLst>
                    <a:path extrusionOk="0" h="45" w="40">
                      <a:moveTo>
                        <a:pt x="22" y="0"/>
                      </a:moveTo>
                      <a:cubicBezTo>
                        <a:pt x="11" y="0"/>
                        <a:pt x="0" y="7"/>
                        <a:pt x="0" y="18"/>
                      </a:cubicBezTo>
                      <a:lnTo>
                        <a:pt x="0" y="24"/>
                      </a:lnTo>
                      <a:cubicBezTo>
                        <a:pt x="0" y="37"/>
                        <a:pt x="10" y="44"/>
                        <a:pt x="20" y="44"/>
                      </a:cubicBezTo>
                      <a:cubicBezTo>
                        <a:pt x="30" y="44"/>
                        <a:pt x="39" y="37"/>
                        <a:pt x="39" y="24"/>
                      </a:cubicBezTo>
                      <a:lnTo>
                        <a:pt x="39" y="18"/>
                      </a:lnTo>
                      <a:cubicBezTo>
                        <a:pt x="39" y="6"/>
                        <a:pt x="31" y="0"/>
                        <a:pt x="22" y="0"/>
                      </a:cubicBezTo>
                      <a:close/>
                    </a:path>
                  </a:pathLst>
                </a:custGeom>
                <a:solidFill>
                  <a:srgbClr val="AC6C3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116" name="Google Shape;3116;p35"/>
                <p:cNvSpPr/>
                <p:nvPr/>
              </p:nvSpPr>
              <p:spPr>
                <a:xfrm>
                  <a:off x="1100475" y="3547025"/>
                  <a:ext cx="1000" cy="1175"/>
                </a:xfrm>
                <a:custGeom>
                  <a:rect b="b" l="l" r="r" t="t"/>
                  <a:pathLst>
                    <a:path extrusionOk="0" h="47" w="40">
                      <a:moveTo>
                        <a:pt x="20" y="0"/>
                      </a:moveTo>
                      <a:cubicBezTo>
                        <a:pt x="10" y="0"/>
                        <a:pt x="0" y="7"/>
                        <a:pt x="0" y="20"/>
                      </a:cubicBezTo>
                      <a:lnTo>
                        <a:pt x="0" y="26"/>
                      </a:lnTo>
                      <a:cubicBezTo>
                        <a:pt x="0" y="39"/>
                        <a:pt x="10" y="46"/>
                        <a:pt x="20" y="46"/>
                      </a:cubicBezTo>
                      <a:cubicBezTo>
                        <a:pt x="29" y="46"/>
                        <a:pt x="39" y="39"/>
                        <a:pt x="39" y="26"/>
                      </a:cubicBezTo>
                      <a:lnTo>
                        <a:pt x="39" y="20"/>
                      </a:lnTo>
                      <a:cubicBezTo>
                        <a:pt x="39" y="7"/>
                        <a:pt x="29" y="0"/>
                        <a:pt x="20" y="0"/>
                      </a:cubicBezTo>
                      <a:close/>
                    </a:path>
                  </a:pathLst>
                </a:custGeom>
                <a:solidFill>
                  <a:srgbClr val="AC6C3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117" name="Google Shape;3117;p35"/>
                <p:cNvSpPr/>
                <p:nvPr/>
              </p:nvSpPr>
              <p:spPr>
                <a:xfrm>
                  <a:off x="1099500" y="3551900"/>
                  <a:ext cx="1000" cy="1175"/>
                </a:xfrm>
                <a:custGeom>
                  <a:rect b="b" l="l" r="r" t="t"/>
                  <a:pathLst>
                    <a:path extrusionOk="0" h="47" w="40">
                      <a:moveTo>
                        <a:pt x="20" y="0"/>
                      </a:moveTo>
                      <a:cubicBezTo>
                        <a:pt x="10" y="0"/>
                        <a:pt x="0" y="7"/>
                        <a:pt x="0" y="20"/>
                      </a:cubicBezTo>
                      <a:lnTo>
                        <a:pt x="0" y="26"/>
                      </a:lnTo>
                      <a:cubicBezTo>
                        <a:pt x="0" y="39"/>
                        <a:pt x="10" y="46"/>
                        <a:pt x="20" y="46"/>
                      </a:cubicBezTo>
                      <a:cubicBezTo>
                        <a:pt x="30" y="46"/>
                        <a:pt x="39" y="39"/>
                        <a:pt x="39" y="26"/>
                      </a:cubicBezTo>
                      <a:lnTo>
                        <a:pt x="39" y="20"/>
                      </a:lnTo>
                      <a:cubicBezTo>
                        <a:pt x="39" y="7"/>
                        <a:pt x="30" y="0"/>
                        <a:pt x="20" y="0"/>
                      </a:cubicBezTo>
                      <a:close/>
                    </a:path>
                  </a:pathLst>
                </a:custGeom>
                <a:solidFill>
                  <a:srgbClr val="AC6C3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118" name="Google Shape;3118;p35"/>
                <p:cNvSpPr/>
                <p:nvPr/>
              </p:nvSpPr>
              <p:spPr>
                <a:xfrm>
                  <a:off x="1100475" y="3554975"/>
                  <a:ext cx="1000" cy="1025"/>
                </a:xfrm>
                <a:custGeom>
                  <a:rect b="b" l="l" r="r" t="t"/>
                  <a:pathLst>
                    <a:path extrusionOk="0" h="41" w="40">
                      <a:moveTo>
                        <a:pt x="20" y="0"/>
                      </a:moveTo>
                      <a:cubicBezTo>
                        <a:pt x="10" y="0"/>
                        <a:pt x="0" y="7"/>
                        <a:pt x="0" y="20"/>
                      </a:cubicBezTo>
                      <a:cubicBezTo>
                        <a:pt x="0" y="33"/>
                        <a:pt x="10" y="40"/>
                        <a:pt x="20" y="40"/>
                      </a:cubicBezTo>
                      <a:cubicBezTo>
                        <a:pt x="29" y="40"/>
                        <a:pt x="39" y="33"/>
                        <a:pt x="39" y="20"/>
                      </a:cubicBezTo>
                      <a:cubicBezTo>
                        <a:pt x="39" y="7"/>
                        <a:pt x="29" y="0"/>
                        <a:pt x="20" y="0"/>
                      </a:cubicBezTo>
                      <a:close/>
                    </a:path>
                  </a:pathLst>
                </a:custGeom>
                <a:solidFill>
                  <a:srgbClr val="AC6C3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119" name="Google Shape;3119;p35"/>
                <p:cNvSpPr/>
                <p:nvPr/>
              </p:nvSpPr>
              <p:spPr>
                <a:xfrm>
                  <a:off x="1102425" y="3551900"/>
                  <a:ext cx="1000" cy="1175"/>
                </a:xfrm>
                <a:custGeom>
                  <a:rect b="b" l="l" r="r" t="t"/>
                  <a:pathLst>
                    <a:path extrusionOk="0" h="47" w="40">
                      <a:moveTo>
                        <a:pt x="20" y="0"/>
                      </a:moveTo>
                      <a:cubicBezTo>
                        <a:pt x="10" y="0"/>
                        <a:pt x="0" y="7"/>
                        <a:pt x="0" y="20"/>
                      </a:cubicBezTo>
                      <a:lnTo>
                        <a:pt x="0" y="26"/>
                      </a:lnTo>
                      <a:cubicBezTo>
                        <a:pt x="0" y="39"/>
                        <a:pt x="10" y="46"/>
                        <a:pt x="20" y="46"/>
                      </a:cubicBezTo>
                      <a:cubicBezTo>
                        <a:pt x="29" y="46"/>
                        <a:pt x="39" y="39"/>
                        <a:pt x="39" y="26"/>
                      </a:cubicBezTo>
                      <a:lnTo>
                        <a:pt x="39" y="20"/>
                      </a:lnTo>
                      <a:cubicBezTo>
                        <a:pt x="39" y="7"/>
                        <a:pt x="29" y="0"/>
                        <a:pt x="20" y="0"/>
                      </a:cubicBezTo>
                      <a:close/>
                    </a:path>
                  </a:pathLst>
                </a:custGeom>
                <a:solidFill>
                  <a:srgbClr val="AC6C3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120" name="Google Shape;3120;p35"/>
                <p:cNvSpPr/>
                <p:nvPr/>
              </p:nvSpPr>
              <p:spPr>
                <a:xfrm>
                  <a:off x="1105500" y="3551900"/>
                  <a:ext cx="1000" cy="1175"/>
                </a:xfrm>
                <a:custGeom>
                  <a:rect b="b" l="l" r="r" t="t"/>
                  <a:pathLst>
                    <a:path extrusionOk="0" h="47" w="40">
                      <a:moveTo>
                        <a:pt x="20" y="0"/>
                      </a:moveTo>
                      <a:cubicBezTo>
                        <a:pt x="10" y="0"/>
                        <a:pt x="0" y="7"/>
                        <a:pt x="0" y="20"/>
                      </a:cubicBezTo>
                      <a:lnTo>
                        <a:pt x="0" y="26"/>
                      </a:lnTo>
                      <a:cubicBezTo>
                        <a:pt x="0" y="39"/>
                        <a:pt x="10" y="46"/>
                        <a:pt x="20" y="46"/>
                      </a:cubicBezTo>
                      <a:cubicBezTo>
                        <a:pt x="30" y="46"/>
                        <a:pt x="39" y="39"/>
                        <a:pt x="39" y="26"/>
                      </a:cubicBezTo>
                      <a:lnTo>
                        <a:pt x="39" y="20"/>
                      </a:lnTo>
                      <a:cubicBezTo>
                        <a:pt x="39" y="7"/>
                        <a:pt x="30" y="0"/>
                        <a:pt x="20" y="0"/>
                      </a:cubicBezTo>
                      <a:close/>
                    </a:path>
                  </a:pathLst>
                </a:custGeom>
                <a:solidFill>
                  <a:srgbClr val="AC6C3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121" name="Google Shape;3121;p35"/>
                <p:cNvSpPr/>
                <p:nvPr/>
              </p:nvSpPr>
              <p:spPr>
                <a:xfrm>
                  <a:off x="1111500" y="3568150"/>
                  <a:ext cx="8800" cy="10725"/>
                </a:xfrm>
                <a:custGeom>
                  <a:rect b="b" l="l" r="r" t="t"/>
                  <a:pathLst>
                    <a:path extrusionOk="0" h="429" w="352">
                      <a:moveTo>
                        <a:pt x="177" y="0"/>
                      </a:moveTo>
                      <a:cubicBezTo>
                        <a:pt x="79" y="0"/>
                        <a:pt x="1" y="98"/>
                        <a:pt x="1" y="215"/>
                      </a:cubicBezTo>
                      <a:cubicBezTo>
                        <a:pt x="1" y="332"/>
                        <a:pt x="79" y="429"/>
                        <a:pt x="177" y="429"/>
                      </a:cubicBezTo>
                      <a:cubicBezTo>
                        <a:pt x="274" y="429"/>
                        <a:pt x="352" y="332"/>
                        <a:pt x="352" y="215"/>
                      </a:cubicBezTo>
                      <a:cubicBezTo>
                        <a:pt x="352" y="98"/>
                        <a:pt x="274" y="0"/>
                        <a:pt x="177" y="0"/>
                      </a:cubicBezTo>
                      <a:close/>
                    </a:path>
                  </a:pathLst>
                </a:custGeom>
                <a:solidFill>
                  <a:srgbClr val="C23233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122" name="Google Shape;3122;p35"/>
                <p:cNvSpPr/>
                <p:nvPr/>
              </p:nvSpPr>
              <p:spPr>
                <a:xfrm>
                  <a:off x="1076625" y="3527175"/>
                  <a:ext cx="14525" cy="7950"/>
                </a:xfrm>
                <a:custGeom>
                  <a:rect b="b" l="l" r="r" t="t"/>
                  <a:pathLst>
                    <a:path extrusionOk="0" h="318" w="581">
                      <a:moveTo>
                        <a:pt x="332" y="0"/>
                      </a:moveTo>
                      <a:cubicBezTo>
                        <a:pt x="294" y="0"/>
                        <a:pt x="255" y="7"/>
                        <a:pt x="220" y="22"/>
                      </a:cubicBezTo>
                      <a:cubicBezTo>
                        <a:pt x="103" y="61"/>
                        <a:pt x="18" y="170"/>
                        <a:pt x="4" y="295"/>
                      </a:cubicBezTo>
                      <a:cubicBezTo>
                        <a:pt x="1" y="310"/>
                        <a:pt x="13" y="318"/>
                        <a:pt x="26" y="318"/>
                      </a:cubicBezTo>
                      <a:cubicBezTo>
                        <a:pt x="33" y="318"/>
                        <a:pt x="41" y="314"/>
                        <a:pt x="43" y="307"/>
                      </a:cubicBezTo>
                      <a:cubicBezTo>
                        <a:pt x="57" y="196"/>
                        <a:pt x="129" y="100"/>
                        <a:pt x="232" y="61"/>
                      </a:cubicBezTo>
                      <a:cubicBezTo>
                        <a:pt x="265" y="48"/>
                        <a:pt x="299" y="43"/>
                        <a:pt x="334" y="43"/>
                      </a:cubicBezTo>
                      <a:cubicBezTo>
                        <a:pt x="410" y="43"/>
                        <a:pt x="486" y="71"/>
                        <a:pt x="544" y="125"/>
                      </a:cubicBezTo>
                      <a:cubicBezTo>
                        <a:pt x="547" y="129"/>
                        <a:pt x="551" y="131"/>
                        <a:pt x="555" y="131"/>
                      </a:cubicBezTo>
                      <a:cubicBezTo>
                        <a:pt x="567" y="131"/>
                        <a:pt x="580" y="109"/>
                        <a:pt x="571" y="100"/>
                      </a:cubicBezTo>
                      <a:cubicBezTo>
                        <a:pt x="508" y="36"/>
                        <a:pt x="420" y="0"/>
                        <a:pt x="332" y="0"/>
                      </a:cubicBezTo>
                      <a:close/>
                    </a:path>
                  </a:pathLst>
                </a:custGeom>
                <a:solidFill>
                  <a:srgbClr val="474747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123" name="Google Shape;3123;p35"/>
                <p:cNvSpPr/>
                <p:nvPr/>
              </p:nvSpPr>
              <p:spPr>
                <a:xfrm>
                  <a:off x="1138600" y="3527175"/>
                  <a:ext cx="14525" cy="7950"/>
                </a:xfrm>
                <a:custGeom>
                  <a:rect b="b" l="l" r="r" t="t"/>
                  <a:pathLst>
                    <a:path extrusionOk="0" h="318" w="581">
                      <a:moveTo>
                        <a:pt x="248" y="0"/>
                      </a:moveTo>
                      <a:cubicBezTo>
                        <a:pt x="163" y="0"/>
                        <a:pt x="78" y="36"/>
                        <a:pt x="15" y="100"/>
                      </a:cubicBezTo>
                      <a:cubicBezTo>
                        <a:pt x="0" y="109"/>
                        <a:pt x="12" y="131"/>
                        <a:pt x="27" y="131"/>
                      </a:cubicBezTo>
                      <a:cubicBezTo>
                        <a:pt x="32" y="131"/>
                        <a:pt x="37" y="129"/>
                        <a:pt x="41" y="125"/>
                      </a:cubicBezTo>
                      <a:cubicBezTo>
                        <a:pt x="95" y="71"/>
                        <a:pt x="170" y="43"/>
                        <a:pt x="245" y="43"/>
                      </a:cubicBezTo>
                      <a:cubicBezTo>
                        <a:pt x="279" y="43"/>
                        <a:pt x="314" y="48"/>
                        <a:pt x="347" y="61"/>
                      </a:cubicBezTo>
                      <a:cubicBezTo>
                        <a:pt x="450" y="100"/>
                        <a:pt x="528" y="196"/>
                        <a:pt x="542" y="307"/>
                      </a:cubicBezTo>
                      <a:cubicBezTo>
                        <a:pt x="542" y="314"/>
                        <a:pt x="548" y="318"/>
                        <a:pt x="555" y="318"/>
                      </a:cubicBezTo>
                      <a:cubicBezTo>
                        <a:pt x="566" y="318"/>
                        <a:pt x="581" y="310"/>
                        <a:pt x="581" y="295"/>
                      </a:cubicBezTo>
                      <a:cubicBezTo>
                        <a:pt x="560" y="170"/>
                        <a:pt x="476" y="61"/>
                        <a:pt x="359" y="22"/>
                      </a:cubicBezTo>
                      <a:cubicBezTo>
                        <a:pt x="323" y="7"/>
                        <a:pt x="286" y="0"/>
                        <a:pt x="248" y="0"/>
                      </a:cubicBezTo>
                      <a:close/>
                    </a:path>
                  </a:pathLst>
                </a:custGeom>
                <a:solidFill>
                  <a:srgbClr val="474747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  <p:sp>
          <p:nvSpPr>
            <p:cNvPr id="3124" name="Google Shape;3124;p35"/>
            <p:cNvSpPr/>
            <p:nvPr/>
          </p:nvSpPr>
          <p:spPr>
            <a:xfrm>
              <a:off x="7039018" y="1451780"/>
              <a:ext cx="156770" cy="156770"/>
            </a:xfrm>
            <a:custGeom>
              <a:rect b="b" l="l" r="r" t="t"/>
              <a:pathLst>
                <a:path extrusionOk="0" h="2445" w="2445">
                  <a:moveTo>
                    <a:pt x="1219" y="2445"/>
                  </a:moveTo>
                  <a:cubicBezTo>
                    <a:pt x="1895" y="2445"/>
                    <a:pt x="2445" y="1895"/>
                    <a:pt x="2445" y="1225"/>
                  </a:cubicBezTo>
                  <a:cubicBezTo>
                    <a:pt x="2445" y="550"/>
                    <a:pt x="1895" y="1"/>
                    <a:pt x="1219" y="1"/>
                  </a:cubicBezTo>
                  <a:cubicBezTo>
                    <a:pt x="550" y="1"/>
                    <a:pt x="1" y="550"/>
                    <a:pt x="1" y="1225"/>
                  </a:cubicBezTo>
                  <a:cubicBezTo>
                    <a:pt x="1" y="1895"/>
                    <a:pt x="550" y="2445"/>
                    <a:pt x="1219" y="2445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25" name="Google Shape;3125;p35"/>
            <p:cNvSpPr/>
            <p:nvPr/>
          </p:nvSpPr>
          <p:spPr>
            <a:xfrm>
              <a:off x="6758884" y="1526670"/>
              <a:ext cx="156898" cy="156449"/>
            </a:xfrm>
            <a:custGeom>
              <a:rect b="b" l="l" r="r" t="t"/>
              <a:pathLst>
                <a:path extrusionOk="0" h="2440" w="2447">
                  <a:moveTo>
                    <a:pt x="1226" y="2439"/>
                  </a:moveTo>
                  <a:cubicBezTo>
                    <a:pt x="1896" y="2439"/>
                    <a:pt x="2446" y="1895"/>
                    <a:pt x="2446" y="1219"/>
                  </a:cubicBezTo>
                  <a:cubicBezTo>
                    <a:pt x="2446" y="550"/>
                    <a:pt x="1896" y="1"/>
                    <a:pt x="1226" y="1"/>
                  </a:cubicBezTo>
                  <a:cubicBezTo>
                    <a:pt x="550" y="1"/>
                    <a:pt x="0" y="550"/>
                    <a:pt x="0" y="1219"/>
                  </a:cubicBezTo>
                  <a:cubicBezTo>
                    <a:pt x="0" y="1895"/>
                    <a:pt x="550" y="2439"/>
                    <a:pt x="1226" y="2439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26" name="Google Shape;3126;p35"/>
            <p:cNvSpPr/>
            <p:nvPr/>
          </p:nvSpPr>
          <p:spPr>
            <a:xfrm>
              <a:off x="6535046" y="1678631"/>
              <a:ext cx="156385" cy="156770"/>
            </a:xfrm>
            <a:custGeom>
              <a:rect b="b" l="l" r="r" t="t"/>
              <a:pathLst>
                <a:path extrusionOk="0" h="2445" w="2439">
                  <a:moveTo>
                    <a:pt x="1219" y="2445"/>
                  </a:moveTo>
                  <a:cubicBezTo>
                    <a:pt x="1889" y="2445"/>
                    <a:pt x="2439" y="1895"/>
                    <a:pt x="2439" y="1225"/>
                  </a:cubicBezTo>
                  <a:cubicBezTo>
                    <a:pt x="2439" y="550"/>
                    <a:pt x="1889" y="1"/>
                    <a:pt x="1219" y="1"/>
                  </a:cubicBezTo>
                  <a:cubicBezTo>
                    <a:pt x="544" y="1"/>
                    <a:pt x="0" y="550"/>
                    <a:pt x="0" y="1225"/>
                  </a:cubicBezTo>
                  <a:cubicBezTo>
                    <a:pt x="0" y="1895"/>
                    <a:pt x="544" y="2445"/>
                    <a:pt x="1219" y="2445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27" name="Google Shape;3127;p35"/>
            <p:cNvSpPr/>
            <p:nvPr/>
          </p:nvSpPr>
          <p:spPr>
            <a:xfrm>
              <a:off x="6386676" y="1902917"/>
              <a:ext cx="156898" cy="156834"/>
            </a:xfrm>
            <a:custGeom>
              <a:rect b="b" l="l" r="r" t="t"/>
              <a:pathLst>
                <a:path extrusionOk="0" h="2446" w="2447">
                  <a:moveTo>
                    <a:pt x="1220" y="2445"/>
                  </a:moveTo>
                  <a:cubicBezTo>
                    <a:pt x="1896" y="2445"/>
                    <a:pt x="2446" y="1895"/>
                    <a:pt x="2446" y="1219"/>
                  </a:cubicBezTo>
                  <a:cubicBezTo>
                    <a:pt x="2446" y="550"/>
                    <a:pt x="1896" y="1"/>
                    <a:pt x="1220" y="1"/>
                  </a:cubicBezTo>
                  <a:cubicBezTo>
                    <a:pt x="550" y="1"/>
                    <a:pt x="0" y="550"/>
                    <a:pt x="0" y="1219"/>
                  </a:cubicBezTo>
                  <a:cubicBezTo>
                    <a:pt x="0" y="1895"/>
                    <a:pt x="550" y="2445"/>
                    <a:pt x="1220" y="2445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28" name="Google Shape;3128;p35"/>
            <p:cNvSpPr/>
            <p:nvPr/>
          </p:nvSpPr>
          <p:spPr>
            <a:xfrm>
              <a:off x="6306656" y="2191001"/>
              <a:ext cx="156834" cy="156898"/>
            </a:xfrm>
            <a:custGeom>
              <a:rect b="b" l="l" r="r" t="t"/>
              <a:pathLst>
                <a:path extrusionOk="0" h="2447" w="2446">
                  <a:moveTo>
                    <a:pt x="1221" y="2446"/>
                  </a:moveTo>
                  <a:cubicBezTo>
                    <a:pt x="1896" y="2446"/>
                    <a:pt x="2445" y="1897"/>
                    <a:pt x="2445" y="1221"/>
                  </a:cubicBezTo>
                  <a:cubicBezTo>
                    <a:pt x="2445" y="550"/>
                    <a:pt x="1896" y="1"/>
                    <a:pt x="1221" y="1"/>
                  </a:cubicBezTo>
                  <a:cubicBezTo>
                    <a:pt x="550" y="1"/>
                    <a:pt x="1" y="550"/>
                    <a:pt x="1" y="1221"/>
                  </a:cubicBezTo>
                  <a:cubicBezTo>
                    <a:pt x="1" y="1897"/>
                    <a:pt x="550" y="2446"/>
                    <a:pt x="1221" y="2446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29" name="Google Shape;3129;p35"/>
            <p:cNvSpPr/>
            <p:nvPr/>
          </p:nvSpPr>
          <p:spPr>
            <a:xfrm>
              <a:off x="6290563" y="2495372"/>
              <a:ext cx="156770" cy="156449"/>
            </a:xfrm>
            <a:custGeom>
              <a:rect b="b" l="l" r="r" t="t"/>
              <a:pathLst>
                <a:path extrusionOk="0" h="2440" w="2445">
                  <a:moveTo>
                    <a:pt x="1225" y="2439"/>
                  </a:moveTo>
                  <a:cubicBezTo>
                    <a:pt x="1895" y="2439"/>
                    <a:pt x="2445" y="1895"/>
                    <a:pt x="2445" y="1219"/>
                  </a:cubicBezTo>
                  <a:cubicBezTo>
                    <a:pt x="2445" y="550"/>
                    <a:pt x="1895" y="1"/>
                    <a:pt x="1225" y="1"/>
                  </a:cubicBezTo>
                  <a:cubicBezTo>
                    <a:pt x="550" y="1"/>
                    <a:pt x="0" y="550"/>
                    <a:pt x="0" y="1219"/>
                  </a:cubicBezTo>
                  <a:cubicBezTo>
                    <a:pt x="0" y="1895"/>
                    <a:pt x="550" y="2439"/>
                    <a:pt x="1225" y="2439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30" name="Google Shape;3130;p35"/>
            <p:cNvSpPr/>
            <p:nvPr/>
          </p:nvSpPr>
          <p:spPr>
            <a:xfrm>
              <a:off x="6290563" y="2811412"/>
              <a:ext cx="156770" cy="156770"/>
            </a:xfrm>
            <a:custGeom>
              <a:rect b="b" l="l" r="r" t="t"/>
              <a:pathLst>
                <a:path extrusionOk="0" h="2445" w="2445">
                  <a:moveTo>
                    <a:pt x="1225" y="2444"/>
                  </a:moveTo>
                  <a:cubicBezTo>
                    <a:pt x="1895" y="2444"/>
                    <a:pt x="2445" y="1895"/>
                    <a:pt x="2445" y="1226"/>
                  </a:cubicBezTo>
                  <a:cubicBezTo>
                    <a:pt x="2445" y="550"/>
                    <a:pt x="1895" y="0"/>
                    <a:pt x="1225" y="0"/>
                  </a:cubicBezTo>
                  <a:cubicBezTo>
                    <a:pt x="550" y="0"/>
                    <a:pt x="0" y="550"/>
                    <a:pt x="0" y="1226"/>
                  </a:cubicBezTo>
                  <a:cubicBezTo>
                    <a:pt x="0" y="1895"/>
                    <a:pt x="550" y="2444"/>
                    <a:pt x="1225" y="2444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31" name="Google Shape;3131;p35"/>
            <p:cNvSpPr/>
            <p:nvPr/>
          </p:nvSpPr>
          <p:spPr>
            <a:xfrm>
              <a:off x="6290563" y="3127836"/>
              <a:ext cx="156770" cy="156770"/>
            </a:xfrm>
            <a:custGeom>
              <a:rect b="b" l="l" r="r" t="t"/>
              <a:pathLst>
                <a:path extrusionOk="0" h="2445" w="2445">
                  <a:moveTo>
                    <a:pt x="1225" y="2445"/>
                  </a:moveTo>
                  <a:cubicBezTo>
                    <a:pt x="1895" y="2445"/>
                    <a:pt x="2445" y="1895"/>
                    <a:pt x="2445" y="1219"/>
                  </a:cubicBezTo>
                  <a:cubicBezTo>
                    <a:pt x="2445" y="550"/>
                    <a:pt x="1895" y="0"/>
                    <a:pt x="1225" y="0"/>
                  </a:cubicBezTo>
                  <a:cubicBezTo>
                    <a:pt x="550" y="0"/>
                    <a:pt x="0" y="550"/>
                    <a:pt x="0" y="1219"/>
                  </a:cubicBezTo>
                  <a:cubicBezTo>
                    <a:pt x="0" y="1895"/>
                    <a:pt x="550" y="2445"/>
                    <a:pt x="1225" y="2445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32" name="Google Shape;3132;p35"/>
            <p:cNvSpPr/>
            <p:nvPr/>
          </p:nvSpPr>
          <p:spPr>
            <a:xfrm>
              <a:off x="6290563" y="3443812"/>
              <a:ext cx="156770" cy="156834"/>
            </a:xfrm>
            <a:custGeom>
              <a:rect b="b" l="l" r="r" t="t"/>
              <a:pathLst>
                <a:path extrusionOk="0" h="2446" w="2445">
                  <a:moveTo>
                    <a:pt x="1225" y="2445"/>
                  </a:moveTo>
                  <a:cubicBezTo>
                    <a:pt x="1895" y="2445"/>
                    <a:pt x="2445" y="1895"/>
                    <a:pt x="2445" y="1226"/>
                  </a:cubicBezTo>
                  <a:cubicBezTo>
                    <a:pt x="2445" y="550"/>
                    <a:pt x="1895" y="1"/>
                    <a:pt x="1225" y="1"/>
                  </a:cubicBezTo>
                  <a:cubicBezTo>
                    <a:pt x="550" y="1"/>
                    <a:pt x="0" y="550"/>
                    <a:pt x="0" y="1226"/>
                  </a:cubicBezTo>
                  <a:cubicBezTo>
                    <a:pt x="0" y="1895"/>
                    <a:pt x="550" y="2445"/>
                    <a:pt x="1225" y="2445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33" name="Google Shape;3133;p35"/>
            <p:cNvSpPr/>
            <p:nvPr/>
          </p:nvSpPr>
          <p:spPr>
            <a:xfrm>
              <a:off x="7319087" y="1526670"/>
              <a:ext cx="156449" cy="156449"/>
            </a:xfrm>
            <a:custGeom>
              <a:rect b="b" l="l" r="r" t="t"/>
              <a:pathLst>
                <a:path extrusionOk="0" h="2440" w="2440">
                  <a:moveTo>
                    <a:pt x="1219" y="2439"/>
                  </a:moveTo>
                  <a:cubicBezTo>
                    <a:pt x="1890" y="2439"/>
                    <a:pt x="2439" y="1895"/>
                    <a:pt x="2439" y="1219"/>
                  </a:cubicBezTo>
                  <a:cubicBezTo>
                    <a:pt x="2439" y="550"/>
                    <a:pt x="1890" y="1"/>
                    <a:pt x="1219" y="1"/>
                  </a:cubicBezTo>
                  <a:cubicBezTo>
                    <a:pt x="545" y="1"/>
                    <a:pt x="1" y="550"/>
                    <a:pt x="1" y="1219"/>
                  </a:cubicBezTo>
                  <a:cubicBezTo>
                    <a:pt x="1" y="1895"/>
                    <a:pt x="545" y="2439"/>
                    <a:pt x="1219" y="2439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34" name="Google Shape;3134;p35"/>
            <p:cNvSpPr/>
            <p:nvPr/>
          </p:nvSpPr>
          <p:spPr>
            <a:xfrm>
              <a:off x="7542925" y="1678631"/>
              <a:ext cx="156898" cy="156770"/>
            </a:xfrm>
            <a:custGeom>
              <a:rect b="b" l="l" r="r" t="t"/>
              <a:pathLst>
                <a:path extrusionOk="0" h="2445" w="2447">
                  <a:moveTo>
                    <a:pt x="1226" y="2445"/>
                  </a:moveTo>
                  <a:cubicBezTo>
                    <a:pt x="1897" y="2445"/>
                    <a:pt x="2446" y="1895"/>
                    <a:pt x="2446" y="1225"/>
                  </a:cubicBezTo>
                  <a:cubicBezTo>
                    <a:pt x="2446" y="550"/>
                    <a:pt x="1897" y="1"/>
                    <a:pt x="1226" y="1"/>
                  </a:cubicBezTo>
                  <a:cubicBezTo>
                    <a:pt x="550" y="1"/>
                    <a:pt x="1" y="550"/>
                    <a:pt x="1" y="1225"/>
                  </a:cubicBezTo>
                  <a:cubicBezTo>
                    <a:pt x="1" y="1895"/>
                    <a:pt x="550" y="2445"/>
                    <a:pt x="1226" y="2445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35" name="Google Shape;3135;p35"/>
            <p:cNvSpPr/>
            <p:nvPr/>
          </p:nvSpPr>
          <p:spPr>
            <a:xfrm>
              <a:off x="7691295" y="1902917"/>
              <a:ext cx="156449" cy="156834"/>
            </a:xfrm>
            <a:custGeom>
              <a:rect b="b" l="l" r="r" t="t"/>
              <a:pathLst>
                <a:path extrusionOk="0" h="2446" w="2440">
                  <a:moveTo>
                    <a:pt x="1219" y="2445"/>
                  </a:moveTo>
                  <a:cubicBezTo>
                    <a:pt x="1895" y="2445"/>
                    <a:pt x="2439" y="1895"/>
                    <a:pt x="2439" y="1219"/>
                  </a:cubicBezTo>
                  <a:cubicBezTo>
                    <a:pt x="2439" y="550"/>
                    <a:pt x="1895" y="1"/>
                    <a:pt x="1219" y="1"/>
                  </a:cubicBezTo>
                  <a:cubicBezTo>
                    <a:pt x="550" y="1"/>
                    <a:pt x="1" y="550"/>
                    <a:pt x="1" y="1219"/>
                  </a:cubicBezTo>
                  <a:cubicBezTo>
                    <a:pt x="1" y="1895"/>
                    <a:pt x="550" y="2445"/>
                    <a:pt x="1219" y="2445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36" name="Google Shape;3136;p35"/>
            <p:cNvSpPr/>
            <p:nvPr/>
          </p:nvSpPr>
          <p:spPr>
            <a:xfrm>
              <a:off x="7771315" y="2191001"/>
              <a:ext cx="156385" cy="156898"/>
            </a:xfrm>
            <a:custGeom>
              <a:rect b="b" l="l" r="r" t="t"/>
              <a:pathLst>
                <a:path extrusionOk="0" h="2447" w="2439">
                  <a:moveTo>
                    <a:pt x="1220" y="2446"/>
                  </a:moveTo>
                  <a:cubicBezTo>
                    <a:pt x="1895" y="2446"/>
                    <a:pt x="2439" y="1897"/>
                    <a:pt x="2439" y="1221"/>
                  </a:cubicBezTo>
                  <a:cubicBezTo>
                    <a:pt x="2439" y="550"/>
                    <a:pt x="1895" y="1"/>
                    <a:pt x="1220" y="1"/>
                  </a:cubicBezTo>
                  <a:cubicBezTo>
                    <a:pt x="550" y="1"/>
                    <a:pt x="0" y="550"/>
                    <a:pt x="0" y="1221"/>
                  </a:cubicBezTo>
                  <a:cubicBezTo>
                    <a:pt x="0" y="1897"/>
                    <a:pt x="550" y="2446"/>
                    <a:pt x="1220" y="2446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37" name="Google Shape;3137;p35"/>
            <p:cNvSpPr/>
            <p:nvPr/>
          </p:nvSpPr>
          <p:spPr>
            <a:xfrm>
              <a:off x="7787408" y="2495372"/>
              <a:ext cx="156449" cy="156449"/>
            </a:xfrm>
            <a:custGeom>
              <a:rect b="b" l="l" r="r" t="t"/>
              <a:pathLst>
                <a:path extrusionOk="0" h="2440" w="2440">
                  <a:moveTo>
                    <a:pt x="1221" y="2439"/>
                  </a:moveTo>
                  <a:cubicBezTo>
                    <a:pt x="1890" y="2439"/>
                    <a:pt x="2439" y="1895"/>
                    <a:pt x="2439" y="1219"/>
                  </a:cubicBezTo>
                  <a:cubicBezTo>
                    <a:pt x="2439" y="550"/>
                    <a:pt x="1890" y="1"/>
                    <a:pt x="1221" y="1"/>
                  </a:cubicBezTo>
                  <a:cubicBezTo>
                    <a:pt x="545" y="1"/>
                    <a:pt x="1" y="550"/>
                    <a:pt x="1" y="1219"/>
                  </a:cubicBezTo>
                  <a:cubicBezTo>
                    <a:pt x="1" y="1895"/>
                    <a:pt x="545" y="2439"/>
                    <a:pt x="1221" y="2439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38" name="Google Shape;3138;p35"/>
            <p:cNvSpPr/>
            <p:nvPr/>
          </p:nvSpPr>
          <p:spPr>
            <a:xfrm>
              <a:off x="7787408" y="2811412"/>
              <a:ext cx="156449" cy="156770"/>
            </a:xfrm>
            <a:custGeom>
              <a:rect b="b" l="l" r="r" t="t"/>
              <a:pathLst>
                <a:path extrusionOk="0" h="2445" w="2440">
                  <a:moveTo>
                    <a:pt x="1221" y="2444"/>
                  </a:moveTo>
                  <a:cubicBezTo>
                    <a:pt x="1890" y="2444"/>
                    <a:pt x="2439" y="1895"/>
                    <a:pt x="2439" y="1226"/>
                  </a:cubicBezTo>
                  <a:cubicBezTo>
                    <a:pt x="2439" y="550"/>
                    <a:pt x="1890" y="0"/>
                    <a:pt x="1221" y="0"/>
                  </a:cubicBezTo>
                  <a:cubicBezTo>
                    <a:pt x="545" y="0"/>
                    <a:pt x="1" y="550"/>
                    <a:pt x="1" y="1226"/>
                  </a:cubicBezTo>
                  <a:cubicBezTo>
                    <a:pt x="1" y="1895"/>
                    <a:pt x="545" y="2444"/>
                    <a:pt x="1221" y="2444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39" name="Google Shape;3139;p35"/>
            <p:cNvSpPr/>
            <p:nvPr/>
          </p:nvSpPr>
          <p:spPr>
            <a:xfrm>
              <a:off x="7787408" y="3127836"/>
              <a:ext cx="156449" cy="156770"/>
            </a:xfrm>
            <a:custGeom>
              <a:rect b="b" l="l" r="r" t="t"/>
              <a:pathLst>
                <a:path extrusionOk="0" h="2445" w="2440">
                  <a:moveTo>
                    <a:pt x="1221" y="2445"/>
                  </a:moveTo>
                  <a:cubicBezTo>
                    <a:pt x="1890" y="2445"/>
                    <a:pt x="2439" y="1895"/>
                    <a:pt x="2439" y="1219"/>
                  </a:cubicBezTo>
                  <a:cubicBezTo>
                    <a:pt x="2439" y="550"/>
                    <a:pt x="1890" y="0"/>
                    <a:pt x="1221" y="0"/>
                  </a:cubicBezTo>
                  <a:cubicBezTo>
                    <a:pt x="545" y="0"/>
                    <a:pt x="1" y="550"/>
                    <a:pt x="1" y="1219"/>
                  </a:cubicBezTo>
                  <a:cubicBezTo>
                    <a:pt x="1" y="1895"/>
                    <a:pt x="545" y="2445"/>
                    <a:pt x="1221" y="2445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0" name="Google Shape;3140;p35"/>
            <p:cNvSpPr/>
            <p:nvPr/>
          </p:nvSpPr>
          <p:spPr>
            <a:xfrm>
              <a:off x="7787408" y="3443812"/>
              <a:ext cx="156449" cy="156834"/>
            </a:xfrm>
            <a:custGeom>
              <a:rect b="b" l="l" r="r" t="t"/>
              <a:pathLst>
                <a:path extrusionOk="0" h="2446" w="2440">
                  <a:moveTo>
                    <a:pt x="1221" y="2445"/>
                  </a:moveTo>
                  <a:cubicBezTo>
                    <a:pt x="1890" y="2445"/>
                    <a:pt x="2439" y="1895"/>
                    <a:pt x="2439" y="1226"/>
                  </a:cubicBezTo>
                  <a:cubicBezTo>
                    <a:pt x="2439" y="550"/>
                    <a:pt x="1890" y="1"/>
                    <a:pt x="1221" y="1"/>
                  </a:cubicBezTo>
                  <a:cubicBezTo>
                    <a:pt x="545" y="1"/>
                    <a:pt x="1" y="550"/>
                    <a:pt x="1" y="1226"/>
                  </a:cubicBezTo>
                  <a:cubicBezTo>
                    <a:pt x="1" y="1895"/>
                    <a:pt x="545" y="2445"/>
                    <a:pt x="1221" y="2445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1" name="Google Shape;3141;p35"/>
            <p:cNvSpPr/>
            <p:nvPr/>
          </p:nvSpPr>
          <p:spPr>
            <a:xfrm>
              <a:off x="6536072" y="1791287"/>
              <a:ext cx="1039296" cy="1841290"/>
            </a:xfrm>
            <a:custGeom>
              <a:rect b="b" l="l" r="r" t="t"/>
              <a:pathLst>
                <a:path extrusionOk="0" h="28717" w="16209">
                  <a:moveTo>
                    <a:pt x="2732" y="1"/>
                  </a:moveTo>
                  <a:lnTo>
                    <a:pt x="16208" y="28717"/>
                  </a:lnTo>
                  <a:lnTo>
                    <a:pt x="11457" y="28717"/>
                  </a:lnTo>
                  <a:lnTo>
                    <a:pt x="1" y="4295"/>
                  </a:lnTo>
                  <a:cubicBezTo>
                    <a:pt x="648" y="2514"/>
                    <a:pt x="1599" y="1082"/>
                    <a:pt x="2732" y="1"/>
                  </a:cubicBezTo>
                  <a:close/>
                </a:path>
              </a:pathLst>
            </a:custGeom>
            <a:solidFill>
              <a:srgbClr val="FFFFFF">
                <a:alpha val="212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2" name="Google Shape;3142;p35"/>
            <p:cNvSpPr/>
            <p:nvPr/>
          </p:nvSpPr>
          <p:spPr>
            <a:xfrm>
              <a:off x="6810692" y="1662409"/>
              <a:ext cx="891696" cy="1952600"/>
            </a:xfrm>
            <a:custGeom>
              <a:rect b="b" l="l" r="r" t="t"/>
              <a:pathLst>
                <a:path extrusionOk="0" h="30453" w="13907">
                  <a:moveTo>
                    <a:pt x="1723" y="1"/>
                  </a:moveTo>
                  <a:lnTo>
                    <a:pt x="13906" y="25958"/>
                  </a:lnTo>
                  <a:lnTo>
                    <a:pt x="13906" y="30452"/>
                  </a:lnTo>
                  <a:lnTo>
                    <a:pt x="0" y="820"/>
                  </a:lnTo>
                  <a:cubicBezTo>
                    <a:pt x="555" y="476"/>
                    <a:pt x="1134" y="207"/>
                    <a:pt x="1723" y="1"/>
                  </a:cubicBezTo>
                  <a:close/>
                </a:path>
              </a:pathLst>
            </a:custGeom>
            <a:solidFill>
              <a:srgbClr val="FFFFFF">
                <a:alpha val="212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3" name="Google Shape;3143;p35"/>
            <p:cNvSpPr/>
            <p:nvPr/>
          </p:nvSpPr>
          <p:spPr>
            <a:xfrm>
              <a:off x="6214525" y="3696049"/>
              <a:ext cx="1749125" cy="46875"/>
            </a:xfrm>
            <a:custGeom>
              <a:rect b="b" l="l" r="r" t="t"/>
              <a:pathLst>
                <a:path extrusionOk="0" h="562" w="27280">
                  <a:moveTo>
                    <a:pt x="1" y="561"/>
                  </a:moveTo>
                  <a:lnTo>
                    <a:pt x="27280" y="561"/>
                  </a:lnTo>
                  <a:lnTo>
                    <a:pt x="2728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4" name="Google Shape;3144;p35"/>
            <p:cNvSpPr/>
            <p:nvPr/>
          </p:nvSpPr>
          <p:spPr>
            <a:xfrm>
              <a:off x="7010741" y="1423888"/>
              <a:ext cx="156770" cy="156385"/>
            </a:xfrm>
            <a:custGeom>
              <a:rect b="b" l="l" r="r" t="t"/>
              <a:pathLst>
                <a:path extrusionOk="0" h="2439" w="2445">
                  <a:moveTo>
                    <a:pt x="1225" y="2439"/>
                  </a:moveTo>
                  <a:cubicBezTo>
                    <a:pt x="1895" y="2439"/>
                    <a:pt x="2445" y="1895"/>
                    <a:pt x="2445" y="1220"/>
                  </a:cubicBezTo>
                  <a:cubicBezTo>
                    <a:pt x="2445" y="550"/>
                    <a:pt x="1895" y="0"/>
                    <a:pt x="1225" y="0"/>
                  </a:cubicBezTo>
                  <a:cubicBezTo>
                    <a:pt x="550" y="0"/>
                    <a:pt x="1" y="550"/>
                    <a:pt x="1" y="1220"/>
                  </a:cubicBezTo>
                  <a:cubicBezTo>
                    <a:pt x="1" y="1895"/>
                    <a:pt x="550" y="2439"/>
                    <a:pt x="1225" y="243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5" name="Google Shape;3145;p35"/>
            <p:cNvSpPr/>
            <p:nvPr/>
          </p:nvSpPr>
          <p:spPr>
            <a:xfrm>
              <a:off x="6731057" y="1498394"/>
              <a:ext cx="156449" cy="156770"/>
            </a:xfrm>
            <a:custGeom>
              <a:rect b="b" l="l" r="r" t="t"/>
              <a:pathLst>
                <a:path extrusionOk="0" h="2445" w="2440">
                  <a:moveTo>
                    <a:pt x="1219" y="2445"/>
                  </a:moveTo>
                  <a:cubicBezTo>
                    <a:pt x="1895" y="2445"/>
                    <a:pt x="2439" y="1895"/>
                    <a:pt x="2439" y="1226"/>
                  </a:cubicBezTo>
                  <a:cubicBezTo>
                    <a:pt x="2439" y="550"/>
                    <a:pt x="1895" y="0"/>
                    <a:pt x="1219" y="0"/>
                  </a:cubicBezTo>
                  <a:cubicBezTo>
                    <a:pt x="550" y="0"/>
                    <a:pt x="0" y="550"/>
                    <a:pt x="0" y="1226"/>
                  </a:cubicBezTo>
                  <a:cubicBezTo>
                    <a:pt x="0" y="1895"/>
                    <a:pt x="550" y="2445"/>
                    <a:pt x="1219" y="244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6" name="Google Shape;3146;p35"/>
            <p:cNvSpPr/>
            <p:nvPr/>
          </p:nvSpPr>
          <p:spPr>
            <a:xfrm>
              <a:off x="6506770" y="1650739"/>
              <a:ext cx="156770" cy="156385"/>
            </a:xfrm>
            <a:custGeom>
              <a:rect b="b" l="l" r="r" t="t"/>
              <a:pathLst>
                <a:path extrusionOk="0" h="2439" w="2445">
                  <a:moveTo>
                    <a:pt x="1219" y="2439"/>
                  </a:moveTo>
                  <a:cubicBezTo>
                    <a:pt x="1895" y="2439"/>
                    <a:pt x="2444" y="1889"/>
                    <a:pt x="2444" y="1220"/>
                  </a:cubicBezTo>
                  <a:cubicBezTo>
                    <a:pt x="2444" y="550"/>
                    <a:pt x="1895" y="0"/>
                    <a:pt x="1219" y="0"/>
                  </a:cubicBezTo>
                  <a:cubicBezTo>
                    <a:pt x="550" y="0"/>
                    <a:pt x="0" y="550"/>
                    <a:pt x="0" y="1220"/>
                  </a:cubicBezTo>
                  <a:cubicBezTo>
                    <a:pt x="0" y="1889"/>
                    <a:pt x="550" y="2439"/>
                    <a:pt x="1219" y="243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7" name="Google Shape;3147;p35"/>
            <p:cNvSpPr/>
            <p:nvPr/>
          </p:nvSpPr>
          <p:spPr>
            <a:xfrm>
              <a:off x="6358849" y="1874641"/>
              <a:ext cx="156385" cy="156770"/>
            </a:xfrm>
            <a:custGeom>
              <a:rect b="b" l="l" r="r" t="t"/>
              <a:pathLst>
                <a:path extrusionOk="0" h="2445" w="2439">
                  <a:moveTo>
                    <a:pt x="1219" y="2445"/>
                  </a:moveTo>
                  <a:cubicBezTo>
                    <a:pt x="1889" y="2445"/>
                    <a:pt x="2439" y="1895"/>
                    <a:pt x="2439" y="1225"/>
                  </a:cubicBezTo>
                  <a:cubicBezTo>
                    <a:pt x="2439" y="550"/>
                    <a:pt x="1889" y="1"/>
                    <a:pt x="1219" y="1"/>
                  </a:cubicBezTo>
                  <a:cubicBezTo>
                    <a:pt x="544" y="1"/>
                    <a:pt x="0" y="550"/>
                    <a:pt x="0" y="1225"/>
                  </a:cubicBezTo>
                  <a:cubicBezTo>
                    <a:pt x="0" y="1895"/>
                    <a:pt x="544" y="2445"/>
                    <a:pt x="1219" y="244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8" name="Google Shape;3148;p35"/>
            <p:cNvSpPr/>
            <p:nvPr/>
          </p:nvSpPr>
          <p:spPr>
            <a:xfrm>
              <a:off x="6278765" y="2163174"/>
              <a:ext cx="156449" cy="156449"/>
            </a:xfrm>
            <a:custGeom>
              <a:rect b="b" l="l" r="r" t="t"/>
              <a:pathLst>
                <a:path extrusionOk="0" h="2440" w="2440">
                  <a:moveTo>
                    <a:pt x="1220" y="2439"/>
                  </a:moveTo>
                  <a:cubicBezTo>
                    <a:pt x="1889" y="2439"/>
                    <a:pt x="2439" y="1890"/>
                    <a:pt x="2439" y="1219"/>
                  </a:cubicBezTo>
                  <a:cubicBezTo>
                    <a:pt x="2439" y="545"/>
                    <a:pt x="1889" y="0"/>
                    <a:pt x="1220" y="0"/>
                  </a:cubicBezTo>
                  <a:cubicBezTo>
                    <a:pt x="544" y="0"/>
                    <a:pt x="0" y="545"/>
                    <a:pt x="0" y="1219"/>
                  </a:cubicBezTo>
                  <a:cubicBezTo>
                    <a:pt x="0" y="1890"/>
                    <a:pt x="544" y="2439"/>
                    <a:pt x="1220" y="243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9" name="Google Shape;3149;p35"/>
            <p:cNvSpPr/>
            <p:nvPr/>
          </p:nvSpPr>
          <p:spPr>
            <a:xfrm>
              <a:off x="6262607" y="2467095"/>
              <a:ext cx="156449" cy="156770"/>
            </a:xfrm>
            <a:custGeom>
              <a:rect b="b" l="l" r="r" t="t"/>
              <a:pathLst>
                <a:path extrusionOk="0" h="2445" w="2440">
                  <a:moveTo>
                    <a:pt x="1221" y="2445"/>
                  </a:moveTo>
                  <a:cubicBezTo>
                    <a:pt x="1896" y="2445"/>
                    <a:pt x="2440" y="1895"/>
                    <a:pt x="2440" y="1225"/>
                  </a:cubicBezTo>
                  <a:cubicBezTo>
                    <a:pt x="2440" y="550"/>
                    <a:pt x="1896" y="1"/>
                    <a:pt x="1221" y="1"/>
                  </a:cubicBezTo>
                  <a:cubicBezTo>
                    <a:pt x="550" y="1"/>
                    <a:pt x="1" y="550"/>
                    <a:pt x="1" y="1225"/>
                  </a:cubicBezTo>
                  <a:cubicBezTo>
                    <a:pt x="1" y="1895"/>
                    <a:pt x="550" y="2445"/>
                    <a:pt x="1221" y="244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50" name="Google Shape;3150;p35"/>
            <p:cNvSpPr/>
            <p:nvPr/>
          </p:nvSpPr>
          <p:spPr>
            <a:xfrm>
              <a:off x="6262607" y="2783456"/>
              <a:ext cx="156449" cy="156898"/>
            </a:xfrm>
            <a:custGeom>
              <a:rect b="b" l="l" r="r" t="t"/>
              <a:pathLst>
                <a:path extrusionOk="0" h="2447" w="2440">
                  <a:moveTo>
                    <a:pt x="1221" y="2446"/>
                  </a:moveTo>
                  <a:cubicBezTo>
                    <a:pt x="1896" y="2446"/>
                    <a:pt x="2440" y="1897"/>
                    <a:pt x="2440" y="1221"/>
                  </a:cubicBezTo>
                  <a:cubicBezTo>
                    <a:pt x="2440" y="550"/>
                    <a:pt x="1896" y="1"/>
                    <a:pt x="1221" y="1"/>
                  </a:cubicBezTo>
                  <a:cubicBezTo>
                    <a:pt x="550" y="1"/>
                    <a:pt x="1" y="550"/>
                    <a:pt x="1" y="1221"/>
                  </a:cubicBezTo>
                  <a:cubicBezTo>
                    <a:pt x="1" y="1897"/>
                    <a:pt x="550" y="2446"/>
                    <a:pt x="1221" y="244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51" name="Google Shape;3151;p35"/>
            <p:cNvSpPr/>
            <p:nvPr/>
          </p:nvSpPr>
          <p:spPr>
            <a:xfrm>
              <a:off x="6262607" y="3099560"/>
              <a:ext cx="156449" cy="156770"/>
            </a:xfrm>
            <a:custGeom>
              <a:rect b="b" l="l" r="r" t="t"/>
              <a:pathLst>
                <a:path extrusionOk="0" h="2445" w="2440">
                  <a:moveTo>
                    <a:pt x="1221" y="2445"/>
                  </a:moveTo>
                  <a:cubicBezTo>
                    <a:pt x="1896" y="2445"/>
                    <a:pt x="2440" y="1895"/>
                    <a:pt x="2440" y="1226"/>
                  </a:cubicBezTo>
                  <a:cubicBezTo>
                    <a:pt x="2440" y="550"/>
                    <a:pt x="1896" y="0"/>
                    <a:pt x="1221" y="0"/>
                  </a:cubicBezTo>
                  <a:cubicBezTo>
                    <a:pt x="550" y="0"/>
                    <a:pt x="1" y="550"/>
                    <a:pt x="1" y="1226"/>
                  </a:cubicBezTo>
                  <a:cubicBezTo>
                    <a:pt x="1" y="1895"/>
                    <a:pt x="550" y="2445"/>
                    <a:pt x="1221" y="244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52" name="Google Shape;3152;p35"/>
            <p:cNvSpPr/>
            <p:nvPr/>
          </p:nvSpPr>
          <p:spPr>
            <a:xfrm>
              <a:off x="6262607" y="3415985"/>
              <a:ext cx="156449" cy="156770"/>
            </a:xfrm>
            <a:custGeom>
              <a:rect b="b" l="l" r="r" t="t"/>
              <a:pathLst>
                <a:path extrusionOk="0" h="2445" w="2440">
                  <a:moveTo>
                    <a:pt x="1221" y="2445"/>
                  </a:moveTo>
                  <a:cubicBezTo>
                    <a:pt x="1896" y="2445"/>
                    <a:pt x="2440" y="1895"/>
                    <a:pt x="2440" y="1219"/>
                  </a:cubicBezTo>
                  <a:cubicBezTo>
                    <a:pt x="2440" y="550"/>
                    <a:pt x="1896" y="1"/>
                    <a:pt x="1221" y="1"/>
                  </a:cubicBezTo>
                  <a:cubicBezTo>
                    <a:pt x="550" y="1"/>
                    <a:pt x="1" y="550"/>
                    <a:pt x="1" y="1219"/>
                  </a:cubicBezTo>
                  <a:cubicBezTo>
                    <a:pt x="1" y="1895"/>
                    <a:pt x="550" y="2445"/>
                    <a:pt x="1221" y="244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53" name="Google Shape;3153;p35"/>
            <p:cNvSpPr/>
            <p:nvPr/>
          </p:nvSpPr>
          <p:spPr>
            <a:xfrm>
              <a:off x="7290811" y="1498394"/>
              <a:ext cx="156770" cy="156770"/>
            </a:xfrm>
            <a:custGeom>
              <a:rect b="b" l="l" r="r" t="t"/>
              <a:pathLst>
                <a:path extrusionOk="0" h="2445" w="2445">
                  <a:moveTo>
                    <a:pt x="1219" y="2445"/>
                  </a:moveTo>
                  <a:cubicBezTo>
                    <a:pt x="1895" y="2445"/>
                    <a:pt x="2445" y="1895"/>
                    <a:pt x="2445" y="1226"/>
                  </a:cubicBezTo>
                  <a:cubicBezTo>
                    <a:pt x="2445" y="550"/>
                    <a:pt x="1895" y="0"/>
                    <a:pt x="1219" y="0"/>
                  </a:cubicBezTo>
                  <a:cubicBezTo>
                    <a:pt x="550" y="0"/>
                    <a:pt x="0" y="550"/>
                    <a:pt x="0" y="1226"/>
                  </a:cubicBezTo>
                  <a:cubicBezTo>
                    <a:pt x="0" y="1895"/>
                    <a:pt x="550" y="2445"/>
                    <a:pt x="1219" y="244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54" name="Google Shape;3154;p35"/>
            <p:cNvSpPr/>
            <p:nvPr/>
          </p:nvSpPr>
          <p:spPr>
            <a:xfrm>
              <a:off x="7515097" y="1650739"/>
              <a:ext cx="156449" cy="156385"/>
            </a:xfrm>
            <a:custGeom>
              <a:rect b="b" l="l" r="r" t="t"/>
              <a:pathLst>
                <a:path extrusionOk="0" h="2439" w="2440">
                  <a:moveTo>
                    <a:pt x="1219" y="2439"/>
                  </a:moveTo>
                  <a:cubicBezTo>
                    <a:pt x="1895" y="2439"/>
                    <a:pt x="2439" y="1889"/>
                    <a:pt x="2439" y="1220"/>
                  </a:cubicBezTo>
                  <a:cubicBezTo>
                    <a:pt x="2439" y="550"/>
                    <a:pt x="1895" y="0"/>
                    <a:pt x="1219" y="0"/>
                  </a:cubicBezTo>
                  <a:cubicBezTo>
                    <a:pt x="550" y="0"/>
                    <a:pt x="1" y="550"/>
                    <a:pt x="1" y="1220"/>
                  </a:cubicBezTo>
                  <a:cubicBezTo>
                    <a:pt x="1" y="1889"/>
                    <a:pt x="550" y="2439"/>
                    <a:pt x="1219" y="243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55" name="Google Shape;3155;p35"/>
            <p:cNvSpPr/>
            <p:nvPr/>
          </p:nvSpPr>
          <p:spPr>
            <a:xfrm>
              <a:off x="7663018" y="1874641"/>
              <a:ext cx="156770" cy="156770"/>
            </a:xfrm>
            <a:custGeom>
              <a:rect b="b" l="l" r="r" t="t"/>
              <a:pathLst>
                <a:path extrusionOk="0" h="2445" w="2445">
                  <a:moveTo>
                    <a:pt x="1226" y="2445"/>
                  </a:moveTo>
                  <a:cubicBezTo>
                    <a:pt x="1895" y="2445"/>
                    <a:pt x="2445" y="1895"/>
                    <a:pt x="2445" y="1225"/>
                  </a:cubicBezTo>
                  <a:cubicBezTo>
                    <a:pt x="2445" y="550"/>
                    <a:pt x="1895" y="1"/>
                    <a:pt x="1226" y="1"/>
                  </a:cubicBezTo>
                  <a:cubicBezTo>
                    <a:pt x="550" y="1"/>
                    <a:pt x="1" y="550"/>
                    <a:pt x="1" y="1225"/>
                  </a:cubicBezTo>
                  <a:cubicBezTo>
                    <a:pt x="1" y="1895"/>
                    <a:pt x="550" y="2445"/>
                    <a:pt x="1226" y="244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56" name="Google Shape;3156;p35"/>
            <p:cNvSpPr/>
            <p:nvPr/>
          </p:nvSpPr>
          <p:spPr>
            <a:xfrm>
              <a:off x="7743038" y="2163174"/>
              <a:ext cx="156770" cy="156449"/>
            </a:xfrm>
            <a:custGeom>
              <a:rect b="b" l="l" r="r" t="t"/>
              <a:pathLst>
                <a:path extrusionOk="0" h="2440" w="2445">
                  <a:moveTo>
                    <a:pt x="1226" y="2439"/>
                  </a:moveTo>
                  <a:cubicBezTo>
                    <a:pt x="1895" y="2439"/>
                    <a:pt x="2444" y="1890"/>
                    <a:pt x="2444" y="1219"/>
                  </a:cubicBezTo>
                  <a:cubicBezTo>
                    <a:pt x="2444" y="545"/>
                    <a:pt x="1895" y="0"/>
                    <a:pt x="1226" y="0"/>
                  </a:cubicBezTo>
                  <a:cubicBezTo>
                    <a:pt x="550" y="0"/>
                    <a:pt x="0" y="545"/>
                    <a:pt x="0" y="1219"/>
                  </a:cubicBezTo>
                  <a:cubicBezTo>
                    <a:pt x="0" y="1890"/>
                    <a:pt x="550" y="2439"/>
                    <a:pt x="1226" y="243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57" name="Google Shape;3157;p35"/>
            <p:cNvSpPr/>
            <p:nvPr/>
          </p:nvSpPr>
          <p:spPr>
            <a:xfrm>
              <a:off x="7759196" y="2467095"/>
              <a:ext cx="156834" cy="156770"/>
            </a:xfrm>
            <a:custGeom>
              <a:rect b="b" l="l" r="r" t="t"/>
              <a:pathLst>
                <a:path extrusionOk="0" h="2445" w="2446">
                  <a:moveTo>
                    <a:pt x="1220" y="2445"/>
                  </a:moveTo>
                  <a:cubicBezTo>
                    <a:pt x="1896" y="2445"/>
                    <a:pt x="2445" y="1895"/>
                    <a:pt x="2445" y="1225"/>
                  </a:cubicBezTo>
                  <a:cubicBezTo>
                    <a:pt x="2445" y="550"/>
                    <a:pt x="1896" y="1"/>
                    <a:pt x="1220" y="1"/>
                  </a:cubicBezTo>
                  <a:cubicBezTo>
                    <a:pt x="551" y="1"/>
                    <a:pt x="1" y="550"/>
                    <a:pt x="1" y="1225"/>
                  </a:cubicBezTo>
                  <a:cubicBezTo>
                    <a:pt x="1" y="1895"/>
                    <a:pt x="551" y="2445"/>
                    <a:pt x="1220" y="244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58" name="Google Shape;3158;p35"/>
            <p:cNvSpPr/>
            <p:nvPr/>
          </p:nvSpPr>
          <p:spPr>
            <a:xfrm>
              <a:off x="7759196" y="2783456"/>
              <a:ext cx="156834" cy="156898"/>
            </a:xfrm>
            <a:custGeom>
              <a:rect b="b" l="l" r="r" t="t"/>
              <a:pathLst>
                <a:path extrusionOk="0" h="2447" w="2446">
                  <a:moveTo>
                    <a:pt x="1220" y="2446"/>
                  </a:moveTo>
                  <a:cubicBezTo>
                    <a:pt x="1896" y="2446"/>
                    <a:pt x="2445" y="1897"/>
                    <a:pt x="2445" y="1221"/>
                  </a:cubicBezTo>
                  <a:cubicBezTo>
                    <a:pt x="2445" y="550"/>
                    <a:pt x="1896" y="1"/>
                    <a:pt x="1220" y="1"/>
                  </a:cubicBezTo>
                  <a:cubicBezTo>
                    <a:pt x="551" y="1"/>
                    <a:pt x="1" y="550"/>
                    <a:pt x="1" y="1221"/>
                  </a:cubicBezTo>
                  <a:cubicBezTo>
                    <a:pt x="1" y="1897"/>
                    <a:pt x="551" y="2446"/>
                    <a:pt x="1220" y="244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59" name="Google Shape;3159;p35"/>
            <p:cNvSpPr/>
            <p:nvPr/>
          </p:nvSpPr>
          <p:spPr>
            <a:xfrm>
              <a:off x="7759196" y="3099560"/>
              <a:ext cx="156834" cy="156770"/>
            </a:xfrm>
            <a:custGeom>
              <a:rect b="b" l="l" r="r" t="t"/>
              <a:pathLst>
                <a:path extrusionOk="0" h="2445" w="2446">
                  <a:moveTo>
                    <a:pt x="1220" y="2445"/>
                  </a:moveTo>
                  <a:cubicBezTo>
                    <a:pt x="1896" y="2445"/>
                    <a:pt x="2445" y="1895"/>
                    <a:pt x="2445" y="1226"/>
                  </a:cubicBezTo>
                  <a:cubicBezTo>
                    <a:pt x="2445" y="550"/>
                    <a:pt x="1896" y="0"/>
                    <a:pt x="1220" y="0"/>
                  </a:cubicBezTo>
                  <a:cubicBezTo>
                    <a:pt x="551" y="0"/>
                    <a:pt x="1" y="550"/>
                    <a:pt x="1" y="1226"/>
                  </a:cubicBezTo>
                  <a:cubicBezTo>
                    <a:pt x="1" y="1895"/>
                    <a:pt x="551" y="2445"/>
                    <a:pt x="1220" y="244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0" name="Google Shape;3160;p35"/>
            <p:cNvSpPr/>
            <p:nvPr/>
          </p:nvSpPr>
          <p:spPr>
            <a:xfrm>
              <a:off x="7759196" y="3415985"/>
              <a:ext cx="156834" cy="156770"/>
            </a:xfrm>
            <a:custGeom>
              <a:rect b="b" l="l" r="r" t="t"/>
              <a:pathLst>
                <a:path extrusionOk="0" h="2445" w="2446">
                  <a:moveTo>
                    <a:pt x="1220" y="2445"/>
                  </a:moveTo>
                  <a:cubicBezTo>
                    <a:pt x="1896" y="2445"/>
                    <a:pt x="2445" y="1895"/>
                    <a:pt x="2445" y="1219"/>
                  </a:cubicBezTo>
                  <a:cubicBezTo>
                    <a:pt x="2445" y="550"/>
                    <a:pt x="1896" y="1"/>
                    <a:pt x="1220" y="1"/>
                  </a:cubicBezTo>
                  <a:cubicBezTo>
                    <a:pt x="551" y="1"/>
                    <a:pt x="1" y="550"/>
                    <a:pt x="1" y="1219"/>
                  </a:cubicBezTo>
                  <a:cubicBezTo>
                    <a:pt x="1" y="1895"/>
                    <a:pt x="551" y="2445"/>
                    <a:pt x="1220" y="244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1" name="Google Shape;3161;p35"/>
            <p:cNvSpPr/>
            <p:nvPr/>
          </p:nvSpPr>
          <p:spPr>
            <a:xfrm>
              <a:off x="7027604" y="1434532"/>
              <a:ext cx="96947" cy="96947"/>
            </a:xfrm>
            <a:custGeom>
              <a:rect b="b" l="l" r="r" t="t"/>
              <a:pathLst>
                <a:path extrusionOk="0" h="1512" w="1512">
                  <a:moveTo>
                    <a:pt x="756" y="1512"/>
                  </a:moveTo>
                  <a:cubicBezTo>
                    <a:pt x="1175" y="1512"/>
                    <a:pt x="1511" y="1174"/>
                    <a:pt x="1511" y="756"/>
                  </a:cubicBezTo>
                  <a:cubicBezTo>
                    <a:pt x="1511" y="338"/>
                    <a:pt x="1175" y="0"/>
                    <a:pt x="756" y="0"/>
                  </a:cubicBezTo>
                  <a:cubicBezTo>
                    <a:pt x="338" y="0"/>
                    <a:pt x="0" y="338"/>
                    <a:pt x="0" y="756"/>
                  </a:cubicBezTo>
                  <a:cubicBezTo>
                    <a:pt x="0" y="1174"/>
                    <a:pt x="338" y="1512"/>
                    <a:pt x="756" y="1512"/>
                  </a:cubicBezTo>
                  <a:close/>
                </a:path>
              </a:pathLst>
            </a:custGeom>
            <a:solidFill>
              <a:srgbClr val="FFE89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2" name="Google Shape;3162;p35"/>
            <p:cNvSpPr/>
            <p:nvPr/>
          </p:nvSpPr>
          <p:spPr>
            <a:xfrm>
              <a:off x="7307289" y="1509037"/>
              <a:ext cx="97396" cy="97332"/>
            </a:xfrm>
            <a:custGeom>
              <a:rect b="b" l="l" r="r" t="t"/>
              <a:pathLst>
                <a:path extrusionOk="0" h="1518" w="1519">
                  <a:moveTo>
                    <a:pt x="763" y="1518"/>
                  </a:moveTo>
                  <a:cubicBezTo>
                    <a:pt x="1181" y="1518"/>
                    <a:pt x="1519" y="1174"/>
                    <a:pt x="1519" y="756"/>
                  </a:cubicBezTo>
                  <a:cubicBezTo>
                    <a:pt x="1519" y="344"/>
                    <a:pt x="1181" y="1"/>
                    <a:pt x="763" y="1"/>
                  </a:cubicBezTo>
                  <a:cubicBezTo>
                    <a:pt x="344" y="1"/>
                    <a:pt x="0" y="344"/>
                    <a:pt x="0" y="756"/>
                  </a:cubicBezTo>
                  <a:cubicBezTo>
                    <a:pt x="0" y="1174"/>
                    <a:pt x="344" y="1518"/>
                    <a:pt x="763" y="1518"/>
                  </a:cubicBezTo>
                  <a:close/>
                </a:path>
              </a:pathLst>
            </a:custGeom>
            <a:solidFill>
              <a:srgbClr val="FFE89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3" name="Google Shape;3163;p35"/>
            <p:cNvSpPr/>
            <p:nvPr/>
          </p:nvSpPr>
          <p:spPr>
            <a:xfrm>
              <a:off x="7531576" y="1660998"/>
              <a:ext cx="97332" cy="97332"/>
            </a:xfrm>
            <a:custGeom>
              <a:rect b="b" l="l" r="r" t="t"/>
              <a:pathLst>
                <a:path extrusionOk="0" h="1518" w="1518">
                  <a:moveTo>
                    <a:pt x="756" y="1518"/>
                  </a:moveTo>
                  <a:cubicBezTo>
                    <a:pt x="1174" y="1518"/>
                    <a:pt x="1517" y="1180"/>
                    <a:pt x="1517" y="762"/>
                  </a:cubicBezTo>
                  <a:cubicBezTo>
                    <a:pt x="1517" y="344"/>
                    <a:pt x="1174" y="1"/>
                    <a:pt x="756" y="1"/>
                  </a:cubicBezTo>
                  <a:cubicBezTo>
                    <a:pt x="339" y="1"/>
                    <a:pt x="1" y="344"/>
                    <a:pt x="1" y="762"/>
                  </a:cubicBezTo>
                  <a:cubicBezTo>
                    <a:pt x="1" y="1180"/>
                    <a:pt x="339" y="1518"/>
                    <a:pt x="756" y="1518"/>
                  </a:cubicBezTo>
                  <a:close/>
                </a:path>
              </a:pathLst>
            </a:custGeom>
            <a:solidFill>
              <a:srgbClr val="FFE89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4" name="Google Shape;3164;p35"/>
            <p:cNvSpPr/>
            <p:nvPr/>
          </p:nvSpPr>
          <p:spPr>
            <a:xfrm>
              <a:off x="7679497" y="1885285"/>
              <a:ext cx="97396" cy="97332"/>
            </a:xfrm>
            <a:custGeom>
              <a:rect b="b" l="l" r="r" t="t"/>
              <a:pathLst>
                <a:path extrusionOk="0" h="1518" w="1519">
                  <a:moveTo>
                    <a:pt x="763" y="1518"/>
                  </a:moveTo>
                  <a:cubicBezTo>
                    <a:pt x="1181" y="1518"/>
                    <a:pt x="1519" y="1174"/>
                    <a:pt x="1519" y="762"/>
                  </a:cubicBezTo>
                  <a:cubicBezTo>
                    <a:pt x="1519" y="344"/>
                    <a:pt x="1181" y="1"/>
                    <a:pt x="763" y="1"/>
                  </a:cubicBezTo>
                  <a:cubicBezTo>
                    <a:pt x="344" y="1"/>
                    <a:pt x="0" y="344"/>
                    <a:pt x="0" y="762"/>
                  </a:cubicBezTo>
                  <a:cubicBezTo>
                    <a:pt x="0" y="1174"/>
                    <a:pt x="344" y="1518"/>
                    <a:pt x="763" y="1518"/>
                  </a:cubicBezTo>
                  <a:close/>
                </a:path>
              </a:pathLst>
            </a:custGeom>
            <a:solidFill>
              <a:srgbClr val="FFE89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5" name="Google Shape;3165;p35"/>
            <p:cNvSpPr/>
            <p:nvPr/>
          </p:nvSpPr>
          <p:spPr>
            <a:xfrm>
              <a:off x="7759581" y="2173369"/>
              <a:ext cx="97332" cy="97460"/>
            </a:xfrm>
            <a:custGeom>
              <a:rect b="b" l="l" r="r" t="t"/>
              <a:pathLst>
                <a:path extrusionOk="0" h="1520" w="1518">
                  <a:moveTo>
                    <a:pt x="762" y="1519"/>
                  </a:moveTo>
                  <a:cubicBezTo>
                    <a:pt x="1179" y="1519"/>
                    <a:pt x="1517" y="1181"/>
                    <a:pt x="1517" y="763"/>
                  </a:cubicBezTo>
                  <a:cubicBezTo>
                    <a:pt x="1517" y="344"/>
                    <a:pt x="1179" y="1"/>
                    <a:pt x="762" y="1"/>
                  </a:cubicBezTo>
                  <a:cubicBezTo>
                    <a:pt x="344" y="1"/>
                    <a:pt x="0" y="344"/>
                    <a:pt x="0" y="763"/>
                  </a:cubicBezTo>
                  <a:cubicBezTo>
                    <a:pt x="0" y="1181"/>
                    <a:pt x="344" y="1519"/>
                    <a:pt x="762" y="1519"/>
                  </a:cubicBezTo>
                  <a:close/>
                </a:path>
              </a:pathLst>
            </a:custGeom>
            <a:solidFill>
              <a:srgbClr val="FFE89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6" name="Google Shape;3166;p35"/>
            <p:cNvSpPr/>
            <p:nvPr/>
          </p:nvSpPr>
          <p:spPr>
            <a:xfrm>
              <a:off x="7775675" y="2477739"/>
              <a:ext cx="97332" cy="97332"/>
            </a:xfrm>
            <a:custGeom>
              <a:rect b="b" l="l" r="r" t="t"/>
              <a:pathLst>
                <a:path extrusionOk="0" h="1518" w="1518">
                  <a:moveTo>
                    <a:pt x="762" y="1518"/>
                  </a:moveTo>
                  <a:cubicBezTo>
                    <a:pt x="1174" y="1518"/>
                    <a:pt x="1518" y="1174"/>
                    <a:pt x="1518" y="762"/>
                  </a:cubicBezTo>
                  <a:cubicBezTo>
                    <a:pt x="1518" y="344"/>
                    <a:pt x="1174" y="1"/>
                    <a:pt x="762" y="1"/>
                  </a:cubicBezTo>
                  <a:cubicBezTo>
                    <a:pt x="344" y="1"/>
                    <a:pt x="1" y="344"/>
                    <a:pt x="1" y="762"/>
                  </a:cubicBezTo>
                  <a:cubicBezTo>
                    <a:pt x="1" y="1174"/>
                    <a:pt x="344" y="1518"/>
                    <a:pt x="762" y="1518"/>
                  </a:cubicBezTo>
                  <a:close/>
                </a:path>
              </a:pathLst>
            </a:custGeom>
            <a:solidFill>
              <a:srgbClr val="FFE89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7" name="Google Shape;3167;p35"/>
            <p:cNvSpPr/>
            <p:nvPr/>
          </p:nvSpPr>
          <p:spPr>
            <a:xfrm>
              <a:off x="7775675" y="2794100"/>
              <a:ext cx="97332" cy="97011"/>
            </a:xfrm>
            <a:custGeom>
              <a:rect b="b" l="l" r="r" t="t"/>
              <a:pathLst>
                <a:path extrusionOk="0" h="1513" w="1518">
                  <a:moveTo>
                    <a:pt x="762" y="1512"/>
                  </a:moveTo>
                  <a:cubicBezTo>
                    <a:pt x="1174" y="1512"/>
                    <a:pt x="1518" y="1174"/>
                    <a:pt x="1518" y="756"/>
                  </a:cubicBezTo>
                  <a:cubicBezTo>
                    <a:pt x="1518" y="339"/>
                    <a:pt x="1174" y="1"/>
                    <a:pt x="762" y="1"/>
                  </a:cubicBezTo>
                  <a:cubicBezTo>
                    <a:pt x="344" y="1"/>
                    <a:pt x="1" y="339"/>
                    <a:pt x="1" y="756"/>
                  </a:cubicBezTo>
                  <a:cubicBezTo>
                    <a:pt x="1" y="1174"/>
                    <a:pt x="344" y="1512"/>
                    <a:pt x="762" y="1512"/>
                  </a:cubicBezTo>
                  <a:close/>
                </a:path>
              </a:pathLst>
            </a:custGeom>
            <a:solidFill>
              <a:srgbClr val="FFE89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8" name="Google Shape;3168;p35"/>
            <p:cNvSpPr/>
            <p:nvPr/>
          </p:nvSpPr>
          <p:spPr>
            <a:xfrm>
              <a:off x="7775675" y="3110204"/>
              <a:ext cx="97332" cy="97332"/>
            </a:xfrm>
            <a:custGeom>
              <a:rect b="b" l="l" r="r" t="t"/>
              <a:pathLst>
                <a:path extrusionOk="0" h="1518" w="1518">
                  <a:moveTo>
                    <a:pt x="762" y="1517"/>
                  </a:moveTo>
                  <a:cubicBezTo>
                    <a:pt x="1174" y="1517"/>
                    <a:pt x="1518" y="1179"/>
                    <a:pt x="1518" y="762"/>
                  </a:cubicBezTo>
                  <a:cubicBezTo>
                    <a:pt x="1518" y="344"/>
                    <a:pt x="1174" y="1"/>
                    <a:pt x="762" y="1"/>
                  </a:cubicBezTo>
                  <a:cubicBezTo>
                    <a:pt x="344" y="1"/>
                    <a:pt x="1" y="344"/>
                    <a:pt x="1" y="762"/>
                  </a:cubicBezTo>
                  <a:cubicBezTo>
                    <a:pt x="1" y="1179"/>
                    <a:pt x="344" y="1517"/>
                    <a:pt x="762" y="1517"/>
                  </a:cubicBezTo>
                  <a:close/>
                </a:path>
              </a:pathLst>
            </a:custGeom>
            <a:solidFill>
              <a:srgbClr val="FFE89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9" name="Google Shape;3169;p35"/>
            <p:cNvSpPr/>
            <p:nvPr/>
          </p:nvSpPr>
          <p:spPr>
            <a:xfrm>
              <a:off x="7775675" y="3426564"/>
              <a:ext cx="97332" cy="97396"/>
            </a:xfrm>
            <a:custGeom>
              <a:rect b="b" l="l" r="r" t="t"/>
              <a:pathLst>
                <a:path extrusionOk="0" h="1519" w="1518">
                  <a:moveTo>
                    <a:pt x="762" y="1519"/>
                  </a:moveTo>
                  <a:cubicBezTo>
                    <a:pt x="1174" y="1519"/>
                    <a:pt x="1518" y="1175"/>
                    <a:pt x="1518" y="756"/>
                  </a:cubicBezTo>
                  <a:cubicBezTo>
                    <a:pt x="1518" y="338"/>
                    <a:pt x="1174" y="0"/>
                    <a:pt x="762" y="0"/>
                  </a:cubicBezTo>
                  <a:cubicBezTo>
                    <a:pt x="344" y="0"/>
                    <a:pt x="1" y="338"/>
                    <a:pt x="1" y="756"/>
                  </a:cubicBezTo>
                  <a:cubicBezTo>
                    <a:pt x="1" y="1175"/>
                    <a:pt x="344" y="1519"/>
                    <a:pt x="762" y="1519"/>
                  </a:cubicBezTo>
                  <a:close/>
                </a:path>
              </a:pathLst>
            </a:custGeom>
            <a:solidFill>
              <a:srgbClr val="FFE89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70" name="Google Shape;3170;p35"/>
            <p:cNvSpPr/>
            <p:nvPr/>
          </p:nvSpPr>
          <p:spPr>
            <a:xfrm>
              <a:off x="6279214" y="2477739"/>
              <a:ext cx="97268" cy="97332"/>
            </a:xfrm>
            <a:custGeom>
              <a:rect b="b" l="l" r="r" t="t"/>
              <a:pathLst>
                <a:path extrusionOk="0" h="1518" w="1517">
                  <a:moveTo>
                    <a:pt x="756" y="1518"/>
                  </a:moveTo>
                  <a:cubicBezTo>
                    <a:pt x="1173" y="1518"/>
                    <a:pt x="1517" y="1174"/>
                    <a:pt x="1517" y="762"/>
                  </a:cubicBezTo>
                  <a:cubicBezTo>
                    <a:pt x="1517" y="344"/>
                    <a:pt x="1173" y="1"/>
                    <a:pt x="756" y="1"/>
                  </a:cubicBezTo>
                  <a:cubicBezTo>
                    <a:pt x="337" y="1"/>
                    <a:pt x="0" y="344"/>
                    <a:pt x="0" y="762"/>
                  </a:cubicBezTo>
                  <a:cubicBezTo>
                    <a:pt x="0" y="1174"/>
                    <a:pt x="337" y="1518"/>
                    <a:pt x="756" y="1518"/>
                  </a:cubicBezTo>
                  <a:close/>
                </a:path>
              </a:pathLst>
            </a:custGeom>
            <a:solidFill>
              <a:srgbClr val="FFE89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71" name="Google Shape;3171;p35"/>
            <p:cNvSpPr/>
            <p:nvPr/>
          </p:nvSpPr>
          <p:spPr>
            <a:xfrm>
              <a:off x="6279214" y="2794100"/>
              <a:ext cx="97268" cy="97011"/>
            </a:xfrm>
            <a:custGeom>
              <a:rect b="b" l="l" r="r" t="t"/>
              <a:pathLst>
                <a:path extrusionOk="0" h="1513" w="1517">
                  <a:moveTo>
                    <a:pt x="756" y="1512"/>
                  </a:moveTo>
                  <a:cubicBezTo>
                    <a:pt x="1173" y="1512"/>
                    <a:pt x="1517" y="1174"/>
                    <a:pt x="1517" y="756"/>
                  </a:cubicBezTo>
                  <a:cubicBezTo>
                    <a:pt x="1517" y="339"/>
                    <a:pt x="1173" y="1"/>
                    <a:pt x="756" y="1"/>
                  </a:cubicBezTo>
                  <a:cubicBezTo>
                    <a:pt x="337" y="1"/>
                    <a:pt x="0" y="339"/>
                    <a:pt x="0" y="756"/>
                  </a:cubicBezTo>
                  <a:cubicBezTo>
                    <a:pt x="0" y="1174"/>
                    <a:pt x="337" y="1512"/>
                    <a:pt x="756" y="1512"/>
                  </a:cubicBezTo>
                  <a:close/>
                </a:path>
              </a:pathLst>
            </a:custGeom>
            <a:solidFill>
              <a:srgbClr val="FFE89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72" name="Google Shape;3172;p35"/>
            <p:cNvSpPr/>
            <p:nvPr/>
          </p:nvSpPr>
          <p:spPr>
            <a:xfrm>
              <a:off x="6279214" y="3110204"/>
              <a:ext cx="97268" cy="97332"/>
            </a:xfrm>
            <a:custGeom>
              <a:rect b="b" l="l" r="r" t="t"/>
              <a:pathLst>
                <a:path extrusionOk="0" h="1518" w="1517">
                  <a:moveTo>
                    <a:pt x="756" y="1517"/>
                  </a:moveTo>
                  <a:cubicBezTo>
                    <a:pt x="1173" y="1517"/>
                    <a:pt x="1517" y="1179"/>
                    <a:pt x="1517" y="762"/>
                  </a:cubicBezTo>
                  <a:cubicBezTo>
                    <a:pt x="1517" y="344"/>
                    <a:pt x="1173" y="1"/>
                    <a:pt x="756" y="1"/>
                  </a:cubicBezTo>
                  <a:cubicBezTo>
                    <a:pt x="337" y="1"/>
                    <a:pt x="0" y="344"/>
                    <a:pt x="0" y="762"/>
                  </a:cubicBezTo>
                  <a:cubicBezTo>
                    <a:pt x="0" y="1179"/>
                    <a:pt x="337" y="1517"/>
                    <a:pt x="756" y="1517"/>
                  </a:cubicBezTo>
                  <a:close/>
                </a:path>
              </a:pathLst>
            </a:custGeom>
            <a:solidFill>
              <a:srgbClr val="FFE89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73" name="Google Shape;3173;p35"/>
            <p:cNvSpPr/>
            <p:nvPr/>
          </p:nvSpPr>
          <p:spPr>
            <a:xfrm>
              <a:off x="6279214" y="3426564"/>
              <a:ext cx="97268" cy="97396"/>
            </a:xfrm>
            <a:custGeom>
              <a:rect b="b" l="l" r="r" t="t"/>
              <a:pathLst>
                <a:path extrusionOk="0" h="1519" w="1517">
                  <a:moveTo>
                    <a:pt x="756" y="1519"/>
                  </a:moveTo>
                  <a:cubicBezTo>
                    <a:pt x="1173" y="1519"/>
                    <a:pt x="1517" y="1175"/>
                    <a:pt x="1517" y="756"/>
                  </a:cubicBezTo>
                  <a:cubicBezTo>
                    <a:pt x="1517" y="338"/>
                    <a:pt x="1173" y="0"/>
                    <a:pt x="756" y="0"/>
                  </a:cubicBezTo>
                  <a:cubicBezTo>
                    <a:pt x="337" y="0"/>
                    <a:pt x="0" y="338"/>
                    <a:pt x="0" y="756"/>
                  </a:cubicBezTo>
                  <a:cubicBezTo>
                    <a:pt x="0" y="1175"/>
                    <a:pt x="337" y="1519"/>
                    <a:pt x="756" y="1519"/>
                  </a:cubicBezTo>
                  <a:close/>
                </a:path>
              </a:pathLst>
            </a:custGeom>
            <a:solidFill>
              <a:srgbClr val="FFE89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74" name="Google Shape;3174;p35"/>
            <p:cNvSpPr/>
            <p:nvPr/>
          </p:nvSpPr>
          <p:spPr>
            <a:xfrm>
              <a:off x="6295307" y="2173369"/>
              <a:ext cx="96947" cy="97460"/>
            </a:xfrm>
            <a:custGeom>
              <a:rect b="b" l="l" r="r" t="t"/>
              <a:pathLst>
                <a:path extrusionOk="0" h="1520" w="1512">
                  <a:moveTo>
                    <a:pt x="756" y="1519"/>
                  </a:moveTo>
                  <a:cubicBezTo>
                    <a:pt x="1174" y="1519"/>
                    <a:pt x="1512" y="1181"/>
                    <a:pt x="1512" y="763"/>
                  </a:cubicBezTo>
                  <a:cubicBezTo>
                    <a:pt x="1512" y="344"/>
                    <a:pt x="1174" y="1"/>
                    <a:pt x="756" y="1"/>
                  </a:cubicBezTo>
                  <a:cubicBezTo>
                    <a:pt x="339" y="1"/>
                    <a:pt x="1" y="344"/>
                    <a:pt x="1" y="763"/>
                  </a:cubicBezTo>
                  <a:cubicBezTo>
                    <a:pt x="1" y="1181"/>
                    <a:pt x="339" y="1519"/>
                    <a:pt x="756" y="151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75" name="Google Shape;3175;p35"/>
            <p:cNvSpPr/>
            <p:nvPr/>
          </p:nvSpPr>
          <p:spPr>
            <a:xfrm>
              <a:off x="6375327" y="1885285"/>
              <a:ext cx="97268" cy="97332"/>
            </a:xfrm>
            <a:custGeom>
              <a:rect b="b" l="l" r="r" t="t"/>
              <a:pathLst>
                <a:path extrusionOk="0" h="1518" w="1517">
                  <a:moveTo>
                    <a:pt x="756" y="1518"/>
                  </a:moveTo>
                  <a:cubicBezTo>
                    <a:pt x="1173" y="1518"/>
                    <a:pt x="1517" y="1174"/>
                    <a:pt x="1517" y="762"/>
                  </a:cubicBezTo>
                  <a:cubicBezTo>
                    <a:pt x="1517" y="344"/>
                    <a:pt x="1173" y="1"/>
                    <a:pt x="756" y="1"/>
                  </a:cubicBezTo>
                  <a:cubicBezTo>
                    <a:pt x="338" y="1"/>
                    <a:pt x="0" y="344"/>
                    <a:pt x="0" y="762"/>
                  </a:cubicBezTo>
                  <a:cubicBezTo>
                    <a:pt x="0" y="1174"/>
                    <a:pt x="338" y="1518"/>
                    <a:pt x="756" y="1518"/>
                  </a:cubicBezTo>
                  <a:close/>
                </a:path>
              </a:pathLst>
            </a:custGeom>
            <a:solidFill>
              <a:srgbClr val="FFE89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76" name="Google Shape;3176;p35"/>
            <p:cNvSpPr/>
            <p:nvPr/>
          </p:nvSpPr>
          <p:spPr>
            <a:xfrm>
              <a:off x="6523249" y="1660998"/>
              <a:ext cx="97396" cy="97332"/>
            </a:xfrm>
            <a:custGeom>
              <a:rect b="b" l="l" r="r" t="t"/>
              <a:pathLst>
                <a:path extrusionOk="0" h="1518" w="1519">
                  <a:moveTo>
                    <a:pt x="763" y="1518"/>
                  </a:moveTo>
                  <a:cubicBezTo>
                    <a:pt x="1180" y="1518"/>
                    <a:pt x="1518" y="1180"/>
                    <a:pt x="1518" y="762"/>
                  </a:cubicBezTo>
                  <a:cubicBezTo>
                    <a:pt x="1518" y="344"/>
                    <a:pt x="1180" y="1"/>
                    <a:pt x="763" y="1"/>
                  </a:cubicBezTo>
                  <a:cubicBezTo>
                    <a:pt x="344" y="1"/>
                    <a:pt x="0" y="344"/>
                    <a:pt x="0" y="762"/>
                  </a:cubicBezTo>
                  <a:cubicBezTo>
                    <a:pt x="0" y="1180"/>
                    <a:pt x="344" y="1518"/>
                    <a:pt x="763" y="1518"/>
                  </a:cubicBezTo>
                  <a:close/>
                </a:path>
              </a:pathLst>
            </a:custGeom>
            <a:solidFill>
              <a:srgbClr val="FFE89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77" name="Google Shape;3177;p35"/>
            <p:cNvSpPr/>
            <p:nvPr/>
          </p:nvSpPr>
          <p:spPr>
            <a:xfrm>
              <a:off x="6747535" y="1509037"/>
              <a:ext cx="97332" cy="97332"/>
            </a:xfrm>
            <a:custGeom>
              <a:rect b="b" l="l" r="r" t="t"/>
              <a:pathLst>
                <a:path extrusionOk="0" h="1518" w="1518">
                  <a:moveTo>
                    <a:pt x="756" y="1518"/>
                  </a:moveTo>
                  <a:cubicBezTo>
                    <a:pt x="1174" y="1518"/>
                    <a:pt x="1517" y="1174"/>
                    <a:pt x="1517" y="756"/>
                  </a:cubicBezTo>
                  <a:cubicBezTo>
                    <a:pt x="1517" y="344"/>
                    <a:pt x="1174" y="1"/>
                    <a:pt x="756" y="1"/>
                  </a:cubicBezTo>
                  <a:cubicBezTo>
                    <a:pt x="338" y="1"/>
                    <a:pt x="0" y="344"/>
                    <a:pt x="0" y="756"/>
                  </a:cubicBezTo>
                  <a:cubicBezTo>
                    <a:pt x="0" y="1174"/>
                    <a:pt x="338" y="1518"/>
                    <a:pt x="756" y="1518"/>
                  </a:cubicBezTo>
                  <a:close/>
                </a:path>
              </a:pathLst>
            </a:custGeom>
            <a:solidFill>
              <a:srgbClr val="FFE89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78" name="Google Shape;3178;p35"/>
            <p:cNvSpPr/>
            <p:nvPr/>
          </p:nvSpPr>
          <p:spPr>
            <a:xfrm>
              <a:off x="6212125" y="3632575"/>
              <a:ext cx="1749300" cy="636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79" name="Google Shape;3179;p35"/>
            <p:cNvSpPr/>
            <p:nvPr/>
          </p:nvSpPr>
          <p:spPr>
            <a:xfrm>
              <a:off x="6006454" y="3732025"/>
              <a:ext cx="2165409" cy="532696"/>
            </a:xfrm>
            <a:custGeom>
              <a:rect b="b" l="l" r="r" t="t"/>
              <a:pathLst>
                <a:path extrusionOk="0" h="8308" w="33772">
                  <a:moveTo>
                    <a:pt x="0" y="8307"/>
                  </a:moveTo>
                  <a:lnTo>
                    <a:pt x="33771" y="8307"/>
                  </a:lnTo>
                  <a:lnTo>
                    <a:pt x="337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80" name="Google Shape;3180;p35"/>
            <p:cNvSpPr/>
            <p:nvPr/>
          </p:nvSpPr>
          <p:spPr>
            <a:xfrm>
              <a:off x="6687007" y="3977983"/>
              <a:ext cx="916958" cy="119645"/>
            </a:xfrm>
            <a:custGeom>
              <a:rect b="b" l="l" r="r" t="t"/>
              <a:pathLst>
                <a:path extrusionOk="0" h="1866" w="14301">
                  <a:moveTo>
                    <a:pt x="933" y="0"/>
                  </a:moveTo>
                  <a:lnTo>
                    <a:pt x="13362" y="0"/>
                  </a:lnTo>
                  <a:cubicBezTo>
                    <a:pt x="13877" y="0"/>
                    <a:pt x="14301" y="418"/>
                    <a:pt x="14301" y="933"/>
                  </a:cubicBezTo>
                  <a:lnTo>
                    <a:pt x="14301" y="933"/>
                  </a:lnTo>
                  <a:cubicBezTo>
                    <a:pt x="14301" y="1448"/>
                    <a:pt x="13877" y="1866"/>
                    <a:pt x="13362" y="1866"/>
                  </a:cubicBezTo>
                  <a:lnTo>
                    <a:pt x="933" y="1866"/>
                  </a:lnTo>
                  <a:cubicBezTo>
                    <a:pt x="423" y="1866"/>
                    <a:pt x="0" y="1448"/>
                    <a:pt x="0" y="933"/>
                  </a:cubicBezTo>
                  <a:lnTo>
                    <a:pt x="0" y="933"/>
                  </a:lnTo>
                  <a:cubicBezTo>
                    <a:pt x="0" y="418"/>
                    <a:pt x="423" y="0"/>
                    <a:pt x="933" y="0"/>
                  </a:cubicBezTo>
                  <a:close/>
                </a:path>
              </a:pathLst>
            </a:custGeom>
            <a:solidFill>
              <a:srgbClr val="6A1C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81" name="Google Shape;3181;p35"/>
            <p:cNvSpPr/>
            <p:nvPr/>
          </p:nvSpPr>
          <p:spPr>
            <a:xfrm>
              <a:off x="6630775" y="3938294"/>
              <a:ext cx="916638" cy="120094"/>
            </a:xfrm>
            <a:custGeom>
              <a:rect b="b" l="l" r="r" t="t"/>
              <a:pathLst>
                <a:path extrusionOk="0" h="1873" w="14296">
                  <a:moveTo>
                    <a:pt x="934" y="1"/>
                  </a:moveTo>
                  <a:lnTo>
                    <a:pt x="13363" y="1"/>
                  </a:lnTo>
                  <a:cubicBezTo>
                    <a:pt x="13878" y="1"/>
                    <a:pt x="14295" y="424"/>
                    <a:pt x="14295" y="939"/>
                  </a:cubicBezTo>
                  <a:lnTo>
                    <a:pt x="14295" y="939"/>
                  </a:lnTo>
                  <a:cubicBezTo>
                    <a:pt x="14295" y="1449"/>
                    <a:pt x="13878" y="1872"/>
                    <a:pt x="13363" y="1872"/>
                  </a:cubicBezTo>
                  <a:lnTo>
                    <a:pt x="934" y="1872"/>
                  </a:lnTo>
                  <a:cubicBezTo>
                    <a:pt x="425" y="1872"/>
                    <a:pt x="1" y="1449"/>
                    <a:pt x="1" y="939"/>
                  </a:cubicBezTo>
                  <a:lnTo>
                    <a:pt x="1" y="939"/>
                  </a:lnTo>
                  <a:cubicBezTo>
                    <a:pt x="1" y="424"/>
                    <a:pt x="425" y="1"/>
                    <a:pt x="93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182" name="Google Shape;3182;p35"/>
          <p:cNvSpPr txBox="1"/>
          <p:nvPr>
            <p:ph type="title"/>
          </p:nvPr>
        </p:nvSpPr>
        <p:spPr>
          <a:xfrm>
            <a:off x="720000" y="521225"/>
            <a:ext cx="77040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POČÁTKY OSVOBOZENÉHO DIVADLA</a:t>
            </a:r>
            <a:endParaRPr/>
          </a:p>
        </p:txBody>
      </p:sp>
      <p:sp>
        <p:nvSpPr>
          <p:cNvPr id="3183" name="Google Shape;3183;p35"/>
          <p:cNvSpPr txBox="1"/>
          <p:nvPr>
            <p:ph idx="1" type="subTitle"/>
          </p:nvPr>
        </p:nvSpPr>
        <p:spPr>
          <a:xfrm>
            <a:off x="720000" y="1570550"/>
            <a:ext cx="4841100" cy="212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Počátky spolku sahají až do roku 1920, kdy bylo založeno sdružení literárních a divadelních umělců - </a:t>
            </a:r>
            <a:r>
              <a:rPr b="1" lang="en" sz="1600"/>
              <a:t>DEVĚTSIL</a:t>
            </a:r>
            <a:r>
              <a:rPr lang="en" sz="1600"/>
              <a:t>.</a:t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Pod názvem </a:t>
            </a:r>
            <a:r>
              <a:rPr b="1" lang="en" sz="1600"/>
              <a:t>OSVOBOZENÉ DIVADLO</a:t>
            </a:r>
            <a:r>
              <a:rPr lang="en" sz="1600"/>
              <a:t> spolek poprvé vystoupil dne 17. </a:t>
            </a:r>
            <a:r>
              <a:rPr lang="en" sz="1600"/>
              <a:t>ř</a:t>
            </a:r>
            <a:r>
              <a:rPr lang="en" sz="1600"/>
              <a:t>íjna 1925, ale oficiálně divadlo začalo hrát až </a:t>
            </a:r>
            <a:r>
              <a:rPr b="1" lang="en" sz="1600"/>
              <a:t>8. </a:t>
            </a:r>
            <a:r>
              <a:rPr b="1" lang="en" sz="1600"/>
              <a:t>ú</a:t>
            </a:r>
            <a:r>
              <a:rPr b="1" lang="en" sz="1600"/>
              <a:t>nora 1926</a:t>
            </a:r>
            <a:r>
              <a:rPr lang="en" sz="1600"/>
              <a:t>.</a:t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87" name="Shape 3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8" name="Google Shape;3188;p36"/>
          <p:cNvSpPr txBox="1"/>
          <p:nvPr>
            <p:ph idx="1" type="subTitle"/>
          </p:nvPr>
        </p:nvSpPr>
        <p:spPr>
          <a:xfrm>
            <a:off x="720000" y="1293075"/>
            <a:ext cx="4841100" cy="262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➢"/>
            </a:pPr>
            <a:r>
              <a:rPr lang="en"/>
              <a:t>i</a:t>
            </a:r>
            <a:r>
              <a:rPr lang="en"/>
              <a:t>nspirace filmovou groteskou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➢"/>
            </a:pPr>
            <a:r>
              <a:rPr lang="en"/>
              <a:t>i</a:t>
            </a:r>
            <a:r>
              <a:rPr lang="en"/>
              <a:t>nteligentní slovní vtip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➢"/>
            </a:pPr>
            <a:r>
              <a:rPr lang="en"/>
              <a:t>l</a:t>
            </a:r>
            <a:r>
              <a:rPr lang="en"/>
              <a:t>idová prostořekost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➢"/>
            </a:pPr>
            <a:r>
              <a:rPr lang="en"/>
              <a:t>a</a:t>
            </a:r>
            <a:r>
              <a:rPr lang="en"/>
              <a:t>vantgardní (viz další slide)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➢"/>
            </a:pPr>
            <a:r>
              <a:rPr lang="en"/>
              <a:t>n</a:t>
            </a:r>
            <a:r>
              <a:rPr lang="en"/>
              <a:t>ové formy =</a:t>
            </a:r>
            <a:r>
              <a:rPr b="1" lang="en"/>
              <a:t> revue</a:t>
            </a:r>
            <a:endParaRPr b="1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- obohacený děj nápady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- Improvizace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- forbíny = předscény  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➢"/>
            </a:pPr>
            <a:r>
              <a:rPr lang="en"/>
              <a:t>později v textech - politická satira</a:t>
            </a:r>
            <a:endParaRPr/>
          </a:p>
        </p:txBody>
      </p:sp>
      <p:sp>
        <p:nvSpPr>
          <p:cNvPr id="3189" name="Google Shape;3189;p36"/>
          <p:cNvSpPr txBox="1"/>
          <p:nvPr>
            <p:ph type="title"/>
          </p:nvPr>
        </p:nvSpPr>
        <p:spPr>
          <a:xfrm>
            <a:off x="720000" y="521225"/>
            <a:ext cx="77040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ZNAKY OSVOBOZENÉHO DIVADLA :</a:t>
            </a:r>
            <a:endParaRPr/>
          </a:p>
        </p:txBody>
      </p:sp>
      <p:pic>
        <p:nvPicPr>
          <p:cNvPr id="3190" name="Google Shape;3190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06025" y="1293075"/>
            <a:ext cx="2376775" cy="2279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94" name="Shape 3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5" name="Google Shape;3195;p37"/>
          <p:cNvSpPr txBox="1"/>
          <p:nvPr>
            <p:ph type="title"/>
          </p:nvPr>
        </p:nvSpPr>
        <p:spPr>
          <a:xfrm>
            <a:off x="1179600" y="1006050"/>
            <a:ext cx="67848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</a:t>
            </a:r>
            <a:r>
              <a:rPr lang="en" sz="3800"/>
              <a:t>VANTGARDNÍ DIVADLO</a:t>
            </a:r>
            <a:endParaRPr sz="3800"/>
          </a:p>
        </p:txBody>
      </p:sp>
      <p:sp>
        <p:nvSpPr>
          <p:cNvPr id="3196" name="Google Shape;3196;p37"/>
          <p:cNvSpPr txBox="1"/>
          <p:nvPr>
            <p:ph idx="1" type="subTitle"/>
          </p:nvPr>
        </p:nvSpPr>
        <p:spPr>
          <a:xfrm>
            <a:off x="2128950" y="1990925"/>
            <a:ext cx="4886100" cy="1770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ctr">
              <a:spcBef>
                <a:spcPts val="1600"/>
              </a:spcBef>
              <a:spcAft>
                <a:spcPts val="0"/>
              </a:spcAft>
              <a:buSzPts val="1400"/>
              <a:buChar char="➢"/>
            </a:pPr>
            <a:r>
              <a:rPr lang="en"/>
              <a:t>m</a:t>
            </a:r>
            <a:r>
              <a:rPr lang="en"/>
              <a:t>oderní divadlo</a:t>
            </a:r>
            <a:endParaRPr/>
          </a:p>
          <a:p>
            <a:pPr indent="-317500" lvl="0" marL="457200" rtl="0" algn="ctr">
              <a:spcBef>
                <a:spcPts val="0"/>
              </a:spcBef>
              <a:spcAft>
                <a:spcPts val="0"/>
              </a:spcAft>
              <a:buSzPts val="1400"/>
              <a:buChar char="➢"/>
            </a:pPr>
            <a:r>
              <a:rPr lang="en"/>
              <a:t>n</a:t>
            </a:r>
            <a:r>
              <a:rPr lang="en"/>
              <a:t>ové obsahy a formy</a:t>
            </a:r>
            <a:endParaRPr/>
          </a:p>
          <a:p>
            <a:pPr indent="-317500" lvl="0" marL="457200" rtl="0" algn="ctr">
              <a:spcBef>
                <a:spcPts val="0"/>
              </a:spcBef>
              <a:spcAft>
                <a:spcPts val="0"/>
              </a:spcAft>
              <a:buSzPts val="1400"/>
              <a:buChar char="➢"/>
            </a:pPr>
            <a:r>
              <a:rPr lang="en"/>
              <a:t>i</a:t>
            </a:r>
            <a:r>
              <a:rPr lang="en"/>
              <a:t>nspirováno exotikou, jazzem, sportem, </a:t>
            </a:r>
            <a:r>
              <a:rPr lang="en"/>
              <a:t>moderními</a:t>
            </a:r>
            <a:r>
              <a:rPr lang="en"/>
              <a:t> dopravními prostředky….</a:t>
            </a:r>
            <a:endParaRPr/>
          </a:p>
          <a:p>
            <a:pPr indent="-317500" lvl="0" marL="457200" rtl="0" algn="ctr">
              <a:spcBef>
                <a:spcPts val="0"/>
              </a:spcBef>
              <a:spcAft>
                <a:spcPts val="0"/>
              </a:spcAft>
              <a:buSzPts val="1400"/>
              <a:buChar char="➢"/>
            </a:pPr>
            <a:r>
              <a:rPr lang="en"/>
              <a:t>opakem tradičních divadel</a:t>
            </a:r>
            <a:endParaRPr/>
          </a:p>
          <a:p>
            <a:pPr indent="-317500" lvl="0" marL="457200" rtl="0" algn="ctr">
              <a:spcBef>
                <a:spcPts val="0"/>
              </a:spcBef>
              <a:spcAft>
                <a:spcPts val="0"/>
              </a:spcAft>
              <a:buSzPts val="1400"/>
              <a:buChar char="➢"/>
            </a:pPr>
            <a:r>
              <a:rPr lang="en"/>
              <a:t>k</a:t>
            </a:r>
            <a:r>
              <a:rPr lang="en"/>
              <a:t>launské výstupy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00" name="Shape 3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1" name="Google Shape;3201;p38"/>
          <p:cNvSpPr txBox="1"/>
          <p:nvPr>
            <p:ph idx="6" type="title"/>
          </p:nvPr>
        </p:nvSpPr>
        <p:spPr>
          <a:xfrm>
            <a:off x="720000" y="521225"/>
            <a:ext cx="77040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VÝZNAMNÍ PŘEDSTAVITELÉ</a:t>
            </a:r>
            <a:endParaRPr/>
          </a:p>
        </p:txBody>
      </p:sp>
      <p:sp>
        <p:nvSpPr>
          <p:cNvPr id="3202" name="Google Shape;3202;p38"/>
          <p:cNvSpPr txBox="1"/>
          <p:nvPr>
            <p:ph type="title"/>
          </p:nvPr>
        </p:nvSpPr>
        <p:spPr>
          <a:xfrm>
            <a:off x="720000" y="3626013"/>
            <a:ext cx="2336400" cy="255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JAN WERICH</a:t>
            </a:r>
            <a:endParaRPr/>
          </a:p>
        </p:txBody>
      </p:sp>
      <p:sp>
        <p:nvSpPr>
          <p:cNvPr id="3203" name="Google Shape;3203;p38"/>
          <p:cNvSpPr txBox="1"/>
          <p:nvPr>
            <p:ph idx="1" type="subTitle"/>
          </p:nvPr>
        </p:nvSpPr>
        <p:spPr>
          <a:xfrm>
            <a:off x="720000" y="3907750"/>
            <a:ext cx="2472300" cy="66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6. 2. 1905 - 31. 10. 1980</a:t>
            </a:r>
            <a:endParaRPr/>
          </a:p>
        </p:txBody>
      </p:sp>
      <p:sp>
        <p:nvSpPr>
          <p:cNvPr id="3204" name="Google Shape;3204;p38"/>
          <p:cNvSpPr txBox="1"/>
          <p:nvPr>
            <p:ph idx="2" type="title"/>
          </p:nvPr>
        </p:nvSpPr>
        <p:spPr>
          <a:xfrm>
            <a:off x="3403800" y="3626013"/>
            <a:ext cx="2336400" cy="255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JIŘÍ VOSKOVEC</a:t>
            </a:r>
            <a:endParaRPr/>
          </a:p>
        </p:txBody>
      </p:sp>
      <p:sp>
        <p:nvSpPr>
          <p:cNvPr id="3205" name="Google Shape;3205;p38"/>
          <p:cNvSpPr txBox="1"/>
          <p:nvPr>
            <p:ph idx="3" type="subTitle"/>
          </p:nvPr>
        </p:nvSpPr>
        <p:spPr>
          <a:xfrm>
            <a:off x="3289200" y="3999250"/>
            <a:ext cx="25656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19. 6. 1905 - 1. 7. 1981</a:t>
            </a:r>
            <a:endParaRPr/>
          </a:p>
        </p:txBody>
      </p:sp>
      <p:sp>
        <p:nvSpPr>
          <p:cNvPr id="3206" name="Google Shape;3206;p38"/>
          <p:cNvSpPr txBox="1"/>
          <p:nvPr>
            <p:ph idx="4" type="title"/>
          </p:nvPr>
        </p:nvSpPr>
        <p:spPr>
          <a:xfrm>
            <a:off x="6087600" y="3626013"/>
            <a:ext cx="2336400" cy="255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JAROSLAV JEŽEK</a:t>
            </a:r>
            <a:endParaRPr/>
          </a:p>
        </p:txBody>
      </p:sp>
      <p:sp>
        <p:nvSpPr>
          <p:cNvPr id="3207" name="Google Shape;3207;p38"/>
          <p:cNvSpPr txBox="1"/>
          <p:nvPr>
            <p:ph idx="5" type="subTitle"/>
          </p:nvPr>
        </p:nvSpPr>
        <p:spPr>
          <a:xfrm>
            <a:off x="6087600" y="3907738"/>
            <a:ext cx="23364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25. 9. 1906 - 1. 1. 1942</a:t>
            </a:r>
            <a:endParaRPr/>
          </a:p>
        </p:txBody>
      </p:sp>
      <p:pic>
        <p:nvPicPr>
          <p:cNvPr id="3208" name="Google Shape;3208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50800" y="1406725"/>
            <a:ext cx="1356975" cy="1906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09" name="Google Shape;3209;p3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857050" y="1406725"/>
            <a:ext cx="1429875" cy="1906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10" name="Google Shape;3210;p3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540863" y="1406728"/>
            <a:ext cx="1429875" cy="19064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14" name="Shape 3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" name="Google Shape;3215;p39"/>
          <p:cNvSpPr txBox="1"/>
          <p:nvPr>
            <p:ph type="title"/>
          </p:nvPr>
        </p:nvSpPr>
        <p:spPr>
          <a:xfrm flipH="1">
            <a:off x="3314385" y="3316275"/>
            <a:ext cx="4340400" cy="531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—JIŘÍ VOSKOVEC</a:t>
            </a:r>
            <a:endParaRPr/>
          </a:p>
        </p:txBody>
      </p:sp>
      <p:sp>
        <p:nvSpPr>
          <p:cNvPr id="3216" name="Google Shape;3216;p39"/>
          <p:cNvSpPr txBox="1"/>
          <p:nvPr>
            <p:ph idx="1" type="subTitle"/>
          </p:nvPr>
        </p:nvSpPr>
        <p:spPr>
          <a:xfrm flipH="1">
            <a:off x="3146610" y="1575975"/>
            <a:ext cx="4536300" cy="1740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Chewy"/>
                <a:ea typeface="Chewy"/>
                <a:cs typeface="Chewy"/>
                <a:sym typeface="Chewy"/>
              </a:rPr>
              <a:t>„Hrát pro dobrého diváka je blaho a rozkoš. Ale získat špatného je čest a sláva.“</a:t>
            </a:r>
            <a:endParaRPr sz="2400">
              <a:latin typeface="Chewy"/>
              <a:ea typeface="Chewy"/>
              <a:cs typeface="Chewy"/>
              <a:sym typeface="Chewy"/>
            </a:endParaRPr>
          </a:p>
        </p:txBody>
      </p:sp>
      <p:grpSp>
        <p:nvGrpSpPr>
          <p:cNvPr id="3217" name="Google Shape;3217;p39"/>
          <p:cNvGrpSpPr/>
          <p:nvPr/>
        </p:nvGrpSpPr>
        <p:grpSpPr>
          <a:xfrm>
            <a:off x="1489215" y="2481690"/>
            <a:ext cx="1657391" cy="1366539"/>
            <a:chOff x="7499197" y="2918016"/>
            <a:chExt cx="1210835" cy="998348"/>
          </a:xfrm>
        </p:grpSpPr>
        <p:sp>
          <p:nvSpPr>
            <p:cNvPr id="3218" name="Google Shape;3218;p39"/>
            <p:cNvSpPr/>
            <p:nvPr/>
          </p:nvSpPr>
          <p:spPr>
            <a:xfrm>
              <a:off x="7499197" y="3442055"/>
              <a:ext cx="72042" cy="42763"/>
            </a:xfrm>
            <a:custGeom>
              <a:rect b="b" l="l" r="r" t="t"/>
              <a:pathLst>
                <a:path extrusionOk="0" h="1516" w="2554">
                  <a:moveTo>
                    <a:pt x="1874" y="1"/>
                  </a:moveTo>
                  <a:cubicBezTo>
                    <a:pt x="1826" y="1"/>
                    <a:pt x="1777" y="6"/>
                    <a:pt x="1729" y="18"/>
                  </a:cubicBezTo>
                  <a:lnTo>
                    <a:pt x="544" y="287"/>
                  </a:lnTo>
                  <a:cubicBezTo>
                    <a:pt x="206" y="362"/>
                    <a:pt x="0" y="700"/>
                    <a:pt x="74" y="1031"/>
                  </a:cubicBezTo>
                  <a:cubicBezTo>
                    <a:pt x="138" y="1322"/>
                    <a:pt x="399" y="1516"/>
                    <a:pt x="682" y="1516"/>
                  </a:cubicBezTo>
                  <a:cubicBezTo>
                    <a:pt x="728" y="1516"/>
                    <a:pt x="773" y="1511"/>
                    <a:pt x="819" y="1501"/>
                  </a:cubicBezTo>
                  <a:lnTo>
                    <a:pt x="2009" y="1231"/>
                  </a:lnTo>
                  <a:cubicBezTo>
                    <a:pt x="2341" y="1152"/>
                    <a:pt x="2553" y="819"/>
                    <a:pt x="2479" y="481"/>
                  </a:cubicBezTo>
                  <a:cubicBezTo>
                    <a:pt x="2411" y="198"/>
                    <a:pt x="2157" y="1"/>
                    <a:pt x="1874" y="1"/>
                  </a:cubicBezTo>
                  <a:close/>
                </a:path>
              </a:pathLst>
            </a:custGeom>
            <a:solidFill>
              <a:srgbClr val="39354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19" name="Google Shape;3219;p39"/>
            <p:cNvSpPr/>
            <p:nvPr/>
          </p:nvSpPr>
          <p:spPr>
            <a:xfrm>
              <a:off x="8182269" y="3285983"/>
              <a:ext cx="72042" cy="42847"/>
            </a:xfrm>
            <a:custGeom>
              <a:rect b="b" l="l" r="r" t="t"/>
              <a:pathLst>
                <a:path extrusionOk="0" h="1519" w="2554">
                  <a:moveTo>
                    <a:pt x="1866" y="0"/>
                  </a:moveTo>
                  <a:cubicBezTo>
                    <a:pt x="1821" y="0"/>
                    <a:pt x="1775" y="5"/>
                    <a:pt x="1729" y="15"/>
                  </a:cubicBezTo>
                  <a:lnTo>
                    <a:pt x="545" y="290"/>
                  </a:lnTo>
                  <a:cubicBezTo>
                    <a:pt x="207" y="364"/>
                    <a:pt x="1" y="696"/>
                    <a:pt x="75" y="1034"/>
                  </a:cubicBezTo>
                  <a:cubicBezTo>
                    <a:pt x="139" y="1325"/>
                    <a:pt x="399" y="1518"/>
                    <a:pt x="683" y="1518"/>
                  </a:cubicBezTo>
                  <a:cubicBezTo>
                    <a:pt x="728" y="1518"/>
                    <a:pt x="774" y="1514"/>
                    <a:pt x="819" y="1503"/>
                  </a:cubicBezTo>
                  <a:lnTo>
                    <a:pt x="2009" y="1229"/>
                  </a:lnTo>
                  <a:cubicBezTo>
                    <a:pt x="2342" y="1154"/>
                    <a:pt x="2553" y="822"/>
                    <a:pt x="2479" y="484"/>
                  </a:cubicBezTo>
                  <a:cubicBezTo>
                    <a:pt x="2410" y="198"/>
                    <a:pt x="2153" y="0"/>
                    <a:pt x="1866" y="0"/>
                  </a:cubicBezTo>
                  <a:close/>
                </a:path>
              </a:pathLst>
            </a:custGeom>
            <a:solidFill>
              <a:srgbClr val="39354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20" name="Google Shape;3220;p39"/>
            <p:cNvSpPr/>
            <p:nvPr/>
          </p:nvSpPr>
          <p:spPr>
            <a:xfrm>
              <a:off x="7583340" y="3146525"/>
              <a:ext cx="614472" cy="636587"/>
            </a:xfrm>
            <a:custGeom>
              <a:rect b="b" l="l" r="r" t="t"/>
              <a:pathLst>
                <a:path extrusionOk="0" h="22568" w="21784">
                  <a:moveTo>
                    <a:pt x="17696" y="1"/>
                  </a:moveTo>
                  <a:cubicBezTo>
                    <a:pt x="15022" y="1015"/>
                    <a:pt x="12120" y="1890"/>
                    <a:pt x="9056" y="2589"/>
                  </a:cubicBezTo>
                  <a:cubicBezTo>
                    <a:pt x="5993" y="3293"/>
                    <a:pt x="2999" y="3757"/>
                    <a:pt x="154" y="4003"/>
                  </a:cubicBezTo>
                  <a:cubicBezTo>
                    <a:pt x="0" y="5972"/>
                    <a:pt x="143" y="8096"/>
                    <a:pt x="635" y="10260"/>
                  </a:cubicBezTo>
                  <a:cubicBezTo>
                    <a:pt x="2278" y="17435"/>
                    <a:pt x="7185" y="22568"/>
                    <a:pt x="12062" y="22568"/>
                  </a:cubicBezTo>
                  <a:cubicBezTo>
                    <a:pt x="12571" y="22568"/>
                    <a:pt x="13080" y="22512"/>
                    <a:pt x="13585" y="22396"/>
                  </a:cubicBezTo>
                  <a:cubicBezTo>
                    <a:pt x="18921" y="21178"/>
                    <a:pt x="21783" y="13764"/>
                    <a:pt x="19974" y="5840"/>
                  </a:cubicBezTo>
                  <a:cubicBezTo>
                    <a:pt x="19482" y="3682"/>
                    <a:pt x="18692" y="1707"/>
                    <a:pt x="17696" y="1"/>
                  </a:cubicBezTo>
                  <a:close/>
                </a:path>
              </a:pathLst>
            </a:custGeom>
            <a:solidFill>
              <a:srgbClr val="8EB1B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21" name="Google Shape;3221;p39"/>
            <p:cNvSpPr/>
            <p:nvPr/>
          </p:nvSpPr>
          <p:spPr>
            <a:xfrm>
              <a:off x="7511128" y="3351058"/>
              <a:ext cx="151023" cy="181149"/>
            </a:xfrm>
            <a:custGeom>
              <a:rect b="b" l="l" r="r" t="t"/>
              <a:pathLst>
                <a:path extrusionOk="0" h="6422" w="5354">
                  <a:moveTo>
                    <a:pt x="2191" y="0"/>
                  </a:moveTo>
                  <a:cubicBezTo>
                    <a:pt x="1963" y="0"/>
                    <a:pt x="1731" y="42"/>
                    <a:pt x="1506" y="129"/>
                  </a:cubicBezTo>
                  <a:lnTo>
                    <a:pt x="1455" y="153"/>
                  </a:lnTo>
                  <a:cubicBezTo>
                    <a:pt x="481" y="531"/>
                    <a:pt x="0" y="1624"/>
                    <a:pt x="378" y="2597"/>
                  </a:cubicBezTo>
                  <a:lnTo>
                    <a:pt x="1403" y="5218"/>
                  </a:lnTo>
                  <a:cubicBezTo>
                    <a:pt x="1693" y="5965"/>
                    <a:pt x="2402" y="6421"/>
                    <a:pt x="3155" y="6421"/>
                  </a:cubicBezTo>
                  <a:cubicBezTo>
                    <a:pt x="3386" y="6421"/>
                    <a:pt x="3620" y="6379"/>
                    <a:pt x="3848" y="6289"/>
                  </a:cubicBezTo>
                  <a:lnTo>
                    <a:pt x="3900" y="6272"/>
                  </a:lnTo>
                  <a:cubicBezTo>
                    <a:pt x="4873" y="5894"/>
                    <a:pt x="5353" y="4795"/>
                    <a:pt x="4976" y="3828"/>
                  </a:cubicBezTo>
                  <a:lnTo>
                    <a:pt x="3951" y="1205"/>
                  </a:lnTo>
                  <a:cubicBezTo>
                    <a:pt x="3660" y="458"/>
                    <a:pt x="2947" y="0"/>
                    <a:pt x="2191" y="0"/>
                  </a:cubicBezTo>
                  <a:close/>
                </a:path>
              </a:pathLst>
            </a:custGeom>
            <a:solidFill>
              <a:srgbClr val="F8A96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22" name="Google Shape;3222;p39"/>
            <p:cNvSpPr/>
            <p:nvPr/>
          </p:nvSpPr>
          <p:spPr>
            <a:xfrm>
              <a:off x="7529548" y="3373088"/>
              <a:ext cx="111589" cy="126793"/>
            </a:xfrm>
            <a:custGeom>
              <a:rect b="b" l="l" r="r" t="t"/>
              <a:pathLst>
                <a:path extrusionOk="0" h="4495" w="3956">
                  <a:moveTo>
                    <a:pt x="1658" y="1"/>
                  </a:moveTo>
                  <a:cubicBezTo>
                    <a:pt x="1485" y="1"/>
                    <a:pt x="1310" y="32"/>
                    <a:pt x="1139" y="99"/>
                  </a:cubicBezTo>
                  <a:lnTo>
                    <a:pt x="1099" y="115"/>
                  </a:lnTo>
                  <a:cubicBezTo>
                    <a:pt x="361" y="402"/>
                    <a:pt x="0" y="1232"/>
                    <a:pt x="287" y="1964"/>
                  </a:cubicBezTo>
                  <a:lnTo>
                    <a:pt x="967" y="3579"/>
                  </a:lnTo>
                  <a:cubicBezTo>
                    <a:pt x="1188" y="4147"/>
                    <a:pt x="1730" y="4495"/>
                    <a:pt x="2302" y="4495"/>
                  </a:cubicBezTo>
                  <a:cubicBezTo>
                    <a:pt x="2473" y="4495"/>
                    <a:pt x="2648" y="4464"/>
                    <a:pt x="2817" y="4398"/>
                  </a:cubicBezTo>
                  <a:lnTo>
                    <a:pt x="2857" y="4381"/>
                  </a:lnTo>
                  <a:cubicBezTo>
                    <a:pt x="3596" y="4094"/>
                    <a:pt x="3956" y="3264"/>
                    <a:pt x="3670" y="2526"/>
                  </a:cubicBezTo>
                  <a:lnTo>
                    <a:pt x="2988" y="912"/>
                  </a:lnTo>
                  <a:cubicBezTo>
                    <a:pt x="2769" y="345"/>
                    <a:pt x="2229" y="1"/>
                    <a:pt x="1658" y="1"/>
                  </a:cubicBezTo>
                  <a:close/>
                </a:path>
              </a:pathLst>
            </a:custGeom>
            <a:solidFill>
              <a:srgbClr val="39354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23" name="Google Shape;3223;p39"/>
            <p:cNvSpPr/>
            <p:nvPr/>
          </p:nvSpPr>
          <p:spPr>
            <a:xfrm>
              <a:off x="7571549" y="3430885"/>
              <a:ext cx="47981" cy="33031"/>
            </a:xfrm>
            <a:custGeom>
              <a:rect b="b" l="l" r="r" t="t"/>
              <a:pathLst>
                <a:path extrusionOk="0" h="1171" w="1701">
                  <a:moveTo>
                    <a:pt x="1131" y="0"/>
                  </a:moveTo>
                  <a:cubicBezTo>
                    <a:pt x="1094" y="0"/>
                    <a:pt x="1056" y="4"/>
                    <a:pt x="1019" y="13"/>
                  </a:cubicBezTo>
                  <a:lnTo>
                    <a:pt x="452" y="145"/>
                  </a:lnTo>
                  <a:cubicBezTo>
                    <a:pt x="172" y="208"/>
                    <a:pt x="0" y="488"/>
                    <a:pt x="62" y="769"/>
                  </a:cubicBezTo>
                  <a:cubicBezTo>
                    <a:pt x="117" y="1006"/>
                    <a:pt x="333" y="1170"/>
                    <a:pt x="572" y="1170"/>
                  </a:cubicBezTo>
                  <a:cubicBezTo>
                    <a:pt x="610" y="1170"/>
                    <a:pt x="649" y="1166"/>
                    <a:pt x="687" y="1157"/>
                  </a:cubicBezTo>
                  <a:lnTo>
                    <a:pt x="1248" y="1027"/>
                  </a:lnTo>
                  <a:cubicBezTo>
                    <a:pt x="1528" y="964"/>
                    <a:pt x="1700" y="689"/>
                    <a:pt x="1637" y="409"/>
                  </a:cubicBezTo>
                  <a:cubicBezTo>
                    <a:pt x="1582" y="165"/>
                    <a:pt x="1366" y="0"/>
                    <a:pt x="1131" y="0"/>
                  </a:cubicBezTo>
                  <a:close/>
                </a:path>
              </a:pathLst>
            </a:custGeom>
            <a:solidFill>
              <a:srgbClr val="F8A96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24" name="Google Shape;3224;p39"/>
            <p:cNvSpPr/>
            <p:nvPr/>
          </p:nvSpPr>
          <p:spPr>
            <a:xfrm>
              <a:off x="7531833" y="3375796"/>
              <a:ext cx="104650" cy="91618"/>
            </a:xfrm>
            <a:custGeom>
              <a:rect b="b" l="l" r="r" t="t"/>
              <a:pathLst>
                <a:path extrusionOk="0" h="3248" w="3710">
                  <a:moveTo>
                    <a:pt x="1590" y="1"/>
                  </a:moveTo>
                  <a:cubicBezTo>
                    <a:pt x="1424" y="1"/>
                    <a:pt x="1256" y="31"/>
                    <a:pt x="1092" y="95"/>
                  </a:cubicBezTo>
                  <a:lnTo>
                    <a:pt x="1053" y="106"/>
                  </a:lnTo>
                  <a:cubicBezTo>
                    <a:pt x="349" y="386"/>
                    <a:pt x="0" y="1181"/>
                    <a:pt x="275" y="1886"/>
                  </a:cubicBezTo>
                  <a:lnTo>
                    <a:pt x="309" y="1977"/>
                  </a:lnTo>
                  <a:cubicBezTo>
                    <a:pt x="297" y="1416"/>
                    <a:pt x="629" y="885"/>
                    <a:pt x="1179" y="666"/>
                  </a:cubicBezTo>
                  <a:lnTo>
                    <a:pt x="1219" y="650"/>
                  </a:lnTo>
                  <a:cubicBezTo>
                    <a:pt x="1383" y="586"/>
                    <a:pt x="1552" y="556"/>
                    <a:pt x="1718" y="556"/>
                  </a:cubicBezTo>
                  <a:cubicBezTo>
                    <a:pt x="2270" y="556"/>
                    <a:pt x="2788" y="888"/>
                    <a:pt x="2999" y="1434"/>
                  </a:cubicBezTo>
                  <a:lnTo>
                    <a:pt x="3710" y="3248"/>
                  </a:lnTo>
                  <a:cubicBezTo>
                    <a:pt x="3703" y="3094"/>
                    <a:pt x="3675" y="2933"/>
                    <a:pt x="3618" y="2779"/>
                  </a:cubicBezTo>
                  <a:lnTo>
                    <a:pt x="2873" y="872"/>
                  </a:lnTo>
                  <a:cubicBezTo>
                    <a:pt x="2662" y="332"/>
                    <a:pt x="2140" y="1"/>
                    <a:pt x="1590" y="1"/>
                  </a:cubicBezTo>
                  <a:close/>
                </a:path>
              </a:pathLst>
            </a:custGeom>
            <a:solidFill>
              <a:srgbClr val="39354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25" name="Google Shape;3225;p39"/>
            <p:cNvSpPr/>
            <p:nvPr/>
          </p:nvSpPr>
          <p:spPr>
            <a:xfrm>
              <a:off x="8103119" y="3217270"/>
              <a:ext cx="118584" cy="185746"/>
            </a:xfrm>
            <a:custGeom>
              <a:rect b="b" l="l" r="r" t="t"/>
              <a:pathLst>
                <a:path extrusionOk="0" h="6585" w="4204">
                  <a:moveTo>
                    <a:pt x="2020" y="0"/>
                  </a:moveTo>
                  <a:cubicBezTo>
                    <a:pt x="1972" y="0"/>
                    <a:pt x="1923" y="2"/>
                    <a:pt x="1874" y="6"/>
                  </a:cubicBezTo>
                  <a:lnTo>
                    <a:pt x="1821" y="13"/>
                  </a:lnTo>
                  <a:cubicBezTo>
                    <a:pt x="780" y="92"/>
                    <a:pt x="1" y="996"/>
                    <a:pt x="82" y="2039"/>
                  </a:cubicBezTo>
                  <a:lnTo>
                    <a:pt x="299" y="4843"/>
                  </a:lnTo>
                  <a:cubicBezTo>
                    <a:pt x="375" y="5831"/>
                    <a:pt x="1206" y="6584"/>
                    <a:pt x="2185" y="6584"/>
                  </a:cubicBezTo>
                  <a:cubicBezTo>
                    <a:pt x="2233" y="6584"/>
                    <a:pt x="2282" y="6583"/>
                    <a:pt x="2331" y="6579"/>
                  </a:cubicBezTo>
                  <a:lnTo>
                    <a:pt x="2389" y="6573"/>
                  </a:lnTo>
                  <a:cubicBezTo>
                    <a:pt x="3425" y="6492"/>
                    <a:pt x="4204" y="5588"/>
                    <a:pt x="4123" y="4547"/>
                  </a:cubicBezTo>
                  <a:lnTo>
                    <a:pt x="3906" y="1741"/>
                  </a:lnTo>
                  <a:cubicBezTo>
                    <a:pt x="3830" y="754"/>
                    <a:pt x="2999" y="0"/>
                    <a:pt x="2020" y="0"/>
                  </a:cubicBezTo>
                  <a:close/>
                </a:path>
              </a:pathLst>
            </a:custGeom>
            <a:solidFill>
              <a:srgbClr val="F8A96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26" name="Google Shape;3226;p39"/>
            <p:cNvSpPr/>
            <p:nvPr/>
          </p:nvSpPr>
          <p:spPr>
            <a:xfrm>
              <a:off x="8117505" y="3239751"/>
              <a:ext cx="87556" cy="130290"/>
            </a:xfrm>
            <a:custGeom>
              <a:rect b="b" l="l" r="r" t="t"/>
              <a:pathLst>
                <a:path extrusionOk="0" h="4619" w="3104">
                  <a:moveTo>
                    <a:pt x="1536" y="1"/>
                  </a:moveTo>
                  <a:cubicBezTo>
                    <a:pt x="1498" y="1"/>
                    <a:pt x="1459" y="3"/>
                    <a:pt x="1420" y="6"/>
                  </a:cubicBezTo>
                  <a:lnTo>
                    <a:pt x="1380" y="11"/>
                  </a:lnTo>
                  <a:cubicBezTo>
                    <a:pt x="590" y="67"/>
                    <a:pt x="1" y="761"/>
                    <a:pt x="64" y="1544"/>
                  </a:cubicBezTo>
                  <a:lnTo>
                    <a:pt x="149" y="3296"/>
                  </a:lnTo>
                  <a:cubicBezTo>
                    <a:pt x="209" y="4047"/>
                    <a:pt x="833" y="4619"/>
                    <a:pt x="1574" y="4619"/>
                  </a:cubicBezTo>
                  <a:cubicBezTo>
                    <a:pt x="1612" y="4619"/>
                    <a:pt x="1650" y="4617"/>
                    <a:pt x="1689" y="4614"/>
                  </a:cubicBezTo>
                  <a:lnTo>
                    <a:pt x="1729" y="4608"/>
                  </a:lnTo>
                  <a:cubicBezTo>
                    <a:pt x="2519" y="4551"/>
                    <a:pt x="3103" y="3858"/>
                    <a:pt x="3047" y="3074"/>
                  </a:cubicBezTo>
                  <a:lnTo>
                    <a:pt x="2955" y="1322"/>
                  </a:lnTo>
                  <a:cubicBezTo>
                    <a:pt x="2900" y="571"/>
                    <a:pt x="2276" y="1"/>
                    <a:pt x="1536" y="1"/>
                  </a:cubicBezTo>
                  <a:close/>
                </a:path>
              </a:pathLst>
            </a:custGeom>
            <a:solidFill>
              <a:srgbClr val="39354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27" name="Google Shape;3227;p39"/>
            <p:cNvSpPr/>
            <p:nvPr/>
          </p:nvSpPr>
          <p:spPr>
            <a:xfrm>
              <a:off x="8132850" y="3302682"/>
              <a:ext cx="48178" cy="33031"/>
            </a:xfrm>
            <a:custGeom>
              <a:rect b="b" l="l" r="r" t="t"/>
              <a:pathLst>
                <a:path extrusionOk="0" h="1171" w="1708">
                  <a:moveTo>
                    <a:pt x="1135" y="0"/>
                  </a:moveTo>
                  <a:cubicBezTo>
                    <a:pt x="1097" y="0"/>
                    <a:pt x="1059" y="4"/>
                    <a:pt x="1020" y="13"/>
                  </a:cubicBezTo>
                  <a:lnTo>
                    <a:pt x="458" y="145"/>
                  </a:lnTo>
                  <a:cubicBezTo>
                    <a:pt x="178" y="207"/>
                    <a:pt x="1" y="488"/>
                    <a:pt x="64" y="763"/>
                  </a:cubicBezTo>
                  <a:cubicBezTo>
                    <a:pt x="123" y="1005"/>
                    <a:pt x="336" y="1170"/>
                    <a:pt x="574" y="1170"/>
                  </a:cubicBezTo>
                  <a:cubicBezTo>
                    <a:pt x="611" y="1170"/>
                    <a:pt x="649" y="1166"/>
                    <a:pt x="688" y="1157"/>
                  </a:cubicBezTo>
                  <a:lnTo>
                    <a:pt x="1248" y="1025"/>
                  </a:lnTo>
                  <a:cubicBezTo>
                    <a:pt x="1529" y="962"/>
                    <a:pt x="1707" y="682"/>
                    <a:pt x="1644" y="407"/>
                  </a:cubicBezTo>
                  <a:cubicBezTo>
                    <a:pt x="1589" y="165"/>
                    <a:pt x="1373" y="0"/>
                    <a:pt x="1135" y="0"/>
                  </a:cubicBezTo>
                  <a:close/>
                </a:path>
              </a:pathLst>
            </a:custGeom>
            <a:solidFill>
              <a:srgbClr val="F8A96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28" name="Google Shape;3228;p39"/>
            <p:cNvSpPr/>
            <p:nvPr/>
          </p:nvSpPr>
          <p:spPr>
            <a:xfrm>
              <a:off x="8119282" y="3242487"/>
              <a:ext cx="80307" cy="112548"/>
            </a:xfrm>
            <a:custGeom>
              <a:rect b="b" l="l" r="r" t="t"/>
              <a:pathLst>
                <a:path extrusionOk="0" h="3990" w="2847">
                  <a:moveTo>
                    <a:pt x="1467" y="1"/>
                  </a:moveTo>
                  <a:cubicBezTo>
                    <a:pt x="1433" y="1"/>
                    <a:pt x="1399" y="2"/>
                    <a:pt x="1364" y="5"/>
                  </a:cubicBezTo>
                  <a:lnTo>
                    <a:pt x="1323" y="12"/>
                  </a:lnTo>
                  <a:cubicBezTo>
                    <a:pt x="567" y="68"/>
                    <a:pt x="1" y="726"/>
                    <a:pt x="59" y="1489"/>
                  </a:cubicBezTo>
                  <a:lnTo>
                    <a:pt x="218" y="3526"/>
                  </a:lnTo>
                  <a:cubicBezTo>
                    <a:pt x="230" y="3693"/>
                    <a:pt x="276" y="3846"/>
                    <a:pt x="339" y="3989"/>
                  </a:cubicBezTo>
                  <a:lnTo>
                    <a:pt x="184" y="2044"/>
                  </a:lnTo>
                  <a:cubicBezTo>
                    <a:pt x="127" y="1288"/>
                    <a:pt x="693" y="623"/>
                    <a:pt x="1449" y="567"/>
                  </a:cubicBezTo>
                  <a:lnTo>
                    <a:pt x="1489" y="561"/>
                  </a:lnTo>
                  <a:cubicBezTo>
                    <a:pt x="1526" y="558"/>
                    <a:pt x="1562" y="557"/>
                    <a:pt x="1598" y="557"/>
                  </a:cubicBezTo>
                  <a:cubicBezTo>
                    <a:pt x="2150" y="557"/>
                    <a:pt x="2631" y="884"/>
                    <a:pt x="2846" y="1368"/>
                  </a:cubicBezTo>
                  <a:lnTo>
                    <a:pt x="2841" y="1270"/>
                  </a:lnTo>
                  <a:cubicBezTo>
                    <a:pt x="2786" y="549"/>
                    <a:pt x="2179" y="1"/>
                    <a:pt x="1467" y="1"/>
                  </a:cubicBezTo>
                  <a:close/>
                </a:path>
              </a:pathLst>
            </a:custGeom>
            <a:solidFill>
              <a:srgbClr val="39354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29" name="Google Shape;3229;p39"/>
            <p:cNvSpPr/>
            <p:nvPr/>
          </p:nvSpPr>
          <p:spPr>
            <a:xfrm>
              <a:off x="7582832" y="3173351"/>
              <a:ext cx="627871" cy="634725"/>
            </a:xfrm>
            <a:custGeom>
              <a:rect b="b" l="l" r="r" t="t"/>
              <a:pathLst>
                <a:path extrusionOk="0" h="22502" w="22259">
                  <a:moveTo>
                    <a:pt x="18166" y="1"/>
                  </a:moveTo>
                  <a:cubicBezTo>
                    <a:pt x="15423" y="1026"/>
                    <a:pt x="12447" y="1924"/>
                    <a:pt x="9303" y="2640"/>
                  </a:cubicBezTo>
                  <a:cubicBezTo>
                    <a:pt x="6161" y="3356"/>
                    <a:pt x="3092" y="3842"/>
                    <a:pt x="172" y="4111"/>
                  </a:cubicBezTo>
                  <a:cubicBezTo>
                    <a:pt x="0" y="6069"/>
                    <a:pt x="132" y="8181"/>
                    <a:pt x="624" y="10329"/>
                  </a:cubicBezTo>
                  <a:cubicBezTo>
                    <a:pt x="2248" y="17435"/>
                    <a:pt x="7216" y="22502"/>
                    <a:pt x="12194" y="22502"/>
                  </a:cubicBezTo>
                  <a:cubicBezTo>
                    <a:pt x="12730" y="22502"/>
                    <a:pt x="13266" y="22443"/>
                    <a:pt x="13798" y="22322"/>
                  </a:cubicBezTo>
                  <a:cubicBezTo>
                    <a:pt x="19276" y="21068"/>
                    <a:pt x="22259" y="13672"/>
                    <a:pt x="20462" y="5800"/>
                  </a:cubicBezTo>
                  <a:cubicBezTo>
                    <a:pt x="19970" y="3653"/>
                    <a:pt x="19173" y="1689"/>
                    <a:pt x="18166" y="1"/>
                  </a:cubicBezTo>
                  <a:close/>
                </a:path>
              </a:pathLst>
            </a:custGeom>
            <a:solidFill>
              <a:srgbClr val="F8A96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30" name="Google Shape;3230;p39"/>
            <p:cNvSpPr/>
            <p:nvPr/>
          </p:nvSpPr>
          <p:spPr>
            <a:xfrm>
              <a:off x="7661644" y="3456413"/>
              <a:ext cx="67190" cy="119713"/>
            </a:xfrm>
            <a:custGeom>
              <a:rect b="b" l="l" r="r" t="t"/>
              <a:pathLst>
                <a:path extrusionOk="0" h="4244" w="2382">
                  <a:moveTo>
                    <a:pt x="2096" y="1"/>
                  </a:moveTo>
                  <a:cubicBezTo>
                    <a:pt x="2096" y="1"/>
                    <a:pt x="327" y="2313"/>
                    <a:pt x="160" y="2881"/>
                  </a:cubicBezTo>
                  <a:cubicBezTo>
                    <a:pt x="1" y="3447"/>
                    <a:pt x="327" y="4043"/>
                    <a:pt x="894" y="4203"/>
                  </a:cubicBezTo>
                  <a:cubicBezTo>
                    <a:pt x="993" y="4230"/>
                    <a:pt x="1092" y="4244"/>
                    <a:pt x="1190" y="4244"/>
                  </a:cubicBezTo>
                  <a:cubicBezTo>
                    <a:pt x="1656" y="4244"/>
                    <a:pt x="2083" y="3940"/>
                    <a:pt x="2216" y="3470"/>
                  </a:cubicBezTo>
                  <a:cubicBezTo>
                    <a:pt x="2382" y="2904"/>
                    <a:pt x="2096" y="1"/>
                    <a:pt x="2096" y="1"/>
                  </a:cubicBezTo>
                  <a:close/>
                </a:path>
              </a:pathLst>
            </a:custGeom>
            <a:solidFill>
              <a:srgbClr val="39354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31" name="Google Shape;3231;p39"/>
            <p:cNvSpPr/>
            <p:nvPr/>
          </p:nvSpPr>
          <p:spPr>
            <a:xfrm>
              <a:off x="7665169" y="3456413"/>
              <a:ext cx="63664" cy="119713"/>
            </a:xfrm>
            <a:custGeom>
              <a:rect b="b" l="l" r="r" t="t"/>
              <a:pathLst>
                <a:path extrusionOk="0" h="4244" w="2257">
                  <a:moveTo>
                    <a:pt x="1971" y="1"/>
                  </a:moveTo>
                  <a:cubicBezTo>
                    <a:pt x="1971" y="1"/>
                    <a:pt x="1953" y="24"/>
                    <a:pt x="1919" y="70"/>
                  </a:cubicBezTo>
                  <a:cubicBezTo>
                    <a:pt x="1793" y="952"/>
                    <a:pt x="1547" y="2474"/>
                    <a:pt x="1346" y="2841"/>
                  </a:cubicBezTo>
                  <a:cubicBezTo>
                    <a:pt x="1150" y="3194"/>
                    <a:pt x="786" y="3389"/>
                    <a:pt x="410" y="3389"/>
                  </a:cubicBezTo>
                  <a:cubicBezTo>
                    <a:pt x="273" y="3389"/>
                    <a:pt x="134" y="3363"/>
                    <a:pt x="1" y="3309"/>
                  </a:cubicBezTo>
                  <a:lnTo>
                    <a:pt x="1" y="3309"/>
                  </a:lnTo>
                  <a:cubicBezTo>
                    <a:pt x="59" y="3722"/>
                    <a:pt x="344" y="4083"/>
                    <a:pt x="769" y="4203"/>
                  </a:cubicBezTo>
                  <a:cubicBezTo>
                    <a:pt x="868" y="4230"/>
                    <a:pt x="967" y="4244"/>
                    <a:pt x="1065" y="4244"/>
                  </a:cubicBezTo>
                  <a:cubicBezTo>
                    <a:pt x="1531" y="4244"/>
                    <a:pt x="1958" y="3940"/>
                    <a:pt x="2091" y="3470"/>
                  </a:cubicBezTo>
                  <a:cubicBezTo>
                    <a:pt x="2257" y="2904"/>
                    <a:pt x="1971" y="1"/>
                    <a:pt x="1971" y="1"/>
                  </a:cubicBezTo>
                  <a:close/>
                </a:path>
              </a:pathLst>
            </a:custGeom>
            <a:solidFill>
              <a:srgbClr val="39354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32" name="Google Shape;3232;p39"/>
            <p:cNvSpPr/>
            <p:nvPr/>
          </p:nvSpPr>
          <p:spPr>
            <a:xfrm>
              <a:off x="7674873" y="3523857"/>
              <a:ext cx="19238" cy="17376"/>
            </a:xfrm>
            <a:custGeom>
              <a:rect b="b" l="l" r="r" t="t"/>
              <a:pathLst>
                <a:path extrusionOk="0" h="616" w="682">
                  <a:moveTo>
                    <a:pt x="337" y="1"/>
                  </a:moveTo>
                  <a:cubicBezTo>
                    <a:pt x="206" y="1"/>
                    <a:pt x="84" y="89"/>
                    <a:pt x="47" y="221"/>
                  </a:cubicBezTo>
                  <a:cubicBezTo>
                    <a:pt x="0" y="387"/>
                    <a:pt x="98" y="553"/>
                    <a:pt x="259" y="604"/>
                  </a:cubicBezTo>
                  <a:cubicBezTo>
                    <a:pt x="286" y="612"/>
                    <a:pt x="313" y="616"/>
                    <a:pt x="340" y="616"/>
                  </a:cubicBezTo>
                  <a:cubicBezTo>
                    <a:pt x="473" y="616"/>
                    <a:pt x="598" y="526"/>
                    <a:pt x="637" y="392"/>
                  </a:cubicBezTo>
                  <a:cubicBezTo>
                    <a:pt x="682" y="226"/>
                    <a:pt x="590" y="60"/>
                    <a:pt x="425" y="14"/>
                  </a:cubicBezTo>
                  <a:cubicBezTo>
                    <a:pt x="396" y="5"/>
                    <a:pt x="366" y="1"/>
                    <a:pt x="337" y="1"/>
                  </a:cubicBezTo>
                  <a:close/>
                </a:path>
              </a:pathLst>
            </a:custGeom>
            <a:solidFill>
              <a:srgbClr val="F8A96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33" name="Google Shape;3233;p39"/>
            <p:cNvSpPr/>
            <p:nvPr/>
          </p:nvSpPr>
          <p:spPr>
            <a:xfrm>
              <a:off x="8071668" y="3373088"/>
              <a:ext cx="76414" cy="74891"/>
            </a:xfrm>
            <a:custGeom>
              <a:rect b="b" l="l" r="r" t="t"/>
              <a:pathLst>
                <a:path extrusionOk="0" h="2655" w="2709">
                  <a:moveTo>
                    <a:pt x="0" y="1"/>
                  </a:moveTo>
                  <a:cubicBezTo>
                    <a:pt x="0" y="1"/>
                    <a:pt x="881" y="2080"/>
                    <a:pt x="1202" y="2405"/>
                  </a:cubicBezTo>
                  <a:cubicBezTo>
                    <a:pt x="1365" y="2571"/>
                    <a:pt x="1578" y="2654"/>
                    <a:pt x="1793" y="2654"/>
                  </a:cubicBezTo>
                  <a:cubicBezTo>
                    <a:pt x="2002" y="2654"/>
                    <a:pt x="2212" y="2575"/>
                    <a:pt x="2376" y="2416"/>
                  </a:cubicBezTo>
                  <a:cubicBezTo>
                    <a:pt x="2701" y="2096"/>
                    <a:pt x="2708" y="1570"/>
                    <a:pt x="2387" y="1243"/>
                  </a:cubicBezTo>
                  <a:cubicBezTo>
                    <a:pt x="2061" y="917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39354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34" name="Google Shape;3234;p39"/>
            <p:cNvSpPr/>
            <p:nvPr/>
          </p:nvSpPr>
          <p:spPr>
            <a:xfrm>
              <a:off x="8071668" y="3373088"/>
              <a:ext cx="75596" cy="74891"/>
            </a:xfrm>
            <a:custGeom>
              <a:rect b="b" l="l" r="r" t="t"/>
              <a:pathLst>
                <a:path extrusionOk="0" h="2655" w="268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881" y="2080"/>
                    <a:pt x="1202" y="2405"/>
                  </a:cubicBezTo>
                  <a:cubicBezTo>
                    <a:pt x="1365" y="2571"/>
                    <a:pt x="1578" y="2654"/>
                    <a:pt x="1793" y="2654"/>
                  </a:cubicBezTo>
                  <a:cubicBezTo>
                    <a:pt x="2002" y="2654"/>
                    <a:pt x="2212" y="2575"/>
                    <a:pt x="2376" y="2416"/>
                  </a:cubicBezTo>
                  <a:cubicBezTo>
                    <a:pt x="2616" y="2176"/>
                    <a:pt x="2679" y="1827"/>
                    <a:pt x="2564" y="1523"/>
                  </a:cubicBezTo>
                  <a:lnTo>
                    <a:pt x="2564" y="1523"/>
                  </a:lnTo>
                  <a:cubicBezTo>
                    <a:pt x="2403" y="1724"/>
                    <a:pt x="2165" y="1832"/>
                    <a:pt x="1922" y="1832"/>
                  </a:cubicBezTo>
                  <a:cubicBezTo>
                    <a:pt x="1770" y="1832"/>
                    <a:pt x="1616" y="1790"/>
                    <a:pt x="1477" y="1702"/>
                  </a:cubicBezTo>
                  <a:cubicBezTo>
                    <a:pt x="1208" y="1530"/>
                    <a:pt x="476" y="579"/>
                    <a:pt x="63" y="30"/>
                  </a:cubicBezTo>
                  <a:cubicBezTo>
                    <a:pt x="22" y="12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39354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35" name="Google Shape;3235;p39"/>
            <p:cNvSpPr/>
            <p:nvPr/>
          </p:nvSpPr>
          <p:spPr>
            <a:xfrm>
              <a:off x="8117195" y="3404765"/>
              <a:ext cx="14724" cy="13427"/>
            </a:xfrm>
            <a:custGeom>
              <a:rect b="b" l="l" r="r" t="t"/>
              <a:pathLst>
                <a:path extrusionOk="0" h="476" w="522">
                  <a:moveTo>
                    <a:pt x="260" y="1"/>
                  </a:moveTo>
                  <a:cubicBezTo>
                    <a:pt x="200" y="1"/>
                    <a:pt x="139" y="24"/>
                    <a:pt x="91" y="69"/>
                  </a:cubicBezTo>
                  <a:cubicBezTo>
                    <a:pt x="1" y="160"/>
                    <a:pt x="1" y="310"/>
                    <a:pt x="91" y="407"/>
                  </a:cubicBezTo>
                  <a:cubicBezTo>
                    <a:pt x="137" y="453"/>
                    <a:pt x="197" y="475"/>
                    <a:pt x="258" y="475"/>
                  </a:cubicBezTo>
                  <a:cubicBezTo>
                    <a:pt x="318" y="475"/>
                    <a:pt x="378" y="453"/>
                    <a:pt x="424" y="407"/>
                  </a:cubicBezTo>
                  <a:cubicBezTo>
                    <a:pt x="521" y="315"/>
                    <a:pt x="521" y="167"/>
                    <a:pt x="429" y="75"/>
                  </a:cubicBezTo>
                  <a:cubicBezTo>
                    <a:pt x="383" y="25"/>
                    <a:pt x="322" y="1"/>
                    <a:pt x="260" y="1"/>
                  </a:cubicBezTo>
                  <a:close/>
                </a:path>
              </a:pathLst>
            </a:custGeom>
            <a:solidFill>
              <a:srgbClr val="F8A96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36" name="Google Shape;3236;p39"/>
            <p:cNvSpPr/>
            <p:nvPr/>
          </p:nvSpPr>
          <p:spPr>
            <a:xfrm>
              <a:off x="7595271" y="3312047"/>
              <a:ext cx="615431" cy="496029"/>
            </a:xfrm>
            <a:custGeom>
              <a:rect b="b" l="l" r="r" t="t"/>
              <a:pathLst>
                <a:path extrusionOk="0" h="17585" w="21818">
                  <a:moveTo>
                    <a:pt x="19797" y="1"/>
                  </a:moveTo>
                  <a:cubicBezTo>
                    <a:pt x="21177" y="7529"/>
                    <a:pt x="18216" y="14422"/>
                    <a:pt x="12950" y="15624"/>
                  </a:cubicBezTo>
                  <a:cubicBezTo>
                    <a:pt x="12417" y="15746"/>
                    <a:pt x="11879" y="15805"/>
                    <a:pt x="11342" y="15805"/>
                  </a:cubicBezTo>
                  <a:cubicBezTo>
                    <a:pt x="6575" y="15805"/>
                    <a:pt x="1822" y="11161"/>
                    <a:pt x="0" y="4524"/>
                  </a:cubicBezTo>
                  <a:lnTo>
                    <a:pt x="0" y="4524"/>
                  </a:lnTo>
                  <a:cubicBezTo>
                    <a:pt x="58" y="4821"/>
                    <a:pt x="114" y="5113"/>
                    <a:pt x="183" y="5412"/>
                  </a:cubicBezTo>
                  <a:cubicBezTo>
                    <a:pt x="1807" y="12518"/>
                    <a:pt x="6775" y="17585"/>
                    <a:pt x="11753" y="17585"/>
                  </a:cubicBezTo>
                  <a:cubicBezTo>
                    <a:pt x="12289" y="17585"/>
                    <a:pt x="12825" y="17526"/>
                    <a:pt x="13357" y="17405"/>
                  </a:cubicBezTo>
                  <a:cubicBezTo>
                    <a:pt x="18835" y="16151"/>
                    <a:pt x="21818" y="8755"/>
                    <a:pt x="20021" y="883"/>
                  </a:cubicBezTo>
                  <a:cubicBezTo>
                    <a:pt x="19952" y="585"/>
                    <a:pt x="19878" y="294"/>
                    <a:pt x="19797" y="1"/>
                  </a:cubicBezTo>
                  <a:close/>
                </a:path>
              </a:pathLst>
            </a:custGeom>
            <a:solidFill>
              <a:srgbClr val="F8A96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37" name="Google Shape;3237;p39"/>
            <p:cNvSpPr/>
            <p:nvPr/>
          </p:nvSpPr>
          <p:spPr>
            <a:xfrm>
              <a:off x="7937936" y="3315770"/>
              <a:ext cx="124226" cy="68629"/>
            </a:xfrm>
            <a:custGeom>
              <a:rect b="b" l="l" r="r" t="t"/>
              <a:pathLst>
                <a:path extrusionOk="0" h="2433" w="4404">
                  <a:moveTo>
                    <a:pt x="4289" y="1"/>
                  </a:moveTo>
                  <a:lnTo>
                    <a:pt x="4289" y="1"/>
                  </a:lnTo>
                  <a:cubicBezTo>
                    <a:pt x="3980" y="711"/>
                    <a:pt x="3281" y="1295"/>
                    <a:pt x="2377" y="1501"/>
                  </a:cubicBezTo>
                  <a:cubicBezTo>
                    <a:pt x="2150" y="1553"/>
                    <a:pt x="1925" y="1578"/>
                    <a:pt x="1705" y="1578"/>
                  </a:cubicBezTo>
                  <a:cubicBezTo>
                    <a:pt x="1049" y="1578"/>
                    <a:pt x="443" y="1357"/>
                    <a:pt x="1" y="979"/>
                  </a:cubicBezTo>
                  <a:lnTo>
                    <a:pt x="1" y="979"/>
                  </a:lnTo>
                  <a:cubicBezTo>
                    <a:pt x="322" y="1859"/>
                    <a:pt x="1161" y="2433"/>
                    <a:pt x="2080" y="2433"/>
                  </a:cubicBezTo>
                  <a:cubicBezTo>
                    <a:pt x="2244" y="2433"/>
                    <a:pt x="2411" y="2415"/>
                    <a:pt x="2577" y="2376"/>
                  </a:cubicBezTo>
                  <a:cubicBezTo>
                    <a:pt x="3682" y="2125"/>
                    <a:pt x="4403" y="1095"/>
                    <a:pt x="4289" y="1"/>
                  </a:cubicBezTo>
                  <a:close/>
                </a:path>
              </a:pathLst>
            </a:custGeom>
            <a:solidFill>
              <a:srgbClr val="39354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38" name="Google Shape;3238;p39"/>
            <p:cNvSpPr/>
            <p:nvPr/>
          </p:nvSpPr>
          <p:spPr>
            <a:xfrm>
              <a:off x="7682320" y="3374075"/>
              <a:ext cx="124028" cy="68770"/>
            </a:xfrm>
            <a:custGeom>
              <a:rect b="b" l="l" r="r" t="t"/>
              <a:pathLst>
                <a:path extrusionOk="0" h="2438" w="4397">
                  <a:moveTo>
                    <a:pt x="4288" y="0"/>
                  </a:moveTo>
                  <a:cubicBezTo>
                    <a:pt x="3979" y="711"/>
                    <a:pt x="3274" y="1295"/>
                    <a:pt x="2376" y="1501"/>
                  </a:cubicBezTo>
                  <a:cubicBezTo>
                    <a:pt x="2149" y="1552"/>
                    <a:pt x="1924" y="1577"/>
                    <a:pt x="1704" y="1577"/>
                  </a:cubicBezTo>
                  <a:cubicBezTo>
                    <a:pt x="1048" y="1577"/>
                    <a:pt x="442" y="1357"/>
                    <a:pt x="0" y="980"/>
                  </a:cubicBezTo>
                  <a:lnTo>
                    <a:pt x="0" y="980"/>
                  </a:lnTo>
                  <a:cubicBezTo>
                    <a:pt x="321" y="1859"/>
                    <a:pt x="1158" y="2438"/>
                    <a:pt x="2079" y="2438"/>
                  </a:cubicBezTo>
                  <a:cubicBezTo>
                    <a:pt x="2243" y="2438"/>
                    <a:pt x="2410" y="2420"/>
                    <a:pt x="2576" y="2381"/>
                  </a:cubicBezTo>
                  <a:cubicBezTo>
                    <a:pt x="3676" y="2130"/>
                    <a:pt x="4397" y="1099"/>
                    <a:pt x="4288" y="0"/>
                  </a:cubicBezTo>
                  <a:close/>
                </a:path>
              </a:pathLst>
            </a:custGeom>
            <a:solidFill>
              <a:srgbClr val="39354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39" name="Google Shape;3239;p39"/>
            <p:cNvSpPr/>
            <p:nvPr/>
          </p:nvSpPr>
          <p:spPr>
            <a:xfrm>
              <a:off x="7775179" y="3519400"/>
              <a:ext cx="323484" cy="195901"/>
            </a:xfrm>
            <a:custGeom>
              <a:rect b="b" l="l" r="r" t="t"/>
              <a:pathLst>
                <a:path extrusionOk="0" h="6945" w="11468">
                  <a:moveTo>
                    <a:pt x="5881" y="1"/>
                  </a:moveTo>
                  <a:cubicBezTo>
                    <a:pt x="5496" y="1"/>
                    <a:pt x="5106" y="44"/>
                    <a:pt x="4717" y="133"/>
                  </a:cubicBezTo>
                  <a:cubicBezTo>
                    <a:pt x="1821" y="796"/>
                    <a:pt x="0" y="3785"/>
                    <a:pt x="487" y="6945"/>
                  </a:cubicBezTo>
                  <a:cubicBezTo>
                    <a:pt x="1924" y="5914"/>
                    <a:pt x="3755" y="5084"/>
                    <a:pt x="5827" y="4609"/>
                  </a:cubicBezTo>
                  <a:cubicBezTo>
                    <a:pt x="7038" y="4332"/>
                    <a:pt x="8227" y="4201"/>
                    <a:pt x="9354" y="4201"/>
                  </a:cubicBezTo>
                  <a:cubicBezTo>
                    <a:pt x="10088" y="4201"/>
                    <a:pt x="10797" y="4257"/>
                    <a:pt x="11467" y="4363"/>
                  </a:cubicBezTo>
                  <a:cubicBezTo>
                    <a:pt x="10636" y="1753"/>
                    <a:pt x="8347" y="1"/>
                    <a:pt x="5881" y="1"/>
                  </a:cubicBezTo>
                  <a:close/>
                </a:path>
              </a:pathLst>
            </a:custGeom>
            <a:solidFill>
              <a:srgbClr val="39354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40" name="Google Shape;3240;p39"/>
            <p:cNvSpPr/>
            <p:nvPr/>
          </p:nvSpPr>
          <p:spPr>
            <a:xfrm>
              <a:off x="7798591" y="3519400"/>
              <a:ext cx="250821" cy="101914"/>
            </a:xfrm>
            <a:custGeom>
              <a:rect b="b" l="l" r="r" t="t"/>
              <a:pathLst>
                <a:path extrusionOk="0" h="3613" w="8892">
                  <a:moveTo>
                    <a:pt x="5048" y="1"/>
                  </a:moveTo>
                  <a:cubicBezTo>
                    <a:pt x="4663" y="1"/>
                    <a:pt x="4275" y="44"/>
                    <a:pt x="3887" y="133"/>
                  </a:cubicBezTo>
                  <a:cubicBezTo>
                    <a:pt x="2061" y="550"/>
                    <a:pt x="664" y="1890"/>
                    <a:pt x="0" y="3613"/>
                  </a:cubicBezTo>
                  <a:cubicBezTo>
                    <a:pt x="1070" y="2582"/>
                    <a:pt x="2508" y="1787"/>
                    <a:pt x="4180" y="1404"/>
                  </a:cubicBezTo>
                  <a:cubicBezTo>
                    <a:pt x="4880" y="1245"/>
                    <a:pt x="5576" y="1169"/>
                    <a:pt x="6252" y="1169"/>
                  </a:cubicBezTo>
                  <a:cubicBezTo>
                    <a:pt x="7182" y="1169"/>
                    <a:pt x="8075" y="1313"/>
                    <a:pt x="8891" y="1581"/>
                  </a:cubicBezTo>
                  <a:cubicBezTo>
                    <a:pt x="7833" y="585"/>
                    <a:pt x="6468" y="1"/>
                    <a:pt x="504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41" name="Google Shape;3241;p39"/>
            <p:cNvSpPr/>
            <p:nvPr/>
          </p:nvSpPr>
          <p:spPr>
            <a:xfrm>
              <a:off x="7786631" y="3615080"/>
              <a:ext cx="312031" cy="100221"/>
            </a:xfrm>
            <a:custGeom>
              <a:rect b="b" l="l" r="r" t="t"/>
              <a:pathLst>
                <a:path extrusionOk="0" h="3553" w="11062">
                  <a:moveTo>
                    <a:pt x="8767" y="1"/>
                  </a:moveTo>
                  <a:cubicBezTo>
                    <a:pt x="7639" y="1"/>
                    <a:pt x="6449" y="132"/>
                    <a:pt x="5239" y="410"/>
                  </a:cubicBezTo>
                  <a:cubicBezTo>
                    <a:pt x="3217" y="873"/>
                    <a:pt x="1420" y="1676"/>
                    <a:pt x="1" y="2665"/>
                  </a:cubicBezTo>
                  <a:cubicBezTo>
                    <a:pt x="12" y="2958"/>
                    <a:pt x="35" y="3256"/>
                    <a:pt x="81" y="3553"/>
                  </a:cubicBezTo>
                  <a:cubicBezTo>
                    <a:pt x="1518" y="2522"/>
                    <a:pt x="3349" y="1692"/>
                    <a:pt x="5421" y="1217"/>
                  </a:cubicBezTo>
                  <a:cubicBezTo>
                    <a:pt x="6632" y="940"/>
                    <a:pt x="7821" y="809"/>
                    <a:pt x="8948" y="809"/>
                  </a:cubicBezTo>
                  <a:cubicBezTo>
                    <a:pt x="9682" y="809"/>
                    <a:pt x="10391" y="865"/>
                    <a:pt x="11061" y="971"/>
                  </a:cubicBezTo>
                  <a:cubicBezTo>
                    <a:pt x="10969" y="680"/>
                    <a:pt x="10861" y="405"/>
                    <a:pt x="10734" y="141"/>
                  </a:cubicBezTo>
                  <a:cubicBezTo>
                    <a:pt x="10107" y="49"/>
                    <a:pt x="9449" y="1"/>
                    <a:pt x="876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42" name="Google Shape;3242;p39"/>
            <p:cNvSpPr/>
            <p:nvPr/>
          </p:nvSpPr>
          <p:spPr>
            <a:xfrm>
              <a:off x="7834443" y="3463013"/>
              <a:ext cx="139232" cy="83946"/>
            </a:xfrm>
            <a:custGeom>
              <a:rect b="b" l="l" r="r" t="t"/>
              <a:pathLst>
                <a:path extrusionOk="0" h="2976" w="4936">
                  <a:moveTo>
                    <a:pt x="3583" y="0"/>
                  </a:moveTo>
                  <a:cubicBezTo>
                    <a:pt x="3493" y="0"/>
                    <a:pt x="3401" y="10"/>
                    <a:pt x="3309" y="31"/>
                  </a:cubicBezTo>
                  <a:cubicBezTo>
                    <a:pt x="2799" y="150"/>
                    <a:pt x="2439" y="563"/>
                    <a:pt x="2365" y="1043"/>
                  </a:cubicBezTo>
                  <a:cubicBezTo>
                    <a:pt x="2139" y="716"/>
                    <a:pt x="1760" y="510"/>
                    <a:pt x="1350" y="510"/>
                  </a:cubicBezTo>
                  <a:cubicBezTo>
                    <a:pt x="1260" y="510"/>
                    <a:pt x="1168" y="520"/>
                    <a:pt x="1076" y="541"/>
                  </a:cubicBezTo>
                  <a:cubicBezTo>
                    <a:pt x="412" y="694"/>
                    <a:pt x="0" y="1353"/>
                    <a:pt x="148" y="2018"/>
                  </a:cubicBezTo>
                  <a:cubicBezTo>
                    <a:pt x="282" y="2590"/>
                    <a:pt x="790" y="2975"/>
                    <a:pt x="1353" y="2975"/>
                  </a:cubicBezTo>
                  <a:cubicBezTo>
                    <a:pt x="1443" y="2975"/>
                    <a:pt x="1534" y="2965"/>
                    <a:pt x="1626" y="2945"/>
                  </a:cubicBezTo>
                  <a:cubicBezTo>
                    <a:pt x="2135" y="2830"/>
                    <a:pt x="2497" y="2417"/>
                    <a:pt x="2571" y="1931"/>
                  </a:cubicBezTo>
                  <a:cubicBezTo>
                    <a:pt x="2796" y="2264"/>
                    <a:pt x="3173" y="2466"/>
                    <a:pt x="3582" y="2466"/>
                  </a:cubicBezTo>
                  <a:cubicBezTo>
                    <a:pt x="3673" y="2466"/>
                    <a:pt x="3766" y="2456"/>
                    <a:pt x="3858" y="2435"/>
                  </a:cubicBezTo>
                  <a:cubicBezTo>
                    <a:pt x="4523" y="2285"/>
                    <a:pt x="4935" y="1622"/>
                    <a:pt x="4786" y="958"/>
                  </a:cubicBezTo>
                  <a:cubicBezTo>
                    <a:pt x="4653" y="385"/>
                    <a:pt x="4146" y="0"/>
                    <a:pt x="3583" y="0"/>
                  </a:cubicBezTo>
                  <a:close/>
                </a:path>
              </a:pathLst>
            </a:custGeom>
            <a:solidFill>
              <a:srgbClr val="8EB1B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43" name="Google Shape;3243;p39"/>
            <p:cNvSpPr/>
            <p:nvPr/>
          </p:nvSpPr>
          <p:spPr>
            <a:xfrm>
              <a:off x="7850239" y="3390830"/>
              <a:ext cx="92436" cy="162024"/>
            </a:xfrm>
            <a:custGeom>
              <a:rect b="b" l="l" r="r" t="t"/>
              <a:pathLst>
                <a:path extrusionOk="0" h="5744" w="3277">
                  <a:moveTo>
                    <a:pt x="1247" y="0"/>
                  </a:moveTo>
                  <a:cubicBezTo>
                    <a:pt x="1163" y="0"/>
                    <a:pt x="1077" y="10"/>
                    <a:pt x="991" y="30"/>
                  </a:cubicBezTo>
                  <a:cubicBezTo>
                    <a:pt x="384" y="167"/>
                    <a:pt x="1" y="769"/>
                    <a:pt x="138" y="1375"/>
                  </a:cubicBezTo>
                  <a:lnTo>
                    <a:pt x="940" y="4868"/>
                  </a:lnTo>
                  <a:cubicBezTo>
                    <a:pt x="1059" y="5391"/>
                    <a:pt x="1521" y="5744"/>
                    <a:pt x="2035" y="5744"/>
                  </a:cubicBezTo>
                  <a:cubicBezTo>
                    <a:pt x="2117" y="5744"/>
                    <a:pt x="2201" y="5735"/>
                    <a:pt x="2286" y="5716"/>
                  </a:cubicBezTo>
                  <a:cubicBezTo>
                    <a:pt x="2898" y="5578"/>
                    <a:pt x="3276" y="4971"/>
                    <a:pt x="3139" y="4364"/>
                  </a:cubicBezTo>
                  <a:lnTo>
                    <a:pt x="2336" y="878"/>
                  </a:lnTo>
                  <a:cubicBezTo>
                    <a:pt x="2218" y="356"/>
                    <a:pt x="1759" y="0"/>
                    <a:pt x="1247" y="0"/>
                  </a:cubicBezTo>
                  <a:close/>
                </a:path>
              </a:pathLst>
            </a:custGeom>
            <a:solidFill>
              <a:srgbClr val="8EB1B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44" name="Google Shape;3244;p39"/>
            <p:cNvSpPr/>
            <p:nvPr/>
          </p:nvSpPr>
          <p:spPr>
            <a:xfrm>
              <a:off x="7860083" y="3407924"/>
              <a:ext cx="42198" cy="74073"/>
            </a:xfrm>
            <a:custGeom>
              <a:rect b="b" l="l" r="r" t="t"/>
              <a:pathLst>
                <a:path extrusionOk="0" h="2626" w="1496">
                  <a:moveTo>
                    <a:pt x="567" y="1"/>
                  </a:moveTo>
                  <a:cubicBezTo>
                    <a:pt x="530" y="1"/>
                    <a:pt x="492" y="5"/>
                    <a:pt x="454" y="14"/>
                  </a:cubicBezTo>
                  <a:cubicBezTo>
                    <a:pt x="179" y="77"/>
                    <a:pt x="1" y="352"/>
                    <a:pt x="64" y="632"/>
                  </a:cubicBezTo>
                  <a:lnTo>
                    <a:pt x="431" y="2224"/>
                  </a:lnTo>
                  <a:cubicBezTo>
                    <a:pt x="485" y="2461"/>
                    <a:pt x="697" y="2626"/>
                    <a:pt x="935" y="2626"/>
                  </a:cubicBezTo>
                  <a:cubicBezTo>
                    <a:pt x="972" y="2626"/>
                    <a:pt x="1011" y="2622"/>
                    <a:pt x="1049" y="2613"/>
                  </a:cubicBezTo>
                  <a:cubicBezTo>
                    <a:pt x="1324" y="2550"/>
                    <a:pt x="1496" y="2270"/>
                    <a:pt x="1432" y="1995"/>
                  </a:cubicBezTo>
                  <a:lnTo>
                    <a:pt x="1072" y="404"/>
                  </a:lnTo>
                  <a:cubicBezTo>
                    <a:pt x="1018" y="162"/>
                    <a:pt x="802" y="1"/>
                    <a:pt x="56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45" name="Google Shape;3245;p39"/>
            <p:cNvSpPr/>
            <p:nvPr/>
          </p:nvSpPr>
          <p:spPr>
            <a:xfrm>
              <a:off x="7945355" y="3719420"/>
              <a:ext cx="28123" cy="55569"/>
            </a:xfrm>
            <a:custGeom>
              <a:rect b="b" l="l" r="r" t="t"/>
              <a:pathLst>
                <a:path extrusionOk="0" h="1970" w="997">
                  <a:moveTo>
                    <a:pt x="345" y="1"/>
                  </a:moveTo>
                  <a:cubicBezTo>
                    <a:pt x="322" y="1"/>
                    <a:pt x="299" y="3"/>
                    <a:pt x="275" y="9"/>
                  </a:cubicBezTo>
                  <a:cubicBezTo>
                    <a:pt x="103" y="49"/>
                    <a:pt x="0" y="215"/>
                    <a:pt x="35" y="387"/>
                  </a:cubicBezTo>
                  <a:lnTo>
                    <a:pt x="344" y="1726"/>
                  </a:lnTo>
                  <a:cubicBezTo>
                    <a:pt x="373" y="1869"/>
                    <a:pt x="505" y="1970"/>
                    <a:pt x="646" y="1970"/>
                  </a:cubicBezTo>
                  <a:cubicBezTo>
                    <a:pt x="670" y="1970"/>
                    <a:pt x="693" y="1967"/>
                    <a:pt x="716" y="1961"/>
                  </a:cubicBezTo>
                  <a:cubicBezTo>
                    <a:pt x="888" y="1920"/>
                    <a:pt x="997" y="1755"/>
                    <a:pt x="957" y="1584"/>
                  </a:cubicBezTo>
                  <a:lnTo>
                    <a:pt x="648" y="244"/>
                  </a:lnTo>
                  <a:cubicBezTo>
                    <a:pt x="618" y="101"/>
                    <a:pt x="487" y="1"/>
                    <a:pt x="345" y="1"/>
                  </a:cubicBezTo>
                  <a:close/>
                </a:path>
              </a:pathLst>
            </a:custGeom>
            <a:solidFill>
              <a:srgbClr val="39354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46" name="Google Shape;3246;p39"/>
            <p:cNvSpPr/>
            <p:nvPr/>
          </p:nvSpPr>
          <p:spPr>
            <a:xfrm>
              <a:off x="7676819" y="3307590"/>
              <a:ext cx="111448" cy="76950"/>
            </a:xfrm>
            <a:custGeom>
              <a:rect b="b" l="l" r="r" t="t"/>
              <a:pathLst>
                <a:path extrusionOk="0" h="2728" w="3951">
                  <a:moveTo>
                    <a:pt x="3567" y="1"/>
                  </a:moveTo>
                  <a:cubicBezTo>
                    <a:pt x="3504" y="1"/>
                    <a:pt x="3440" y="18"/>
                    <a:pt x="3384" y="56"/>
                  </a:cubicBezTo>
                  <a:lnTo>
                    <a:pt x="206" y="2100"/>
                  </a:lnTo>
                  <a:cubicBezTo>
                    <a:pt x="47" y="2203"/>
                    <a:pt x="0" y="2415"/>
                    <a:pt x="103" y="2569"/>
                  </a:cubicBezTo>
                  <a:cubicBezTo>
                    <a:pt x="169" y="2671"/>
                    <a:pt x="277" y="2727"/>
                    <a:pt x="388" y="2727"/>
                  </a:cubicBezTo>
                  <a:cubicBezTo>
                    <a:pt x="451" y="2727"/>
                    <a:pt x="515" y="2709"/>
                    <a:pt x="573" y="2672"/>
                  </a:cubicBezTo>
                  <a:lnTo>
                    <a:pt x="3750" y="623"/>
                  </a:lnTo>
                  <a:cubicBezTo>
                    <a:pt x="3910" y="520"/>
                    <a:pt x="3950" y="314"/>
                    <a:pt x="3853" y="153"/>
                  </a:cubicBezTo>
                  <a:cubicBezTo>
                    <a:pt x="3787" y="55"/>
                    <a:pt x="3678" y="1"/>
                    <a:pt x="3567" y="1"/>
                  </a:cubicBezTo>
                  <a:close/>
                </a:path>
              </a:pathLst>
            </a:custGeom>
            <a:solidFill>
              <a:srgbClr val="8EB1B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47" name="Google Shape;3247;p39"/>
            <p:cNvSpPr/>
            <p:nvPr/>
          </p:nvSpPr>
          <p:spPr>
            <a:xfrm>
              <a:off x="7927612" y="3252416"/>
              <a:ext cx="125157" cy="41634"/>
            </a:xfrm>
            <a:custGeom>
              <a:rect b="b" l="l" r="r" t="t"/>
              <a:pathLst>
                <a:path extrusionOk="0" h="1476" w="4437">
                  <a:moveTo>
                    <a:pt x="368" y="1"/>
                  </a:moveTo>
                  <a:cubicBezTo>
                    <a:pt x="213" y="1"/>
                    <a:pt x="74" y="107"/>
                    <a:pt x="40" y="266"/>
                  </a:cubicBezTo>
                  <a:cubicBezTo>
                    <a:pt x="0" y="450"/>
                    <a:pt x="114" y="632"/>
                    <a:pt x="298" y="672"/>
                  </a:cubicBezTo>
                  <a:lnTo>
                    <a:pt x="3996" y="1468"/>
                  </a:lnTo>
                  <a:cubicBezTo>
                    <a:pt x="4020" y="1473"/>
                    <a:pt x="4045" y="1476"/>
                    <a:pt x="4069" y="1476"/>
                  </a:cubicBezTo>
                  <a:cubicBezTo>
                    <a:pt x="4225" y="1476"/>
                    <a:pt x="4362" y="1369"/>
                    <a:pt x="4397" y="1211"/>
                  </a:cubicBezTo>
                  <a:cubicBezTo>
                    <a:pt x="4437" y="1027"/>
                    <a:pt x="4323" y="844"/>
                    <a:pt x="4140" y="804"/>
                  </a:cubicBezTo>
                  <a:lnTo>
                    <a:pt x="441" y="9"/>
                  </a:lnTo>
                  <a:cubicBezTo>
                    <a:pt x="417" y="3"/>
                    <a:pt x="392" y="1"/>
                    <a:pt x="368" y="1"/>
                  </a:cubicBezTo>
                  <a:close/>
                </a:path>
              </a:pathLst>
            </a:custGeom>
            <a:solidFill>
              <a:srgbClr val="8EB1B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48" name="Google Shape;3248;p39"/>
            <p:cNvSpPr/>
            <p:nvPr/>
          </p:nvSpPr>
          <p:spPr>
            <a:xfrm>
              <a:off x="7972011" y="3145256"/>
              <a:ext cx="71421" cy="43778"/>
            </a:xfrm>
            <a:custGeom>
              <a:rect b="b" l="l" r="r" t="t"/>
              <a:pathLst>
                <a:path extrusionOk="0" h="1552" w="2532">
                  <a:moveTo>
                    <a:pt x="684" y="1"/>
                  </a:moveTo>
                  <a:cubicBezTo>
                    <a:pt x="415" y="1"/>
                    <a:pt x="168" y="182"/>
                    <a:pt x="93" y="452"/>
                  </a:cubicBezTo>
                  <a:cubicBezTo>
                    <a:pt x="1" y="779"/>
                    <a:pt x="196" y="1116"/>
                    <a:pt x="521" y="1208"/>
                  </a:cubicBezTo>
                  <a:lnTo>
                    <a:pt x="1678" y="1528"/>
                  </a:lnTo>
                  <a:cubicBezTo>
                    <a:pt x="1735" y="1544"/>
                    <a:pt x="1792" y="1552"/>
                    <a:pt x="1848" y="1552"/>
                  </a:cubicBezTo>
                  <a:cubicBezTo>
                    <a:pt x="2118" y="1552"/>
                    <a:pt x="2363" y="1375"/>
                    <a:pt x="2440" y="1100"/>
                  </a:cubicBezTo>
                  <a:cubicBezTo>
                    <a:pt x="2532" y="773"/>
                    <a:pt x="2336" y="436"/>
                    <a:pt x="2009" y="344"/>
                  </a:cubicBezTo>
                  <a:lnTo>
                    <a:pt x="848" y="24"/>
                  </a:lnTo>
                  <a:cubicBezTo>
                    <a:pt x="794" y="8"/>
                    <a:pt x="738" y="1"/>
                    <a:pt x="6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49" name="Google Shape;3249;p39"/>
            <p:cNvSpPr/>
            <p:nvPr/>
          </p:nvSpPr>
          <p:spPr>
            <a:xfrm>
              <a:off x="8638780" y="3330156"/>
              <a:ext cx="71252" cy="43778"/>
            </a:xfrm>
            <a:custGeom>
              <a:rect b="b" l="l" r="r" t="t"/>
              <a:pathLst>
                <a:path extrusionOk="0" h="1552" w="2526">
                  <a:moveTo>
                    <a:pt x="685" y="0"/>
                  </a:moveTo>
                  <a:cubicBezTo>
                    <a:pt x="414" y="0"/>
                    <a:pt x="164" y="180"/>
                    <a:pt x="93" y="453"/>
                  </a:cubicBezTo>
                  <a:cubicBezTo>
                    <a:pt x="1" y="778"/>
                    <a:pt x="190" y="1116"/>
                    <a:pt x="516" y="1208"/>
                  </a:cubicBezTo>
                  <a:lnTo>
                    <a:pt x="1678" y="1528"/>
                  </a:lnTo>
                  <a:cubicBezTo>
                    <a:pt x="1734" y="1544"/>
                    <a:pt x="1790" y="1552"/>
                    <a:pt x="1845" y="1552"/>
                  </a:cubicBezTo>
                  <a:cubicBezTo>
                    <a:pt x="2112" y="1552"/>
                    <a:pt x="2358" y="1374"/>
                    <a:pt x="2434" y="1100"/>
                  </a:cubicBezTo>
                  <a:cubicBezTo>
                    <a:pt x="2526" y="773"/>
                    <a:pt x="2331" y="435"/>
                    <a:pt x="2004" y="344"/>
                  </a:cubicBezTo>
                  <a:lnTo>
                    <a:pt x="848" y="23"/>
                  </a:lnTo>
                  <a:cubicBezTo>
                    <a:pt x="794" y="7"/>
                    <a:pt x="739" y="0"/>
                    <a:pt x="68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50" name="Google Shape;3250;p39"/>
            <p:cNvSpPr/>
            <p:nvPr/>
          </p:nvSpPr>
          <p:spPr>
            <a:xfrm>
              <a:off x="8017566" y="3014599"/>
              <a:ext cx="616080" cy="635430"/>
            </a:xfrm>
            <a:custGeom>
              <a:rect b="b" l="l" r="r" t="t"/>
              <a:pathLst>
                <a:path extrusionOk="0" h="22527" w="21841">
                  <a:moveTo>
                    <a:pt x="4661" y="1"/>
                  </a:moveTo>
                  <a:cubicBezTo>
                    <a:pt x="3601" y="1639"/>
                    <a:pt x="2730" y="3550"/>
                    <a:pt x="2146" y="5657"/>
                  </a:cubicBezTo>
                  <a:cubicBezTo>
                    <a:pt x="0" y="13391"/>
                    <a:pt x="2484" y="20834"/>
                    <a:pt x="7694" y="22282"/>
                  </a:cubicBezTo>
                  <a:cubicBezTo>
                    <a:pt x="8290" y="22447"/>
                    <a:pt x="8895" y="22527"/>
                    <a:pt x="9504" y="22527"/>
                  </a:cubicBezTo>
                  <a:cubicBezTo>
                    <a:pt x="14221" y="22527"/>
                    <a:pt x="19114" y="17746"/>
                    <a:pt x="21016" y="10895"/>
                  </a:cubicBezTo>
                  <a:cubicBezTo>
                    <a:pt x="21600" y="8783"/>
                    <a:pt x="21841" y="6699"/>
                    <a:pt x="21778" y="4746"/>
                  </a:cubicBezTo>
                  <a:cubicBezTo>
                    <a:pt x="18978" y="4374"/>
                    <a:pt x="16047" y="3779"/>
                    <a:pt x="13058" y="2949"/>
                  </a:cubicBezTo>
                  <a:cubicBezTo>
                    <a:pt x="10070" y="2119"/>
                    <a:pt x="7248" y="1123"/>
                    <a:pt x="4661" y="1"/>
                  </a:cubicBezTo>
                  <a:close/>
                </a:path>
              </a:pathLst>
            </a:custGeom>
            <a:solidFill>
              <a:srgbClr val="FFE89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51" name="Google Shape;3251;p39"/>
            <p:cNvSpPr/>
            <p:nvPr/>
          </p:nvSpPr>
          <p:spPr>
            <a:xfrm>
              <a:off x="8001234" y="3080745"/>
              <a:ext cx="122787" cy="183180"/>
            </a:xfrm>
            <a:custGeom>
              <a:rect b="b" l="l" r="r" t="t"/>
              <a:pathLst>
                <a:path extrusionOk="0" h="6494" w="4353">
                  <a:moveTo>
                    <a:pt x="2318" y="1"/>
                  </a:moveTo>
                  <a:cubicBezTo>
                    <a:pt x="1393" y="1"/>
                    <a:pt x="586" y="693"/>
                    <a:pt x="471" y="1635"/>
                  </a:cubicBezTo>
                  <a:lnTo>
                    <a:pt x="127" y="4394"/>
                  </a:lnTo>
                  <a:cubicBezTo>
                    <a:pt x="1" y="5413"/>
                    <a:pt x="728" y="6346"/>
                    <a:pt x="1747" y="6473"/>
                  </a:cubicBezTo>
                  <a:lnTo>
                    <a:pt x="1805" y="6478"/>
                  </a:lnTo>
                  <a:cubicBezTo>
                    <a:pt x="1885" y="6488"/>
                    <a:pt x="1966" y="6493"/>
                    <a:pt x="2045" y="6493"/>
                  </a:cubicBezTo>
                  <a:cubicBezTo>
                    <a:pt x="2970" y="6493"/>
                    <a:pt x="3766" y="5802"/>
                    <a:pt x="3882" y="4858"/>
                  </a:cubicBezTo>
                  <a:lnTo>
                    <a:pt x="4226" y="2105"/>
                  </a:lnTo>
                  <a:cubicBezTo>
                    <a:pt x="4352" y="1080"/>
                    <a:pt x="3631" y="152"/>
                    <a:pt x="2606" y="26"/>
                  </a:cubicBezTo>
                  <a:lnTo>
                    <a:pt x="2548" y="15"/>
                  </a:lnTo>
                  <a:cubicBezTo>
                    <a:pt x="2471" y="5"/>
                    <a:pt x="2394" y="1"/>
                    <a:pt x="2318" y="1"/>
                  </a:cubicBezTo>
                  <a:close/>
                </a:path>
              </a:pathLst>
            </a:custGeom>
            <a:solidFill>
              <a:srgbClr val="616C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52" name="Google Shape;3252;p39"/>
            <p:cNvSpPr/>
            <p:nvPr/>
          </p:nvSpPr>
          <p:spPr>
            <a:xfrm>
              <a:off x="8018835" y="3103001"/>
              <a:ext cx="90292" cy="128513"/>
            </a:xfrm>
            <a:custGeom>
              <a:rect b="b" l="l" r="r" t="t"/>
              <a:pathLst>
                <a:path extrusionOk="0" h="4556" w="3201">
                  <a:moveTo>
                    <a:pt x="1664" y="0"/>
                  </a:moveTo>
                  <a:cubicBezTo>
                    <a:pt x="960" y="0"/>
                    <a:pt x="349" y="525"/>
                    <a:pt x="259" y="1240"/>
                  </a:cubicBezTo>
                  <a:lnTo>
                    <a:pt x="93" y="2964"/>
                  </a:lnTo>
                  <a:cubicBezTo>
                    <a:pt x="0" y="3737"/>
                    <a:pt x="545" y="4441"/>
                    <a:pt x="1324" y="4538"/>
                  </a:cubicBezTo>
                  <a:lnTo>
                    <a:pt x="1363" y="4544"/>
                  </a:lnTo>
                  <a:cubicBezTo>
                    <a:pt x="1422" y="4552"/>
                    <a:pt x="1481" y="4555"/>
                    <a:pt x="1539" y="4555"/>
                  </a:cubicBezTo>
                  <a:cubicBezTo>
                    <a:pt x="2240" y="4555"/>
                    <a:pt x="2848" y="4032"/>
                    <a:pt x="2938" y="3319"/>
                  </a:cubicBezTo>
                  <a:lnTo>
                    <a:pt x="3104" y="1590"/>
                  </a:lnTo>
                  <a:cubicBezTo>
                    <a:pt x="3200" y="817"/>
                    <a:pt x="2651" y="113"/>
                    <a:pt x="1879" y="16"/>
                  </a:cubicBezTo>
                  <a:lnTo>
                    <a:pt x="1833" y="10"/>
                  </a:lnTo>
                  <a:cubicBezTo>
                    <a:pt x="1777" y="4"/>
                    <a:pt x="1720" y="0"/>
                    <a:pt x="166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53" name="Google Shape;3253;p39"/>
            <p:cNvSpPr/>
            <p:nvPr/>
          </p:nvSpPr>
          <p:spPr>
            <a:xfrm>
              <a:off x="8043883" y="3164945"/>
              <a:ext cx="47642" cy="33228"/>
            </a:xfrm>
            <a:custGeom>
              <a:rect b="b" l="l" r="r" t="t"/>
              <a:pathLst>
                <a:path extrusionOk="0" h="1178" w="1689">
                  <a:moveTo>
                    <a:pt x="568" y="0"/>
                  </a:moveTo>
                  <a:cubicBezTo>
                    <a:pt x="342" y="0"/>
                    <a:pt x="136" y="148"/>
                    <a:pt x="74" y="373"/>
                  </a:cubicBezTo>
                  <a:cubicBezTo>
                    <a:pt x="0" y="648"/>
                    <a:pt x="155" y="933"/>
                    <a:pt x="430" y="1009"/>
                  </a:cubicBezTo>
                  <a:lnTo>
                    <a:pt x="980" y="1157"/>
                  </a:lnTo>
                  <a:cubicBezTo>
                    <a:pt x="1028" y="1171"/>
                    <a:pt x="1076" y="1178"/>
                    <a:pt x="1123" y="1178"/>
                  </a:cubicBezTo>
                  <a:cubicBezTo>
                    <a:pt x="1346" y="1178"/>
                    <a:pt x="1549" y="1030"/>
                    <a:pt x="1614" y="803"/>
                  </a:cubicBezTo>
                  <a:cubicBezTo>
                    <a:pt x="1689" y="528"/>
                    <a:pt x="1529" y="246"/>
                    <a:pt x="1255" y="172"/>
                  </a:cubicBezTo>
                  <a:lnTo>
                    <a:pt x="705" y="18"/>
                  </a:lnTo>
                  <a:cubicBezTo>
                    <a:pt x="659" y="6"/>
                    <a:pt x="613" y="0"/>
                    <a:pt x="568" y="0"/>
                  </a:cubicBezTo>
                  <a:close/>
                </a:path>
              </a:pathLst>
            </a:custGeom>
            <a:solidFill>
              <a:srgbClr val="616C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54" name="Google Shape;3254;p39"/>
            <p:cNvSpPr/>
            <p:nvPr/>
          </p:nvSpPr>
          <p:spPr>
            <a:xfrm>
              <a:off x="8027241" y="3105709"/>
              <a:ext cx="80138" cy="112407"/>
            </a:xfrm>
            <a:custGeom>
              <a:rect b="b" l="l" r="r" t="t"/>
              <a:pathLst>
                <a:path extrusionOk="0" h="3985" w="2841">
                  <a:moveTo>
                    <a:pt x="1362" y="0"/>
                  </a:moveTo>
                  <a:cubicBezTo>
                    <a:pt x="686" y="0"/>
                    <a:pt x="97" y="502"/>
                    <a:pt x="12" y="1191"/>
                  </a:cubicBezTo>
                  <a:lnTo>
                    <a:pt x="1" y="1288"/>
                  </a:lnTo>
                  <a:cubicBezTo>
                    <a:pt x="227" y="839"/>
                    <a:pt x="691" y="544"/>
                    <a:pt x="1204" y="544"/>
                  </a:cubicBezTo>
                  <a:cubicBezTo>
                    <a:pt x="1260" y="544"/>
                    <a:pt x="1317" y="547"/>
                    <a:pt x="1375" y="555"/>
                  </a:cubicBezTo>
                  <a:lnTo>
                    <a:pt x="1414" y="560"/>
                  </a:lnTo>
                  <a:cubicBezTo>
                    <a:pt x="2159" y="652"/>
                    <a:pt x="2685" y="1328"/>
                    <a:pt x="2593" y="2072"/>
                  </a:cubicBezTo>
                  <a:lnTo>
                    <a:pt x="2360" y="3984"/>
                  </a:lnTo>
                  <a:cubicBezTo>
                    <a:pt x="2428" y="3847"/>
                    <a:pt x="2479" y="3698"/>
                    <a:pt x="2497" y="3538"/>
                  </a:cubicBezTo>
                  <a:lnTo>
                    <a:pt x="2749" y="1529"/>
                  </a:lnTo>
                  <a:cubicBezTo>
                    <a:pt x="2841" y="784"/>
                    <a:pt x="2313" y="108"/>
                    <a:pt x="1570" y="17"/>
                  </a:cubicBezTo>
                  <a:lnTo>
                    <a:pt x="1528" y="11"/>
                  </a:lnTo>
                  <a:cubicBezTo>
                    <a:pt x="1472" y="4"/>
                    <a:pt x="1417" y="0"/>
                    <a:pt x="136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55" name="Google Shape;3255;p39"/>
            <p:cNvSpPr/>
            <p:nvPr/>
          </p:nvSpPr>
          <p:spPr>
            <a:xfrm>
              <a:off x="8548008" y="3239554"/>
              <a:ext cx="152969" cy="177369"/>
            </a:xfrm>
            <a:custGeom>
              <a:rect b="b" l="l" r="r" t="t"/>
              <a:pathLst>
                <a:path extrusionOk="0" h="6288" w="5423">
                  <a:moveTo>
                    <a:pt x="3253" y="0"/>
                  </a:moveTo>
                  <a:cubicBezTo>
                    <a:pt x="2539" y="0"/>
                    <a:pt x="1856" y="412"/>
                    <a:pt x="1546" y="1105"/>
                  </a:cubicBezTo>
                  <a:lnTo>
                    <a:pt x="420" y="3647"/>
                  </a:lnTo>
                  <a:cubicBezTo>
                    <a:pt x="1" y="4587"/>
                    <a:pt x="431" y="5691"/>
                    <a:pt x="1369" y="6103"/>
                  </a:cubicBezTo>
                  <a:lnTo>
                    <a:pt x="1421" y="6127"/>
                  </a:lnTo>
                  <a:cubicBezTo>
                    <a:pt x="1667" y="6236"/>
                    <a:pt x="1923" y="6288"/>
                    <a:pt x="2176" y="6288"/>
                  </a:cubicBezTo>
                  <a:cubicBezTo>
                    <a:pt x="2890" y="6288"/>
                    <a:pt x="3574" y="5875"/>
                    <a:pt x="3882" y="5181"/>
                  </a:cubicBezTo>
                  <a:lnTo>
                    <a:pt x="5010" y="2640"/>
                  </a:lnTo>
                  <a:cubicBezTo>
                    <a:pt x="5422" y="1701"/>
                    <a:pt x="4999" y="602"/>
                    <a:pt x="4061" y="184"/>
                  </a:cubicBezTo>
                  <a:lnTo>
                    <a:pt x="4009" y="161"/>
                  </a:lnTo>
                  <a:cubicBezTo>
                    <a:pt x="3763" y="52"/>
                    <a:pt x="3506" y="0"/>
                    <a:pt x="3253" y="0"/>
                  </a:cubicBezTo>
                  <a:close/>
                </a:path>
              </a:pathLst>
            </a:custGeom>
            <a:solidFill>
              <a:srgbClr val="616C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56" name="Google Shape;3256;p39"/>
            <p:cNvSpPr/>
            <p:nvPr/>
          </p:nvSpPr>
          <p:spPr>
            <a:xfrm>
              <a:off x="8569671" y="3261019"/>
              <a:ext cx="112886" cy="124254"/>
            </a:xfrm>
            <a:custGeom>
              <a:rect b="b" l="l" r="r" t="t"/>
              <a:pathLst>
                <a:path extrusionOk="0" h="4405" w="4002">
                  <a:moveTo>
                    <a:pt x="2357" y="0"/>
                  </a:moveTo>
                  <a:cubicBezTo>
                    <a:pt x="1816" y="0"/>
                    <a:pt x="1298" y="313"/>
                    <a:pt x="1066" y="843"/>
                  </a:cubicBezTo>
                  <a:lnTo>
                    <a:pt x="315" y="2405"/>
                  </a:lnTo>
                  <a:cubicBezTo>
                    <a:pt x="1" y="3115"/>
                    <a:pt x="321" y="3951"/>
                    <a:pt x="1037" y="4267"/>
                  </a:cubicBezTo>
                  <a:lnTo>
                    <a:pt x="1077" y="4283"/>
                  </a:lnTo>
                  <a:cubicBezTo>
                    <a:pt x="1262" y="4365"/>
                    <a:pt x="1456" y="4404"/>
                    <a:pt x="1647" y="4404"/>
                  </a:cubicBezTo>
                  <a:cubicBezTo>
                    <a:pt x="2188" y="4404"/>
                    <a:pt x="2704" y="4092"/>
                    <a:pt x="2937" y="3567"/>
                  </a:cubicBezTo>
                  <a:lnTo>
                    <a:pt x="3682" y="2005"/>
                  </a:lnTo>
                  <a:cubicBezTo>
                    <a:pt x="4002" y="1289"/>
                    <a:pt x="3676" y="454"/>
                    <a:pt x="2966" y="138"/>
                  </a:cubicBezTo>
                  <a:lnTo>
                    <a:pt x="2926" y="121"/>
                  </a:lnTo>
                  <a:cubicBezTo>
                    <a:pt x="2741" y="39"/>
                    <a:pt x="2547" y="0"/>
                    <a:pt x="23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57" name="Google Shape;3257;p39"/>
            <p:cNvSpPr/>
            <p:nvPr/>
          </p:nvSpPr>
          <p:spPr>
            <a:xfrm>
              <a:off x="8591814" y="3316870"/>
              <a:ext cx="47642" cy="33369"/>
            </a:xfrm>
            <a:custGeom>
              <a:rect b="b" l="l" r="r" t="t"/>
              <a:pathLst>
                <a:path extrusionOk="0" h="1183" w="1689">
                  <a:moveTo>
                    <a:pt x="567" y="1"/>
                  </a:moveTo>
                  <a:cubicBezTo>
                    <a:pt x="341" y="1"/>
                    <a:pt x="136" y="151"/>
                    <a:pt x="75" y="380"/>
                  </a:cubicBezTo>
                  <a:cubicBezTo>
                    <a:pt x="0" y="649"/>
                    <a:pt x="154" y="935"/>
                    <a:pt x="429" y="1009"/>
                  </a:cubicBezTo>
                  <a:lnTo>
                    <a:pt x="979" y="1164"/>
                  </a:lnTo>
                  <a:cubicBezTo>
                    <a:pt x="1024" y="1176"/>
                    <a:pt x="1069" y="1182"/>
                    <a:pt x="1114" y="1182"/>
                  </a:cubicBezTo>
                  <a:cubicBezTo>
                    <a:pt x="1340" y="1182"/>
                    <a:pt x="1547" y="1032"/>
                    <a:pt x="1615" y="803"/>
                  </a:cubicBezTo>
                  <a:cubicBezTo>
                    <a:pt x="1689" y="528"/>
                    <a:pt x="1528" y="248"/>
                    <a:pt x="1253" y="173"/>
                  </a:cubicBezTo>
                  <a:lnTo>
                    <a:pt x="704" y="20"/>
                  </a:lnTo>
                  <a:cubicBezTo>
                    <a:pt x="658" y="7"/>
                    <a:pt x="612" y="1"/>
                    <a:pt x="567" y="1"/>
                  </a:cubicBezTo>
                  <a:close/>
                </a:path>
              </a:pathLst>
            </a:custGeom>
            <a:solidFill>
              <a:srgbClr val="616C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58" name="Google Shape;3258;p39"/>
            <p:cNvSpPr/>
            <p:nvPr/>
          </p:nvSpPr>
          <p:spPr>
            <a:xfrm>
              <a:off x="8574382" y="3263643"/>
              <a:ext cx="105947" cy="87866"/>
            </a:xfrm>
            <a:custGeom>
              <a:rect b="b" l="l" r="r" t="t"/>
              <a:pathLst>
                <a:path extrusionOk="0" h="3115" w="3756">
                  <a:moveTo>
                    <a:pt x="2167" y="0"/>
                  </a:moveTo>
                  <a:cubicBezTo>
                    <a:pt x="1650" y="0"/>
                    <a:pt x="1157" y="301"/>
                    <a:pt x="933" y="807"/>
                  </a:cubicBezTo>
                  <a:lnTo>
                    <a:pt x="109" y="2655"/>
                  </a:lnTo>
                  <a:cubicBezTo>
                    <a:pt x="45" y="2805"/>
                    <a:pt x="11" y="2959"/>
                    <a:pt x="0" y="3114"/>
                  </a:cubicBezTo>
                  <a:lnTo>
                    <a:pt x="778" y="1350"/>
                  </a:lnTo>
                  <a:cubicBezTo>
                    <a:pt x="1002" y="843"/>
                    <a:pt x="1496" y="546"/>
                    <a:pt x="2016" y="546"/>
                  </a:cubicBezTo>
                  <a:cubicBezTo>
                    <a:pt x="2201" y="546"/>
                    <a:pt x="2389" y="584"/>
                    <a:pt x="2569" y="663"/>
                  </a:cubicBezTo>
                  <a:lnTo>
                    <a:pt x="2611" y="681"/>
                  </a:lnTo>
                  <a:cubicBezTo>
                    <a:pt x="3142" y="916"/>
                    <a:pt x="3446" y="1460"/>
                    <a:pt x="3412" y="2010"/>
                  </a:cubicBezTo>
                  <a:lnTo>
                    <a:pt x="3446" y="1923"/>
                  </a:lnTo>
                  <a:cubicBezTo>
                    <a:pt x="3755" y="1242"/>
                    <a:pt x="3446" y="441"/>
                    <a:pt x="2759" y="131"/>
                  </a:cubicBezTo>
                  <a:lnTo>
                    <a:pt x="2719" y="120"/>
                  </a:lnTo>
                  <a:cubicBezTo>
                    <a:pt x="2540" y="39"/>
                    <a:pt x="2352" y="0"/>
                    <a:pt x="216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59" name="Google Shape;3259;p39"/>
            <p:cNvSpPr/>
            <p:nvPr/>
          </p:nvSpPr>
          <p:spPr>
            <a:xfrm>
              <a:off x="8003688" y="3040465"/>
              <a:ext cx="629140" cy="633879"/>
            </a:xfrm>
            <a:custGeom>
              <a:rect b="b" l="l" r="r" t="t"/>
              <a:pathLst>
                <a:path extrusionOk="0" h="22472" w="22304">
                  <a:moveTo>
                    <a:pt x="4659" y="0"/>
                  </a:moveTo>
                  <a:cubicBezTo>
                    <a:pt x="3589" y="1626"/>
                    <a:pt x="2714" y="3520"/>
                    <a:pt x="2135" y="5616"/>
                  </a:cubicBezTo>
                  <a:cubicBezTo>
                    <a:pt x="0" y="13299"/>
                    <a:pt x="2604" y="20729"/>
                    <a:pt x="7951" y="22212"/>
                  </a:cubicBezTo>
                  <a:cubicBezTo>
                    <a:pt x="8583" y="22387"/>
                    <a:pt x="9224" y="22471"/>
                    <a:pt x="9868" y="22471"/>
                  </a:cubicBezTo>
                  <a:cubicBezTo>
                    <a:pt x="14676" y="22471"/>
                    <a:pt x="19612" y="17761"/>
                    <a:pt x="21491" y="10986"/>
                  </a:cubicBezTo>
                  <a:cubicBezTo>
                    <a:pt x="22075" y="8891"/>
                    <a:pt x="22304" y="6812"/>
                    <a:pt x="22217" y="4872"/>
                  </a:cubicBezTo>
                  <a:cubicBezTo>
                    <a:pt x="19350" y="4477"/>
                    <a:pt x="16344" y="3858"/>
                    <a:pt x="13281" y="3005"/>
                  </a:cubicBezTo>
                  <a:cubicBezTo>
                    <a:pt x="10213" y="2159"/>
                    <a:pt x="7322" y="1139"/>
                    <a:pt x="4659" y="0"/>
                  </a:cubicBezTo>
                  <a:close/>
                </a:path>
              </a:pathLst>
            </a:custGeom>
            <a:solidFill>
              <a:srgbClr val="616C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60" name="Google Shape;3260;p39"/>
            <p:cNvSpPr/>
            <p:nvPr/>
          </p:nvSpPr>
          <p:spPr>
            <a:xfrm>
              <a:off x="8068396" y="3248524"/>
              <a:ext cx="134550" cy="121038"/>
            </a:xfrm>
            <a:custGeom>
              <a:rect b="b" l="l" r="r" t="t"/>
              <a:pathLst>
                <a:path extrusionOk="0" h="4291" w="4770">
                  <a:moveTo>
                    <a:pt x="2388" y="0"/>
                  </a:moveTo>
                  <a:cubicBezTo>
                    <a:pt x="1446" y="0"/>
                    <a:pt x="583" y="623"/>
                    <a:pt x="317" y="1571"/>
                  </a:cubicBezTo>
                  <a:cubicBezTo>
                    <a:pt x="1" y="2717"/>
                    <a:pt x="671" y="3896"/>
                    <a:pt x="1810" y="4211"/>
                  </a:cubicBezTo>
                  <a:cubicBezTo>
                    <a:pt x="2004" y="4265"/>
                    <a:pt x="2199" y="4291"/>
                    <a:pt x="2390" y="4291"/>
                  </a:cubicBezTo>
                  <a:cubicBezTo>
                    <a:pt x="3330" y="4291"/>
                    <a:pt x="4188" y="3668"/>
                    <a:pt x="4450" y="2717"/>
                  </a:cubicBezTo>
                  <a:cubicBezTo>
                    <a:pt x="4770" y="1577"/>
                    <a:pt x="4101" y="398"/>
                    <a:pt x="2962" y="78"/>
                  </a:cubicBezTo>
                  <a:cubicBezTo>
                    <a:pt x="2770" y="25"/>
                    <a:pt x="2578" y="0"/>
                    <a:pt x="2388" y="0"/>
                  </a:cubicBezTo>
                  <a:close/>
                </a:path>
              </a:pathLst>
            </a:custGeom>
            <a:solidFill>
              <a:srgbClr val="FFE89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61" name="Google Shape;3261;p39"/>
            <p:cNvSpPr/>
            <p:nvPr/>
          </p:nvSpPr>
          <p:spPr>
            <a:xfrm>
              <a:off x="8424346" y="3347278"/>
              <a:ext cx="134550" cy="121067"/>
            </a:xfrm>
            <a:custGeom>
              <a:rect b="b" l="l" r="r" t="t"/>
              <a:pathLst>
                <a:path extrusionOk="0" h="4292" w="4770">
                  <a:moveTo>
                    <a:pt x="2379" y="0"/>
                  </a:moveTo>
                  <a:cubicBezTo>
                    <a:pt x="1440" y="0"/>
                    <a:pt x="581" y="624"/>
                    <a:pt x="315" y="1574"/>
                  </a:cubicBezTo>
                  <a:cubicBezTo>
                    <a:pt x="0" y="2713"/>
                    <a:pt x="670" y="3893"/>
                    <a:pt x="1809" y="4213"/>
                  </a:cubicBezTo>
                  <a:cubicBezTo>
                    <a:pt x="2000" y="4266"/>
                    <a:pt x="2193" y="4291"/>
                    <a:pt x="2382" y="4291"/>
                  </a:cubicBezTo>
                  <a:cubicBezTo>
                    <a:pt x="3325" y="4291"/>
                    <a:pt x="4186" y="3669"/>
                    <a:pt x="4448" y="2720"/>
                  </a:cubicBezTo>
                  <a:cubicBezTo>
                    <a:pt x="4769" y="1574"/>
                    <a:pt x="4099" y="395"/>
                    <a:pt x="2960" y="81"/>
                  </a:cubicBezTo>
                  <a:cubicBezTo>
                    <a:pt x="2766" y="26"/>
                    <a:pt x="2571" y="0"/>
                    <a:pt x="2379" y="0"/>
                  </a:cubicBezTo>
                  <a:close/>
                </a:path>
              </a:pathLst>
            </a:custGeom>
            <a:solidFill>
              <a:srgbClr val="FFE89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62" name="Google Shape;3262;p39"/>
            <p:cNvSpPr/>
            <p:nvPr/>
          </p:nvSpPr>
          <p:spPr>
            <a:xfrm>
              <a:off x="8003688" y="3174620"/>
              <a:ext cx="612385" cy="499724"/>
            </a:xfrm>
            <a:custGeom>
              <a:rect b="b" l="l" r="r" t="t"/>
              <a:pathLst>
                <a:path extrusionOk="0" h="17716" w="21710">
                  <a:moveTo>
                    <a:pt x="2392" y="1"/>
                  </a:moveTo>
                  <a:cubicBezTo>
                    <a:pt x="2302" y="288"/>
                    <a:pt x="2215" y="568"/>
                    <a:pt x="2135" y="860"/>
                  </a:cubicBezTo>
                  <a:cubicBezTo>
                    <a:pt x="0" y="8543"/>
                    <a:pt x="2604" y="15973"/>
                    <a:pt x="7951" y="17456"/>
                  </a:cubicBezTo>
                  <a:cubicBezTo>
                    <a:pt x="8583" y="17631"/>
                    <a:pt x="9224" y="17715"/>
                    <a:pt x="9868" y="17715"/>
                  </a:cubicBezTo>
                  <a:cubicBezTo>
                    <a:pt x="14676" y="17715"/>
                    <a:pt x="19612" y="13005"/>
                    <a:pt x="21491" y="6230"/>
                  </a:cubicBezTo>
                  <a:cubicBezTo>
                    <a:pt x="21572" y="5938"/>
                    <a:pt x="21646" y="5652"/>
                    <a:pt x="21709" y="5365"/>
                  </a:cubicBezTo>
                  <a:lnTo>
                    <a:pt x="21709" y="5365"/>
                  </a:lnTo>
                  <a:cubicBezTo>
                    <a:pt x="19665" y="11670"/>
                    <a:pt x="14945" y="15981"/>
                    <a:pt x="10346" y="15981"/>
                  </a:cubicBezTo>
                  <a:cubicBezTo>
                    <a:pt x="9703" y="15981"/>
                    <a:pt x="9063" y="15896"/>
                    <a:pt x="8432" y="15722"/>
                  </a:cubicBezTo>
                  <a:cubicBezTo>
                    <a:pt x="3291" y="14296"/>
                    <a:pt x="687" y="7369"/>
                    <a:pt x="2392" y="1"/>
                  </a:cubicBezTo>
                  <a:close/>
                </a:path>
              </a:pathLst>
            </a:custGeom>
            <a:solidFill>
              <a:srgbClr val="616C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63" name="Google Shape;3263;p39"/>
            <p:cNvSpPr/>
            <p:nvPr/>
          </p:nvSpPr>
          <p:spPr>
            <a:xfrm>
              <a:off x="8150000" y="3196763"/>
              <a:ext cx="122562" cy="70603"/>
            </a:xfrm>
            <a:custGeom>
              <a:rect b="b" l="l" r="r" t="t"/>
              <a:pathLst>
                <a:path extrusionOk="0" h="2503" w="4345">
                  <a:moveTo>
                    <a:pt x="2017" y="0"/>
                  </a:moveTo>
                  <a:cubicBezTo>
                    <a:pt x="1147" y="0"/>
                    <a:pt x="342" y="522"/>
                    <a:pt x="0" y="1346"/>
                  </a:cubicBezTo>
                  <a:cubicBezTo>
                    <a:pt x="418" y="1015"/>
                    <a:pt x="974" y="828"/>
                    <a:pt x="1569" y="828"/>
                  </a:cubicBezTo>
                  <a:cubicBezTo>
                    <a:pt x="1830" y="828"/>
                    <a:pt x="2097" y="864"/>
                    <a:pt x="2363" y="939"/>
                  </a:cubicBezTo>
                  <a:cubicBezTo>
                    <a:pt x="3245" y="1186"/>
                    <a:pt x="3909" y="1792"/>
                    <a:pt x="4184" y="2502"/>
                  </a:cubicBezTo>
                  <a:cubicBezTo>
                    <a:pt x="4345" y="1427"/>
                    <a:pt x="3681" y="378"/>
                    <a:pt x="2604" y="80"/>
                  </a:cubicBezTo>
                  <a:cubicBezTo>
                    <a:pt x="2408" y="26"/>
                    <a:pt x="2211" y="0"/>
                    <a:pt x="201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64" name="Google Shape;3264;p39"/>
            <p:cNvSpPr/>
            <p:nvPr/>
          </p:nvSpPr>
          <p:spPr>
            <a:xfrm>
              <a:off x="8399608" y="3265899"/>
              <a:ext cx="122477" cy="70716"/>
            </a:xfrm>
            <a:custGeom>
              <a:rect b="b" l="l" r="r" t="t"/>
              <a:pathLst>
                <a:path extrusionOk="0" h="2507" w="4342">
                  <a:moveTo>
                    <a:pt x="2021" y="0"/>
                  </a:moveTo>
                  <a:cubicBezTo>
                    <a:pt x="1149" y="0"/>
                    <a:pt x="343" y="525"/>
                    <a:pt x="1" y="1346"/>
                  </a:cubicBezTo>
                  <a:cubicBezTo>
                    <a:pt x="421" y="1017"/>
                    <a:pt x="978" y="832"/>
                    <a:pt x="1576" y="832"/>
                  </a:cubicBezTo>
                  <a:cubicBezTo>
                    <a:pt x="1834" y="832"/>
                    <a:pt x="2100" y="867"/>
                    <a:pt x="2365" y="939"/>
                  </a:cubicBezTo>
                  <a:cubicBezTo>
                    <a:pt x="3248" y="1185"/>
                    <a:pt x="3911" y="1792"/>
                    <a:pt x="4186" y="2507"/>
                  </a:cubicBezTo>
                  <a:cubicBezTo>
                    <a:pt x="4341" y="1431"/>
                    <a:pt x="3676" y="377"/>
                    <a:pt x="2606" y="80"/>
                  </a:cubicBezTo>
                  <a:cubicBezTo>
                    <a:pt x="2410" y="26"/>
                    <a:pt x="2214" y="0"/>
                    <a:pt x="202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65" name="Google Shape;3265;p39"/>
            <p:cNvSpPr/>
            <p:nvPr/>
          </p:nvSpPr>
          <p:spPr>
            <a:xfrm>
              <a:off x="8088762" y="3304967"/>
              <a:ext cx="427005" cy="264812"/>
            </a:xfrm>
            <a:custGeom>
              <a:rect b="b" l="l" r="r" t="t"/>
              <a:pathLst>
                <a:path extrusionOk="0" h="9388" w="15138">
                  <a:moveTo>
                    <a:pt x="779" y="1"/>
                  </a:moveTo>
                  <a:lnTo>
                    <a:pt x="779" y="1"/>
                  </a:lnTo>
                  <a:cubicBezTo>
                    <a:pt x="0" y="4099"/>
                    <a:pt x="2211" y="8095"/>
                    <a:pt x="5960" y="9137"/>
                  </a:cubicBezTo>
                  <a:cubicBezTo>
                    <a:pt x="6572" y="9307"/>
                    <a:pt x="7188" y="9388"/>
                    <a:pt x="7798" y="9388"/>
                  </a:cubicBezTo>
                  <a:cubicBezTo>
                    <a:pt x="10960" y="9388"/>
                    <a:pt x="13952" y="7212"/>
                    <a:pt x="15137" y="3882"/>
                  </a:cubicBezTo>
                  <a:lnTo>
                    <a:pt x="15137" y="3882"/>
                  </a:lnTo>
                  <a:cubicBezTo>
                    <a:pt x="14446" y="3971"/>
                    <a:pt x="13725" y="4016"/>
                    <a:pt x="12982" y="4016"/>
                  </a:cubicBezTo>
                  <a:cubicBezTo>
                    <a:pt x="11239" y="4016"/>
                    <a:pt x="9372" y="3766"/>
                    <a:pt x="7477" y="3240"/>
                  </a:cubicBezTo>
                  <a:cubicBezTo>
                    <a:pt x="4872" y="2519"/>
                    <a:pt x="2583" y="1374"/>
                    <a:pt x="77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66" name="Google Shape;3266;p39"/>
            <p:cNvSpPr/>
            <p:nvPr/>
          </p:nvSpPr>
          <p:spPr>
            <a:xfrm>
              <a:off x="8136742" y="3467752"/>
              <a:ext cx="271977" cy="102027"/>
            </a:xfrm>
            <a:custGeom>
              <a:rect b="b" l="l" r="r" t="t"/>
              <a:pathLst>
                <a:path extrusionOk="0" h="3617" w="9642">
                  <a:moveTo>
                    <a:pt x="0" y="0"/>
                  </a:moveTo>
                  <a:cubicBezTo>
                    <a:pt x="928" y="1609"/>
                    <a:pt x="2405" y="2846"/>
                    <a:pt x="4254" y="3361"/>
                  </a:cubicBezTo>
                  <a:lnTo>
                    <a:pt x="4259" y="3366"/>
                  </a:lnTo>
                  <a:cubicBezTo>
                    <a:pt x="4870" y="3536"/>
                    <a:pt x="5485" y="3617"/>
                    <a:pt x="6094" y="3617"/>
                  </a:cubicBezTo>
                  <a:cubicBezTo>
                    <a:pt x="7335" y="3617"/>
                    <a:pt x="8550" y="3281"/>
                    <a:pt x="9641" y="2674"/>
                  </a:cubicBezTo>
                  <a:cubicBezTo>
                    <a:pt x="8054" y="2490"/>
                    <a:pt x="6400" y="2170"/>
                    <a:pt x="4717" y="1705"/>
                  </a:cubicBezTo>
                  <a:cubicBezTo>
                    <a:pt x="3039" y="1242"/>
                    <a:pt x="1454" y="658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67" name="Google Shape;3267;p39"/>
            <p:cNvSpPr/>
            <p:nvPr/>
          </p:nvSpPr>
          <p:spPr>
            <a:xfrm>
              <a:off x="8106701" y="3304967"/>
              <a:ext cx="409065" cy="143012"/>
            </a:xfrm>
            <a:custGeom>
              <a:rect b="b" l="l" r="r" t="t"/>
              <a:pathLst>
                <a:path extrusionOk="0" h="5070" w="14502">
                  <a:moveTo>
                    <a:pt x="143" y="1"/>
                  </a:moveTo>
                  <a:cubicBezTo>
                    <a:pt x="69" y="389"/>
                    <a:pt x="24" y="778"/>
                    <a:pt x="0" y="1168"/>
                  </a:cubicBezTo>
                  <a:cubicBezTo>
                    <a:pt x="1781" y="2490"/>
                    <a:pt x="4014" y="3595"/>
                    <a:pt x="6550" y="4294"/>
                  </a:cubicBezTo>
                  <a:cubicBezTo>
                    <a:pt x="8444" y="4821"/>
                    <a:pt x="10311" y="5070"/>
                    <a:pt x="12056" y="5070"/>
                  </a:cubicBezTo>
                  <a:cubicBezTo>
                    <a:pt x="12737" y="5070"/>
                    <a:pt x="13400" y="5032"/>
                    <a:pt x="14038" y="4958"/>
                  </a:cubicBezTo>
                  <a:cubicBezTo>
                    <a:pt x="14215" y="4614"/>
                    <a:pt x="14369" y="4254"/>
                    <a:pt x="14501" y="3882"/>
                  </a:cubicBezTo>
                  <a:lnTo>
                    <a:pt x="14501" y="3882"/>
                  </a:lnTo>
                  <a:cubicBezTo>
                    <a:pt x="13810" y="3971"/>
                    <a:pt x="13089" y="4016"/>
                    <a:pt x="12346" y="4016"/>
                  </a:cubicBezTo>
                  <a:cubicBezTo>
                    <a:pt x="10603" y="4016"/>
                    <a:pt x="8736" y="3766"/>
                    <a:pt x="6841" y="3240"/>
                  </a:cubicBezTo>
                  <a:cubicBezTo>
                    <a:pt x="4236" y="2519"/>
                    <a:pt x="1947" y="1374"/>
                    <a:pt x="14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68" name="Google Shape;3268;p39"/>
            <p:cNvSpPr/>
            <p:nvPr/>
          </p:nvSpPr>
          <p:spPr>
            <a:xfrm>
              <a:off x="8239756" y="3333428"/>
              <a:ext cx="137765" cy="85723"/>
            </a:xfrm>
            <a:custGeom>
              <a:rect b="b" l="l" r="r" t="t"/>
              <a:pathLst>
                <a:path extrusionOk="0" h="3039" w="4884">
                  <a:moveTo>
                    <a:pt x="1354" y="0"/>
                  </a:moveTo>
                  <a:cubicBezTo>
                    <a:pt x="821" y="0"/>
                    <a:pt x="332" y="353"/>
                    <a:pt x="184" y="892"/>
                  </a:cubicBezTo>
                  <a:cubicBezTo>
                    <a:pt x="0" y="1539"/>
                    <a:pt x="383" y="2208"/>
                    <a:pt x="1031" y="2392"/>
                  </a:cubicBezTo>
                  <a:cubicBezTo>
                    <a:pt x="1139" y="2422"/>
                    <a:pt x="1248" y="2437"/>
                    <a:pt x="1356" y="2437"/>
                  </a:cubicBezTo>
                  <a:cubicBezTo>
                    <a:pt x="1737" y="2437"/>
                    <a:pt x="2097" y="2256"/>
                    <a:pt x="2325" y="1957"/>
                  </a:cubicBezTo>
                  <a:cubicBezTo>
                    <a:pt x="2376" y="2432"/>
                    <a:pt x="2714" y="2855"/>
                    <a:pt x="3207" y="2993"/>
                  </a:cubicBezTo>
                  <a:cubicBezTo>
                    <a:pt x="3317" y="3024"/>
                    <a:pt x="3427" y="3039"/>
                    <a:pt x="3535" y="3039"/>
                  </a:cubicBezTo>
                  <a:cubicBezTo>
                    <a:pt x="4066" y="3039"/>
                    <a:pt x="4554" y="2682"/>
                    <a:pt x="4706" y="2146"/>
                  </a:cubicBezTo>
                  <a:cubicBezTo>
                    <a:pt x="4883" y="1499"/>
                    <a:pt x="4505" y="829"/>
                    <a:pt x="3860" y="651"/>
                  </a:cubicBezTo>
                  <a:cubicBezTo>
                    <a:pt x="3750" y="621"/>
                    <a:pt x="3640" y="607"/>
                    <a:pt x="3532" y="607"/>
                  </a:cubicBezTo>
                  <a:cubicBezTo>
                    <a:pt x="3149" y="607"/>
                    <a:pt x="2793" y="788"/>
                    <a:pt x="2565" y="1087"/>
                  </a:cubicBezTo>
                  <a:cubicBezTo>
                    <a:pt x="2508" y="606"/>
                    <a:pt x="2177" y="181"/>
                    <a:pt x="1678" y="44"/>
                  </a:cubicBezTo>
                  <a:cubicBezTo>
                    <a:pt x="1570" y="14"/>
                    <a:pt x="1461" y="0"/>
                    <a:pt x="1354" y="0"/>
                  </a:cubicBezTo>
                  <a:close/>
                </a:path>
              </a:pathLst>
            </a:custGeom>
            <a:solidFill>
              <a:srgbClr val="FFE89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69" name="Google Shape;3269;p39"/>
            <p:cNvSpPr/>
            <p:nvPr/>
          </p:nvSpPr>
          <p:spPr>
            <a:xfrm>
              <a:off x="8269459" y="3264517"/>
              <a:ext cx="96441" cy="158893"/>
            </a:xfrm>
            <a:custGeom>
              <a:rect b="b" l="l" r="r" t="t"/>
              <a:pathLst>
                <a:path extrusionOk="0" h="5633" w="3419">
                  <a:moveTo>
                    <a:pt x="2176" y="1"/>
                  </a:moveTo>
                  <a:cubicBezTo>
                    <a:pt x="1689" y="1"/>
                    <a:pt x="1244" y="322"/>
                    <a:pt x="1106" y="816"/>
                  </a:cubicBezTo>
                  <a:lnTo>
                    <a:pt x="162" y="4222"/>
                  </a:lnTo>
                  <a:cubicBezTo>
                    <a:pt x="1" y="4812"/>
                    <a:pt x="344" y="5425"/>
                    <a:pt x="939" y="5591"/>
                  </a:cubicBezTo>
                  <a:cubicBezTo>
                    <a:pt x="1039" y="5619"/>
                    <a:pt x="1139" y="5632"/>
                    <a:pt x="1238" y="5632"/>
                  </a:cubicBezTo>
                  <a:cubicBezTo>
                    <a:pt x="1724" y="5632"/>
                    <a:pt x="2174" y="5307"/>
                    <a:pt x="2308" y="4817"/>
                  </a:cubicBezTo>
                  <a:lnTo>
                    <a:pt x="3253" y="1411"/>
                  </a:lnTo>
                  <a:cubicBezTo>
                    <a:pt x="3418" y="816"/>
                    <a:pt x="3069" y="203"/>
                    <a:pt x="2480" y="43"/>
                  </a:cubicBezTo>
                  <a:cubicBezTo>
                    <a:pt x="2378" y="14"/>
                    <a:pt x="2276" y="1"/>
                    <a:pt x="2176" y="1"/>
                  </a:cubicBezTo>
                  <a:close/>
                </a:path>
              </a:pathLst>
            </a:custGeom>
            <a:solidFill>
              <a:srgbClr val="FFE89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70" name="Google Shape;3270;p39"/>
            <p:cNvSpPr/>
            <p:nvPr/>
          </p:nvSpPr>
          <p:spPr>
            <a:xfrm>
              <a:off x="8293689" y="3281837"/>
              <a:ext cx="44088" cy="72578"/>
            </a:xfrm>
            <a:custGeom>
              <a:rect b="b" l="l" r="r" t="t"/>
              <a:pathLst>
                <a:path extrusionOk="0" h="2573" w="1563">
                  <a:moveTo>
                    <a:pt x="999" y="0"/>
                  </a:moveTo>
                  <a:cubicBezTo>
                    <a:pt x="774" y="0"/>
                    <a:pt x="571" y="149"/>
                    <a:pt x="505" y="374"/>
                  </a:cubicBezTo>
                  <a:lnTo>
                    <a:pt x="75" y="1925"/>
                  </a:lnTo>
                  <a:cubicBezTo>
                    <a:pt x="1" y="2200"/>
                    <a:pt x="161" y="2480"/>
                    <a:pt x="429" y="2554"/>
                  </a:cubicBezTo>
                  <a:cubicBezTo>
                    <a:pt x="474" y="2567"/>
                    <a:pt x="519" y="2573"/>
                    <a:pt x="564" y="2573"/>
                  </a:cubicBezTo>
                  <a:cubicBezTo>
                    <a:pt x="786" y="2573"/>
                    <a:pt x="992" y="2425"/>
                    <a:pt x="1055" y="2200"/>
                  </a:cubicBezTo>
                  <a:lnTo>
                    <a:pt x="1483" y="649"/>
                  </a:lnTo>
                  <a:cubicBezTo>
                    <a:pt x="1563" y="374"/>
                    <a:pt x="1404" y="99"/>
                    <a:pt x="1134" y="18"/>
                  </a:cubicBezTo>
                  <a:cubicBezTo>
                    <a:pt x="1089" y="6"/>
                    <a:pt x="1043" y="0"/>
                    <a:pt x="99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71" name="Google Shape;3271;p39"/>
            <p:cNvSpPr/>
            <p:nvPr/>
          </p:nvSpPr>
          <p:spPr>
            <a:xfrm>
              <a:off x="8228276" y="3585462"/>
              <a:ext cx="29759" cy="54440"/>
            </a:xfrm>
            <a:custGeom>
              <a:rect b="b" l="l" r="r" t="t"/>
              <a:pathLst>
                <a:path extrusionOk="0" h="1930" w="1055">
                  <a:moveTo>
                    <a:pt x="707" y="1"/>
                  </a:moveTo>
                  <a:cubicBezTo>
                    <a:pt x="571" y="1"/>
                    <a:pt x="446" y="91"/>
                    <a:pt x="407" y="229"/>
                  </a:cubicBezTo>
                  <a:lnTo>
                    <a:pt x="47" y="1535"/>
                  </a:lnTo>
                  <a:cubicBezTo>
                    <a:pt x="0" y="1701"/>
                    <a:pt x="98" y="1873"/>
                    <a:pt x="264" y="1918"/>
                  </a:cubicBezTo>
                  <a:cubicBezTo>
                    <a:pt x="291" y="1926"/>
                    <a:pt x="318" y="1929"/>
                    <a:pt x="345" y="1929"/>
                  </a:cubicBezTo>
                  <a:cubicBezTo>
                    <a:pt x="479" y="1929"/>
                    <a:pt x="604" y="1839"/>
                    <a:pt x="642" y="1701"/>
                  </a:cubicBezTo>
                  <a:lnTo>
                    <a:pt x="1009" y="396"/>
                  </a:lnTo>
                  <a:cubicBezTo>
                    <a:pt x="1054" y="229"/>
                    <a:pt x="957" y="58"/>
                    <a:pt x="790" y="12"/>
                  </a:cubicBezTo>
                  <a:cubicBezTo>
                    <a:pt x="763" y="4"/>
                    <a:pt x="734" y="1"/>
                    <a:pt x="70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72" name="Google Shape;3272;p39"/>
            <p:cNvSpPr/>
            <p:nvPr/>
          </p:nvSpPr>
          <p:spPr>
            <a:xfrm>
              <a:off x="8173694" y="3140573"/>
              <a:ext cx="124367" cy="21663"/>
            </a:xfrm>
            <a:custGeom>
              <a:rect b="b" l="l" r="r" t="t"/>
              <a:pathLst>
                <a:path extrusionOk="0" h="768" w="4409">
                  <a:moveTo>
                    <a:pt x="4075" y="0"/>
                  </a:moveTo>
                  <a:cubicBezTo>
                    <a:pt x="4072" y="0"/>
                    <a:pt x="4069" y="0"/>
                    <a:pt x="4065" y="0"/>
                  </a:cubicBezTo>
                  <a:lnTo>
                    <a:pt x="333" y="98"/>
                  </a:lnTo>
                  <a:cubicBezTo>
                    <a:pt x="144" y="103"/>
                    <a:pt x="1" y="258"/>
                    <a:pt x="6" y="441"/>
                  </a:cubicBezTo>
                  <a:cubicBezTo>
                    <a:pt x="12" y="620"/>
                    <a:pt x="160" y="767"/>
                    <a:pt x="338" y="767"/>
                  </a:cubicBezTo>
                  <a:cubicBezTo>
                    <a:pt x="342" y="767"/>
                    <a:pt x="346" y="767"/>
                    <a:pt x="350" y="767"/>
                  </a:cubicBezTo>
                  <a:lnTo>
                    <a:pt x="4083" y="664"/>
                  </a:lnTo>
                  <a:cubicBezTo>
                    <a:pt x="4266" y="664"/>
                    <a:pt x="4409" y="510"/>
                    <a:pt x="4409" y="320"/>
                  </a:cubicBezTo>
                  <a:cubicBezTo>
                    <a:pt x="4403" y="141"/>
                    <a:pt x="4255" y="0"/>
                    <a:pt x="4075" y="0"/>
                  </a:cubicBezTo>
                  <a:close/>
                </a:path>
              </a:pathLst>
            </a:custGeom>
            <a:solidFill>
              <a:srgbClr val="FFE89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73" name="Google Shape;3273;p39"/>
            <p:cNvSpPr/>
            <p:nvPr/>
          </p:nvSpPr>
          <p:spPr>
            <a:xfrm>
              <a:off x="8441948" y="3176284"/>
              <a:ext cx="97231" cy="91364"/>
            </a:xfrm>
            <a:custGeom>
              <a:rect b="b" l="l" r="r" t="t"/>
              <a:pathLst>
                <a:path extrusionOk="0" h="3239" w="3447">
                  <a:moveTo>
                    <a:pt x="370" y="1"/>
                  </a:moveTo>
                  <a:cubicBezTo>
                    <a:pt x="280" y="1"/>
                    <a:pt x="192" y="37"/>
                    <a:pt x="127" y="108"/>
                  </a:cubicBezTo>
                  <a:cubicBezTo>
                    <a:pt x="0" y="240"/>
                    <a:pt x="6" y="452"/>
                    <a:pt x="138" y="578"/>
                  </a:cubicBezTo>
                  <a:lnTo>
                    <a:pt x="2851" y="3149"/>
                  </a:lnTo>
                  <a:cubicBezTo>
                    <a:pt x="2915" y="3209"/>
                    <a:pt x="2997" y="3239"/>
                    <a:pt x="3079" y="3239"/>
                  </a:cubicBezTo>
                  <a:cubicBezTo>
                    <a:pt x="3167" y="3239"/>
                    <a:pt x="3256" y="3205"/>
                    <a:pt x="3321" y="3136"/>
                  </a:cubicBezTo>
                  <a:cubicBezTo>
                    <a:pt x="3446" y="2999"/>
                    <a:pt x="3446" y="2787"/>
                    <a:pt x="3309" y="2661"/>
                  </a:cubicBezTo>
                  <a:lnTo>
                    <a:pt x="601" y="92"/>
                  </a:lnTo>
                  <a:cubicBezTo>
                    <a:pt x="535" y="31"/>
                    <a:pt x="452" y="1"/>
                    <a:pt x="370" y="1"/>
                  </a:cubicBezTo>
                  <a:close/>
                </a:path>
              </a:pathLst>
            </a:custGeom>
            <a:solidFill>
              <a:srgbClr val="FFE89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74" name="Google Shape;3274;p39"/>
            <p:cNvSpPr/>
            <p:nvPr/>
          </p:nvSpPr>
          <p:spPr>
            <a:xfrm>
              <a:off x="8503299" y="3801870"/>
              <a:ext cx="196719" cy="114494"/>
            </a:xfrm>
            <a:custGeom>
              <a:rect b="b" l="l" r="r" t="t"/>
              <a:pathLst>
                <a:path extrusionOk="0" h="4059" w="6974">
                  <a:moveTo>
                    <a:pt x="0" y="3063"/>
                  </a:moveTo>
                  <a:cubicBezTo>
                    <a:pt x="906" y="3869"/>
                    <a:pt x="1884" y="4059"/>
                    <a:pt x="2806" y="3893"/>
                  </a:cubicBezTo>
                  <a:cubicBezTo>
                    <a:pt x="2262" y="3578"/>
                    <a:pt x="1850" y="3291"/>
                    <a:pt x="1752" y="3200"/>
                  </a:cubicBezTo>
                  <a:cubicBezTo>
                    <a:pt x="1981" y="3325"/>
                    <a:pt x="2537" y="3589"/>
                    <a:pt x="3115" y="3829"/>
                  </a:cubicBezTo>
                  <a:cubicBezTo>
                    <a:pt x="3424" y="3750"/>
                    <a:pt x="3728" y="3629"/>
                    <a:pt x="4019" y="3486"/>
                  </a:cubicBezTo>
                  <a:cubicBezTo>
                    <a:pt x="3406" y="3245"/>
                    <a:pt x="2925" y="3011"/>
                    <a:pt x="2811" y="2936"/>
                  </a:cubicBezTo>
                  <a:cubicBezTo>
                    <a:pt x="3063" y="3023"/>
                    <a:pt x="3659" y="3206"/>
                    <a:pt x="4272" y="3354"/>
                  </a:cubicBezTo>
                  <a:cubicBezTo>
                    <a:pt x="4712" y="3108"/>
                    <a:pt x="5124" y="2799"/>
                    <a:pt x="5485" y="2484"/>
                  </a:cubicBezTo>
                  <a:cubicBezTo>
                    <a:pt x="4912" y="2347"/>
                    <a:pt x="4471" y="2209"/>
                    <a:pt x="4357" y="2157"/>
                  </a:cubicBezTo>
                  <a:cubicBezTo>
                    <a:pt x="4587" y="2198"/>
                    <a:pt x="5102" y="2278"/>
                    <a:pt x="5651" y="2329"/>
                  </a:cubicBezTo>
                  <a:cubicBezTo>
                    <a:pt x="6476" y="1546"/>
                    <a:pt x="6973" y="721"/>
                    <a:pt x="6876" y="452"/>
                  </a:cubicBezTo>
                  <a:cubicBezTo>
                    <a:pt x="6825" y="291"/>
                    <a:pt x="6463" y="160"/>
                    <a:pt x="5937" y="85"/>
                  </a:cubicBezTo>
                  <a:cubicBezTo>
                    <a:pt x="5651" y="447"/>
                    <a:pt x="5411" y="778"/>
                    <a:pt x="5295" y="944"/>
                  </a:cubicBezTo>
                  <a:cubicBezTo>
                    <a:pt x="5330" y="836"/>
                    <a:pt x="5508" y="492"/>
                    <a:pt x="5771" y="62"/>
                  </a:cubicBezTo>
                  <a:cubicBezTo>
                    <a:pt x="5256" y="6"/>
                    <a:pt x="4615" y="0"/>
                    <a:pt x="3945" y="74"/>
                  </a:cubicBezTo>
                  <a:cubicBezTo>
                    <a:pt x="3601" y="756"/>
                    <a:pt x="3292" y="1562"/>
                    <a:pt x="3184" y="1871"/>
                  </a:cubicBezTo>
                  <a:cubicBezTo>
                    <a:pt x="3195" y="1705"/>
                    <a:pt x="3366" y="939"/>
                    <a:pt x="3647" y="109"/>
                  </a:cubicBezTo>
                  <a:cubicBezTo>
                    <a:pt x="3263" y="165"/>
                    <a:pt x="2880" y="246"/>
                    <a:pt x="2513" y="360"/>
                  </a:cubicBezTo>
                  <a:cubicBezTo>
                    <a:pt x="2135" y="1070"/>
                    <a:pt x="1770" y="2020"/>
                    <a:pt x="1654" y="2363"/>
                  </a:cubicBezTo>
                  <a:cubicBezTo>
                    <a:pt x="1667" y="2186"/>
                    <a:pt x="1855" y="1351"/>
                    <a:pt x="2153" y="481"/>
                  </a:cubicBezTo>
                  <a:cubicBezTo>
                    <a:pt x="974" y="921"/>
                    <a:pt x="35" y="1729"/>
                    <a:pt x="0" y="3063"/>
                  </a:cubicBezTo>
                  <a:close/>
                </a:path>
              </a:pathLst>
            </a:custGeom>
            <a:solidFill>
              <a:srgbClr val="F8A96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75" name="Google Shape;3275;p39"/>
            <p:cNvSpPr/>
            <p:nvPr/>
          </p:nvSpPr>
          <p:spPr>
            <a:xfrm>
              <a:off x="8418479" y="3829965"/>
              <a:ext cx="254093" cy="65780"/>
            </a:xfrm>
            <a:custGeom>
              <a:rect b="b" l="l" r="r" t="t"/>
              <a:pathLst>
                <a:path extrusionOk="0" h="2332" w="9008">
                  <a:moveTo>
                    <a:pt x="8864" y="0"/>
                  </a:moveTo>
                  <a:cubicBezTo>
                    <a:pt x="8744" y="0"/>
                    <a:pt x="8566" y="51"/>
                    <a:pt x="8474" y="109"/>
                  </a:cubicBezTo>
                  <a:cubicBezTo>
                    <a:pt x="7306" y="847"/>
                    <a:pt x="6059" y="1317"/>
                    <a:pt x="4880" y="1597"/>
                  </a:cubicBezTo>
                  <a:cubicBezTo>
                    <a:pt x="3823" y="1846"/>
                    <a:pt x="2806" y="1945"/>
                    <a:pt x="1930" y="1945"/>
                  </a:cubicBezTo>
                  <a:cubicBezTo>
                    <a:pt x="1557" y="1945"/>
                    <a:pt x="1209" y="1927"/>
                    <a:pt x="895" y="1895"/>
                  </a:cubicBezTo>
                  <a:cubicBezTo>
                    <a:pt x="882" y="1894"/>
                    <a:pt x="869" y="1893"/>
                    <a:pt x="855" y="1893"/>
                  </a:cubicBezTo>
                  <a:cubicBezTo>
                    <a:pt x="510" y="1893"/>
                    <a:pt x="1" y="2290"/>
                    <a:pt x="93" y="2302"/>
                  </a:cubicBezTo>
                  <a:cubicBezTo>
                    <a:pt x="285" y="2322"/>
                    <a:pt x="500" y="2331"/>
                    <a:pt x="732" y="2331"/>
                  </a:cubicBezTo>
                  <a:cubicBezTo>
                    <a:pt x="1884" y="2331"/>
                    <a:pt x="3466" y="2098"/>
                    <a:pt x="4862" y="1769"/>
                  </a:cubicBezTo>
                  <a:cubicBezTo>
                    <a:pt x="6207" y="1448"/>
                    <a:pt x="7616" y="921"/>
                    <a:pt x="8910" y="103"/>
                  </a:cubicBezTo>
                  <a:cubicBezTo>
                    <a:pt x="9007" y="46"/>
                    <a:pt x="8984" y="0"/>
                    <a:pt x="8864" y="0"/>
                  </a:cubicBezTo>
                  <a:close/>
                </a:path>
              </a:pathLst>
            </a:custGeom>
            <a:solidFill>
              <a:srgbClr val="39354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76" name="Google Shape;3276;p39"/>
            <p:cNvSpPr/>
            <p:nvPr/>
          </p:nvSpPr>
          <p:spPr>
            <a:xfrm>
              <a:off x="7536318" y="2918016"/>
              <a:ext cx="151672" cy="174633"/>
            </a:xfrm>
            <a:custGeom>
              <a:rect b="b" l="l" r="r" t="t"/>
              <a:pathLst>
                <a:path extrusionOk="0" h="6191" w="5377">
                  <a:moveTo>
                    <a:pt x="453" y="5766"/>
                  </a:moveTo>
                  <a:cubicBezTo>
                    <a:pt x="0" y="4638"/>
                    <a:pt x="156" y="3660"/>
                    <a:pt x="619" y="2846"/>
                  </a:cubicBezTo>
                  <a:cubicBezTo>
                    <a:pt x="740" y="3465"/>
                    <a:pt x="865" y="3951"/>
                    <a:pt x="917" y="4072"/>
                  </a:cubicBezTo>
                  <a:cubicBezTo>
                    <a:pt x="883" y="3814"/>
                    <a:pt x="814" y="3202"/>
                    <a:pt x="791" y="2577"/>
                  </a:cubicBezTo>
                  <a:cubicBezTo>
                    <a:pt x="968" y="2315"/>
                    <a:pt x="1186" y="2069"/>
                    <a:pt x="1414" y="1845"/>
                  </a:cubicBezTo>
                  <a:cubicBezTo>
                    <a:pt x="1438" y="2503"/>
                    <a:pt x="1495" y="3036"/>
                    <a:pt x="1524" y="3161"/>
                  </a:cubicBezTo>
                  <a:cubicBezTo>
                    <a:pt x="1530" y="2899"/>
                    <a:pt x="1559" y="2280"/>
                    <a:pt x="1627" y="1650"/>
                  </a:cubicBezTo>
                  <a:cubicBezTo>
                    <a:pt x="2011" y="1318"/>
                    <a:pt x="2434" y="1031"/>
                    <a:pt x="2857" y="803"/>
                  </a:cubicBezTo>
                  <a:cubicBezTo>
                    <a:pt x="2788" y="1387"/>
                    <a:pt x="2772" y="1850"/>
                    <a:pt x="2783" y="1977"/>
                  </a:cubicBezTo>
                  <a:cubicBezTo>
                    <a:pt x="2823" y="1742"/>
                    <a:pt x="2920" y="1237"/>
                    <a:pt x="3058" y="700"/>
                  </a:cubicBezTo>
                  <a:cubicBezTo>
                    <a:pt x="4072" y="190"/>
                    <a:pt x="5021" y="1"/>
                    <a:pt x="5239" y="179"/>
                  </a:cubicBezTo>
                  <a:cubicBezTo>
                    <a:pt x="5371" y="288"/>
                    <a:pt x="5377" y="671"/>
                    <a:pt x="5268" y="1187"/>
                  </a:cubicBezTo>
                  <a:cubicBezTo>
                    <a:pt x="4833" y="1335"/>
                    <a:pt x="4437" y="1456"/>
                    <a:pt x="4243" y="1507"/>
                  </a:cubicBezTo>
                  <a:cubicBezTo>
                    <a:pt x="4357" y="1507"/>
                    <a:pt x="4735" y="1456"/>
                    <a:pt x="5234" y="1358"/>
                  </a:cubicBezTo>
                  <a:cubicBezTo>
                    <a:pt x="5113" y="1856"/>
                    <a:pt x="4901" y="2468"/>
                    <a:pt x="4603" y="3070"/>
                  </a:cubicBezTo>
                  <a:cubicBezTo>
                    <a:pt x="3848" y="3161"/>
                    <a:pt x="2978" y="3179"/>
                    <a:pt x="2651" y="3173"/>
                  </a:cubicBezTo>
                  <a:cubicBezTo>
                    <a:pt x="2812" y="3219"/>
                    <a:pt x="3591" y="3316"/>
                    <a:pt x="4466" y="3340"/>
                  </a:cubicBezTo>
                  <a:cubicBezTo>
                    <a:pt x="4289" y="3676"/>
                    <a:pt x="4083" y="4009"/>
                    <a:pt x="3848" y="4318"/>
                  </a:cubicBezTo>
                  <a:cubicBezTo>
                    <a:pt x="3052" y="4432"/>
                    <a:pt x="2033" y="4455"/>
                    <a:pt x="1673" y="4450"/>
                  </a:cubicBezTo>
                  <a:cubicBezTo>
                    <a:pt x="1844" y="4495"/>
                    <a:pt x="2692" y="4604"/>
                    <a:pt x="3613" y="4616"/>
                  </a:cubicBezTo>
                  <a:cubicBezTo>
                    <a:pt x="2795" y="5578"/>
                    <a:pt x="1723" y="6191"/>
                    <a:pt x="453" y="5766"/>
                  </a:cubicBezTo>
                  <a:close/>
                </a:path>
              </a:pathLst>
            </a:custGeom>
            <a:solidFill>
              <a:srgbClr val="616C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77" name="Google Shape;3277;p39"/>
            <p:cNvSpPr/>
            <p:nvPr/>
          </p:nvSpPr>
          <p:spPr>
            <a:xfrm>
              <a:off x="7514936" y="2941767"/>
              <a:ext cx="145805" cy="214462"/>
            </a:xfrm>
            <a:custGeom>
              <a:rect b="b" l="l" r="r" t="t"/>
              <a:pathLst>
                <a:path extrusionOk="0" h="7603" w="5169">
                  <a:moveTo>
                    <a:pt x="5129" y="0"/>
                  </a:moveTo>
                  <a:cubicBezTo>
                    <a:pt x="5112" y="0"/>
                    <a:pt x="5088" y="12"/>
                    <a:pt x="5058" y="35"/>
                  </a:cubicBezTo>
                  <a:cubicBezTo>
                    <a:pt x="3850" y="979"/>
                    <a:pt x="2877" y="2120"/>
                    <a:pt x="2121" y="3281"/>
                  </a:cubicBezTo>
                  <a:cubicBezTo>
                    <a:pt x="1183" y="4730"/>
                    <a:pt x="278" y="6464"/>
                    <a:pt x="3" y="7587"/>
                  </a:cubicBezTo>
                  <a:cubicBezTo>
                    <a:pt x="0" y="7597"/>
                    <a:pt x="5" y="7602"/>
                    <a:pt x="16" y="7602"/>
                  </a:cubicBezTo>
                  <a:cubicBezTo>
                    <a:pt x="105" y="7602"/>
                    <a:pt x="584" y="7270"/>
                    <a:pt x="655" y="6974"/>
                  </a:cubicBezTo>
                  <a:cubicBezTo>
                    <a:pt x="914" y="5943"/>
                    <a:pt x="1445" y="4615"/>
                    <a:pt x="2288" y="3322"/>
                  </a:cubicBezTo>
                  <a:cubicBezTo>
                    <a:pt x="2951" y="2308"/>
                    <a:pt x="3816" y="1295"/>
                    <a:pt x="4904" y="442"/>
                  </a:cubicBezTo>
                  <a:cubicBezTo>
                    <a:pt x="4996" y="373"/>
                    <a:pt x="5099" y="231"/>
                    <a:pt x="5139" y="115"/>
                  </a:cubicBezTo>
                  <a:cubicBezTo>
                    <a:pt x="5168" y="41"/>
                    <a:pt x="5162" y="0"/>
                    <a:pt x="512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81" name="Shape 3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2" name="Google Shape;3282;p40"/>
          <p:cNvSpPr txBox="1"/>
          <p:nvPr>
            <p:ph type="title"/>
          </p:nvPr>
        </p:nvSpPr>
        <p:spPr>
          <a:xfrm>
            <a:off x="1219200" y="688850"/>
            <a:ext cx="3812700" cy="72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DIVADELNÍ HRY</a:t>
            </a:r>
            <a:endParaRPr/>
          </a:p>
        </p:txBody>
      </p:sp>
      <p:sp>
        <p:nvSpPr>
          <p:cNvPr id="3283" name="Google Shape;3283;p40"/>
          <p:cNvSpPr txBox="1"/>
          <p:nvPr>
            <p:ph idx="1" type="body"/>
          </p:nvPr>
        </p:nvSpPr>
        <p:spPr>
          <a:xfrm>
            <a:off x="1219200" y="1409452"/>
            <a:ext cx="3322200" cy="271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➢"/>
            </a:pPr>
            <a:r>
              <a:rPr lang="en"/>
              <a:t>v</a:t>
            </a:r>
            <a:r>
              <a:rPr lang="en"/>
              <a:t> divadelních hrách se vysmívají konvencím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➢"/>
            </a:pPr>
            <a:r>
              <a:rPr lang="en"/>
              <a:t>č</a:t>
            </a:r>
            <a:r>
              <a:rPr lang="en"/>
              <a:t>astá improvizace a výstup z rolí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NÁZVY:</a:t>
            </a:r>
            <a:endParaRPr u="sng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➢"/>
            </a:pPr>
            <a:r>
              <a:rPr lang="en"/>
              <a:t>Golem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➢"/>
            </a:pPr>
            <a:r>
              <a:rPr lang="en"/>
              <a:t>Kostky jsou vrženy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➢"/>
            </a:pPr>
            <a:r>
              <a:rPr lang="en"/>
              <a:t>Fata morgana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➢"/>
            </a:pPr>
            <a:r>
              <a:rPr lang="en"/>
              <a:t>Nebe na zemi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➢"/>
            </a:pPr>
            <a:r>
              <a:rPr lang="en"/>
              <a:t>Pěst na oko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➢"/>
            </a:pPr>
            <a:r>
              <a:rPr lang="en"/>
              <a:t>atd…</a:t>
            </a:r>
            <a:endParaRPr/>
          </a:p>
        </p:txBody>
      </p:sp>
      <p:pic>
        <p:nvPicPr>
          <p:cNvPr id="3284" name="Google Shape;3284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65800" y="688850"/>
            <a:ext cx="2143525" cy="3269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88" name="Shape 3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9" name="Google Shape;3289;p41"/>
          <p:cNvSpPr txBox="1"/>
          <p:nvPr>
            <p:ph type="title"/>
          </p:nvPr>
        </p:nvSpPr>
        <p:spPr>
          <a:xfrm>
            <a:off x="3798270" y="1568050"/>
            <a:ext cx="3575100" cy="1073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UKÁZKY DIVADELNÍCH HER</a:t>
            </a:r>
            <a:endParaRPr sz="3600"/>
          </a:p>
        </p:txBody>
      </p:sp>
      <p:sp>
        <p:nvSpPr>
          <p:cNvPr id="3290" name="Google Shape;3290;p41"/>
          <p:cNvSpPr txBox="1"/>
          <p:nvPr>
            <p:ph idx="1" type="subTitle"/>
          </p:nvPr>
        </p:nvSpPr>
        <p:spPr>
          <a:xfrm>
            <a:off x="3906875" y="2774450"/>
            <a:ext cx="3744000" cy="80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ZDE</a:t>
            </a:r>
            <a:r>
              <a:rPr lang="en"/>
              <a:t> A TAKY </a:t>
            </a:r>
            <a:r>
              <a:rPr lang="en" u="sng">
                <a:solidFill>
                  <a:schemeClr val="hlink"/>
                </a:solidFill>
                <a:hlinkClick r:id="rId4"/>
              </a:rPr>
              <a:t>TADY</a:t>
            </a:r>
            <a:r>
              <a:rPr lang="en"/>
              <a:t> NEBO TAKY </a:t>
            </a:r>
            <a:r>
              <a:rPr lang="en" u="sng">
                <a:solidFill>
                  <a:schemeClr val="hlink"/>
                </a:solidFill>
                <a:hlinkClick r:id="rId5"/>
              </a:rPr>
              <a:t>ZDE</a:t>
            </a:r>
            <a:endParaRPr/>
          </a:p>
        </p:txBody>
      </p:sp>
      <p:grpSp>
        <p:nvGrpSpPr>
          <p:cNvPr id="3291" name="Google Shape;3291;p41"/>
          <p:cNvGrpSpPr/>
          <p:nvPr/>
        </p:nvGrpSpPr>
        <p:grpSpPr>
          <a:xfrm flipH="1">
            <a:off x="1770630" y="1295289"/>
            <a:ext cx="1130364" cy="3048043"/>
            <a:chOff x="44175" y="1775982"/>
            <a:chExt cx="294335" cy="793658"/>
          </a:xfrm>
        </p:grpSpPr>
        <p:grpSp>
          <p:nvGrpSpPr>
            <p:cNvPr id="3292" name="Google Shape;3292;p41"/>
            <p:cNvGrpSpPr/>
            <p:nvPr/>
          </p:nvGrpSpPr>
          <p:grpSpPr>
            <a:xfrm>
              <a:off x="82732" y="2168483"/>
              <a:ext cx="255777" cy="401156"/>
              <a:chOff x="1551125" y="2238400"/>
              <a:chExt cx="263525" cy="413350"/>
            </a:xfrm>
          </p:grpSpPr>
          <p:sp>
            <p:nvSpPr>
              <p:cNvPr id="3293" name="Google Shape;3293;p41"/>
              <p:cNvSpPr/>
              <p:nvPr/>
            </p:nvSpPr>
            <p:spPr>
              <a:xfrm>
                <a:off x="1641125" y="2281350"/>
                <a:ext cx="66300" cy="223075"/>
              </a:xfrm>
              <a:custGeom>
                <a:rect b="b" l="l" r="r" t="t"/>
                <a:pathLst>
                  <a:path extrusionOk="0" h="8923" w="2652">
                    <a:moveTo>
                      <a:pt x="1349" y="0"/>
                    </a:moveTo>
                    <a:cubicBezTo>
                      <a:pt x="1243" y="0"/>
                      <a:pt x="1138" y="8"/>
                      <a:pt x="1034" y="25"/>
                    </a:cubicBezTo>
                    <a:cubicBezTo>
                      <a:pt x="260" y="142"/>
                      <a:pt x="92" y="712"/>
                      <a:pt x="86" y="1357"/>
                    </a:cubicBezTo>
                    <a:cubicBezTo>
                      <a:pt x="59" y="3039"/>
                      <a:pt x="27" y="4728"/>
                      <a:pt x="0" y="6411"/>
                    </a:cubicBezTo>
                    <a:cubicBezTo>
                      <a:pt x="20" y="6789"/>
                      <a:pt x="47" y="7166"/>
                      <a:pt x="125" y="7530"/>
                    </a:cubicBezTo>
                    <a:cubicBezTo>
                      <a:pt x="209" y="7926"/>
                      <a:pt x="338" y="8348"/>
                      <a:pt x="632" y="8642"/>
                    </a:cubicBezTo>
                    <a:cubicBezTo>
                      <a:pt x="840" y="8847"/>
                      <a:pt x="1087" y="8922"/>
                      <a:pt x="1343" y="8922"/>
                    </a:cubicBezTo>
                    <a:cubicBezTo>
                      <a:pt x="1549" y="8922"/>
                      <a:pt x="1761" y="8873"/>
                      <a:pt x="1964" y="8804"/>
                    </a:cubicBezTo>
                    <a:cubicBezTo>
                      <a:pt x="2288" y="6627"/>
                      <a:pt x="2489" y="4431"/>
                      <a:pt x="2587" y="2239"/>
                    </a:cubicBezTo>
                    <a:cubicBezTo>
                      <a:pt x="2612" y="1681"/>
                      <a:pt x="2651" y="1096"/>
                      <a:pt x="2495" y="556"/>
                    </a:cubicBezTo>
                    <a:cubicBezTo>
                      <a:pt x="2411" y="251"/>
                      <a:pt x="2210" y="115"/>
                      <a:pt x="1904" y="56"/>
                    </a:cubicBezTo>
                    <a:cubicBezTo>
                      <a:pt x="1722" y="23"/>
                      <a:pt x="1535" y="0"/>
                      <a:pt x="1349" y="0"/>
                    </a:cubicBezTo>
                    <a:close/>
                  </a:path>
                </a:pathLst>
              </a:custGeom>
              <a:solidFill>
                <a:srgbClr val="FFCBB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94" name="Google Shape;3294;p41"/>
              <p:cNvSpPr/>
              <p:nvPr/>
            </p:nvSpPr>
            <p:spPr>
              <a:xfrm>
                <a:off x="1551950" y="2281350"/>
                <a:ext cx="72800" cy="369100"/>
              </a:xfrm>
              <a:custGeom>
                <a:rect b="b" l="l" r="r" t="t"/>
                <a:pathLst>
                  <a:path extrusionOk="0" h="14764" w="2912">
                    <a:moveTo>
                      <a:pt x="1518" y="0"/>
                    </a:moveTo>
                    <a:cubicBezTo>
                      <a:pt x="1332" y="0"/>
                      <a:pt x="1144" y="23"/>
                      <a:pt x="962" y="56"/>
                    </a:cubicBezTo>
                    <a:cubicBezTo>
                      <a:pt x="657" y="115"/>
                      <a:pt x="456" y="251"/>
                      <a:pt x="370" y="556"/>
                    </a:cubicBezTo>
                    <a:cubicBezTo>
                      <a:pt x="214" y="1096"/>
                      <a:pt x="253" y="1681"/>
                      <a:pt x="279" y="2239"/>
                    </a:cubicBezTo>
                    <a:cubicBezTo>
                      <a:pt x="417" y="5242"/>
                      <a:pt x="741" y="8258"/>
                      <a:pt x="1313" y="11207"/>
                    </a:cubicBezTo>
                    <a:cubicBezTo>
                      <a:pt x="1437" y="11851"/>
                      <a:pt x="1572" y="12488"/>
                      <a:pt x="1716" y="13126"/>
                    </a:cubicBezTo>
                    <a:cubicBezTo>
                      <a:pt x="1749" y="13267"/>
                      <a:pt x="1787" y="13417"/>
                      <a:pt x="1820" y="13561"/>
                    </a:cubicBezTo>
                    <a:cubicBezTo>
                      <a:pt x="1865" y="13781"/>
                      <a:pt x="1851" y="13768"/>
                      <a:pt x="1656" y="13885"/>
                    </a:cubicBezTo>
                    <a:cubicBezTo>
                      <a:pt x="1437" y="14014"/>
                      <a:pt x="1209" y="14131"/>
                      <a:pt x="987" y="14262"/>
                    </a:cubicBezTo>
                    <a:cubicBezTo>
                      <a:pt x="903" y="14295"/>
                      <a:pt x="813" y="14314"/>
                      <a:pt x="729" y="14320"/>
                    </a:cubicBezTo>
                    <a:cubicBezTo>
                      <a:pt x="597" y="14334"/>
                      <a:pt x="468" y="14334"/>
                      <a:pt x="345" y="14392"/>
                    </a:cubicBezTo>
                    <a:cubicBezTo>
                      <a:pt x="279" y="14418"/>
                      <a:pt x="27" y="14535"/>
                      <a:pt x="13" y="14613"/>
                    </a:cubicBezTo>
                    <a:cubicBezTo>
                      <a:pt x="0" y="14732"/>
                      <a:pt x="319" y="14764"/>
                      <a:pt x="660" y="14764"/>
                    </a:cubicBezTo>
                    <a:cubicBezTo>
                      <a:pt x="1010" y="14764"/>
                      <a:pt x="1384" y="14730"/>
                      <a:pt x="1449" y="14724"/>
                    </a:cubicBezTo>
                    <a:cubicBezTo>
                      <a:pt x="1767" y="14704"/>
                      <a:pt x="2079" y="14677"/>
                      <a:pt x="2397" y="14638"/>
                    </a:cubicBezTo>
                    <a:cubicBezTo>
                      <a:pt x="2748" y="14599"/>
                      <a:pt x="2859" y="14542"/>
                      <a:pt x="2859" y="14164"/>
                    </a:cubicBezTo>
                    <a:cubicBezTo>
                      <a:pt x="2865" y="13242"/>
                      <a:pt x="2912" y="12319"/>
                      <a:pt x="2912" y="11396"/>
                    </a:cubicBezTo>
                    <a:cubicBezTo>
                      <a:pt x="2912" y="8049"/>
                      <a:pt x="2834" y="4704"/>
                      <a:pt x="2781" y="1357"/>
                    </a:cubicBezTo>
                    <a:cubicBezTo>
                      <a:pt x="2775" y="712"/>
                      <a:pt x="2613" y="142"/>
                      <a:pt x="1833" y="25"/>
                    </a:cubicBezTo>
                    <a:cubicBezTo>
                      <a:pt x="1729" y="8"/>
                      <a:pt x="1624" y="0"/>
                      <a:pt x="1518" y="0"/>
                    </a:cubicBezTo>
                    <a:close/>
                  </a:path>
                </a:pathLst>
              </a:custGeom>
              <a:solidFill>
                <a:srgbClr val="FFBAA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95" name="Google Shape;3295;p41"/>
              <p:cNvSpPr/>
              <p:nvPr/>
            </p:nvSpPr>
            <p:spPr>
              <a:xfrm>
                <a:off x="1551125" y="2617900"/>
                <a:ext cx="74100" cy="33850"/>
              </a:xfrm>
              <a:custGeom>
                <a:rect b="b" l="l" r="r" t="t"/>
                <a:pathLst>
                  <a:path extrusionOk="0" h="1354" w="2964">
                    <a:moveTo>
                      <a:pt x="1827" y="0"/>
                    </a:moveTo>
                    <a:cubicBezTo>
                      <a:pt x="1767" y="39"/>
                      <a:pt x="1716" y="85"/>
                      <a:pt x="1671" y="138"/>
                    </a:cubicBezTo>
                    <a:cubicBezTo>
                      <a:pt x="1560" y="248"/>
                      <a:pt x="1476" y="390"/>
                      <a:pt x="1431" y="546"/>
                    </a:cubicBezTo>
                    <a:cubicBezTo>
                      <a:pt x="1393" y="544"/>
                      <a:pt x="1354" y="543"/>
                      <a:pt x="1316" y="543"/>
                    </a:cubicBezTo>
                    <a:cubicBezTo>
                      <a:pt x="1114" y="543"/>
                      <a:pt x="913" y="571"/>
                      <a:pt x="723" y="630"/>
                    </a:cubicBezTo>
                    <a:cubicBezTo>
                      <a:pt x="546" y="684"/>
                      <a:pt x="378" y="768"/>
                      <a:pt x="241" y="891"/>
                    </a:cubicBezTo>
                    <a:cubicBezTo>
                      <a:pt x="169" y="956"/>
                      <a:pt x="111" y="1028"/>
                      <a:pt x="66" y="1106"/>
                    </a:cubicBezTo>
                    <a:cubicBezTo>
                      <a:pt x="46" y="1145"/>
                      <a:pt x="0" y="1209"/>
                      <a:pt x="13" y="1262"/>
                    </a:cubicBezTo>
                    <a:cubicBezTo>
                      <a:pt x="13" y="1275"/>
                      <a:pt x="27" y="1287"/>
                      <a:pt x="39" y="1293"/>
                    </a:cubicBezTo>
                    <a:cubicBezTo>
                      <a:pt x="66" y="1307"/>
                      <a:pt x="85" y="1307"/>
                      <a:pt x="111" y="1314"/>
                    </a:cubicBezTo>
                    <a:cubicBezTo>
                      <a:pt x="358" y="1332"/>
                      <a:pt x="606" y="1346"/>
                      <a:pt x="852" y="1353"/>
                    </a:cubicBezTo>
                    <a:cubicBezTo>
                      <a:pt x="892" y="1353"/>
                      <a:pt x="932" y="1353"/>
                      <a:pt x="972" y="1353"/>
                    </a:cubicBezTo>
                    <a:cubicBezTo>
                      <a:pt x="1349" y="1353"/>
                      <a:pt x="1729" y="1327"/>
                      <a:pt x="2100" y="1281"/>
                    </a:cubicBezTo>
                    <a:cubicBezTo>
                      <a:pt x="2282" y="1262"/>
                      <a:pt x="2463" y="1229"/>
                      <a:pt x="2646" y="1203"/>
                    </a:cubicBezTo>
                    <a:cubicBezTo>
                      <a:pt x="2750" y="1184"/>
                      <a:pt x="2918" y="1158"/>
                      <a:pt x="2937" y="1028"/>
                    </a:cubicBezTo>
                    <a:cubicBezTo>
                      <a:pt x="2945" y="963"/>
                      <a:pt x="2945" y="897"/>
                      <a:pt x="2951" y="825"/>
                    </a:cubicBezTo>
                    <a:cubicBezTo>
                      <a:pt x="2957" y="684"/>
                      <a:pt x="2957" y="540"/>
                      <a:pt x="2951" y="397"/>
                    </a:cubicBezTo>
                    <a:cubicBezTo>
                      <a:pt x="2951" y="273"/>
                      <a:pt x="2964" y="131"/>
                      <a:pt x="2925" y="14"/>
                    </a:cubicBezTo>
                    <a:cubicBezTo>
                      <a:pt x="2749" y="59"/>
                      <a:pt x="2573" y="77"/>
                      <a:pt x="2392" y="77"/>
                    </a:cubicBezTo>
                    <a:cubicBezTo>
                      <a:pt x="2338" y="77"/>
                      <a:pt x="2284" y="75"/>
                      <a:pt x="2229" y="72"/>
                    </a:cubicBezTo>
                    <a:cubicBezTo>
                      <a:pt x="2093" y="66"/>
                      <a:pt x="1956" y="46"/>
                      <a:pt x="1827" y="0"/>
                    </a:cubicBezTo>
                    <a:close/>
                  </a:path>
                </a:pathLst>
              </a:custGeom>
              <a:solidFill>
                <a:srgbClr val="AFD9DB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96" name="Google Shape;3296;p41"/>
              <p:cNvSpPr/>
              <p:nvPr/>
            </p:nvSpPr>
            <p:spPr>
              <a:xfrm>
                <a:off x="1551125" y="2639700"/>
                <a:ext cx="73800" cy="12050"/>
              </a:xfrm>
              <a:custGeom>
                <a:rect b="b" l="l" r="r" t="t"/>
                <a:pathLst>
                  <a:path extrusionOk="0" h="482" w="2952">
                    <a:moveTo>
                      <a:pt x="2951" y="0"/>
                    </a:moveTo>
                    <a:cubicBezTo>
                      <a:pt x="2763" y="117"/>
                      <a:pt x="2463" y="130"/>
                      <a:pt x="2282" y="162"/>
                    </a:cubicBezTo>
                    <a:cubicBezTo>
                      <a:pt x="1872" y="234"/>
                      <a:pt x="1463" y="259"/>
                      <a:pt x="1047" y="259"/>
                    </a:cubicBezTo>
                    <a:cubicBezTo>
                      <a:pt x="723" y="253"/>
                      <a:pt x="403" y="240"/>
                      <a:pt x="85" y="208"/>
                    </a:cubicBezTo>
                    <a:cubicBezTo>
                      <a:pt x="78" y="220"/>
                      <a:pt x="72" y="226"/>
                      <a:pt x="66" y="234"/>
                    </a:cubicBezTo>
                    <a:cubicBezTo>
                      <a:pt x="46" y="273"/>
                      <a:pt x="0" y="337"/>
                      <a:pt x="13" y="390"/>
                    </a:cubicBezTo>
                    <a:cubicBezTo>
                      <a:pt x="13" y="403"/>
                      <a:pt x="27" y="415"/>
                      <a:pt x="39" y="421"/>
                    </a:cubicBezTo>
                    <a:cubicBezTo>
                      <a:pt x="66" y="435"/>
                      <a:pt x="85" y="435"/>
                      <a:pt x="111" y="442"/>
                    </a:cubicBezTo>
                    <a:cubicBezTo>
                      <a:pt x="358" y="460"/>
                      <a:pt x="606" y="474"/>
                      <a:pt x="852" y="481"/>
                    </a:cubicBezTo>
                    <a:cubicBezTo>
                      <a:pt x="892" y="481"/>
                      <a:pt x="932" y="481"/>
                      <a:pt x="972" y="481"/>
                    </a:cubicBezTo>
                    <a:cubicBezTo>
                      <a:pt x="1349" y="481"/>
                      <a:pt x="1729" y="455"/>
                      <a:pt x="2100" y="409"/>
                    </a:cubicBezTo>
                    <a:cubicBezTo>
                      <a:pt x="2282" y="390"/>
                      <a:pt x="2463" y="357"/>
                      <a:pt x="2646" y="331"/>
                    </a:cubicBezTo>
                    <a:cubicBezTo>
                      <a:pt x="2750" y="312"/>
                      <a:pt x="2918" y="286"/>
                      <a:pt x="2937" y="156"/>
                    </a:cubicBezTo>
                    <a:cubicBezTo>
                      <a:pt x="2945" y="103"/>
                      <a:pt x="2945" y="52"/>
                      <a:pt x="2951" y="0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97" name="Google Shape;3297;p41"/>
              <p:cNvSpPr/>
              <p:nvPr/>
            </p:nvSpPr>
            <p:spPr>
              <a:xfrm>
                <a:off x="1612700" y="2626050"/>
                <a:ext cx="8775" cy="8800"/>
              </a:xfrm>
              <a:custGeom>
                <a:rect b="b" l="l" r="r" t="t"/>
                <a:pathLst>
                  <a:path extrusionOk="0" h="352" w="351">
                    <a:moveTo>
                      <a:pt x="176" y="0"/>
                    </a:moveTo>
                    <a:cubicBezTo>
                      <a:pt x="78" y="0"/>
                      <a:pt x="0" y="78"/>
                      <a:pt x="0" y="175"/>
                    </a:cubicBezTo>
                    <a:cubicBezTo>
                      <a:pt x="0" y="273"/>
                      <a:pt x="78" y="351"/>
                      <a:pt x="176" y="351"/>
                    </a:cubicBezTo>
                    <a:cubicBezTo>
                      <a:pt x="273" y="351"/>
                      <a:pt x="351" y="273"/>
                      <a:pt x="351" y="175"/>
                    </a:cubicBezTo>
                    <a:cubicBezTo>
                      <a:pt x="351" y="78"/>
                      <a:pt x="273" y="0"/>
                      <a:pt x="176" y="0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98" name="Google Shape;3298;p41"/>
              <p:cNvSpPr/>
              <p:nvPr/>
            </p:nvSpPr>
            <p:spPr>
              <a:xfrm>
                <a:off x="1588475" y="2618750"/>
                <a:ext cx="10750" cy="9275"/>
              </a:xfrm>
              <a:custGeom>
                <a:rect b="b" l="l" r="r" t="t"/>
                <a:pathLst>
                  <a:path extrusionOk="0" h="371" w="430">
                    <a:moveTo>
                      <a:pt x="143" y="1"/>
                    </a:moveTo>
                    <a:cubicBezTo>
                      <a:pt x="116" y="1"/>
                      <a:pt x="89" y="8"/>
                      <a:pt x="66" y="26"/>
                    </a:cubicBezTo>
                    <a:cubicBezTo>
                      <a:pt x="27" y="51"/>
                      <a:pt x="1" y="97"/>
                      <a:pt x="21" y="143"/>
                    </a:cubicBezTo>
                    <a:cubicBezTo>
                      <a:pt x="33" y="188"/>
                      <a:pt x="72" y="227"/>
                      <a:pt x="111" y="253"/>
                    </a:cubicBezTo>
                    <a:cubicBezTo>
                      <a:pt x="195" y="317"/>
                      <a:pt x="300" y="356"/>
                      <a:pt x="404" y="370"/>
                    </a:cubicBezTo>
                    <a:cubicBezTo>
                      <a:pt x="429" y="370"/>
                      <a:pt x="429" y="331"/>
                      <a:pt x="404" y="331"/>
                    </a:cubicBezTo>
                    <a:cubicBezTo>
                      <a:pt x="294" y="317"/>
                      <a:pt x="189" y="272"/>
                      <a:pt x="105" y="194"/>
                    </a:cubicBezTo>
                    <a:cubicBezTo>
                      <a:pt x="72" y="168"/>
                      <a:pt x="27" y="116"/>
                      <a:pt x="66" y="71"/>
                    </a:cubicBezTo>
                    <a:cubicBezTo>
                      <a:pt x="87" y="50"/>
                      <a:pt x="111" y="43"/>
                      <a:pt x="137" y="43"/>
                    </a:cubicBezTo>
                    <a:cubicBezTo>
                      <a:pt x="168" y="43"/>
                      <a:pt x="200" y="54"/>
                      <a:pt x="228" y="65"/>
                    </a:cubicBezTo>
                    <a:cubicBezTo>
                      <a:pt x="230" y="65"/>
                      <a:pt x="232" y="65"/>
                      <a:pt x="234" y="65"/>
                    </a:cubicBezTo>
                    <a:cubicBezTo>
                      <a:pt x="256" y="65"/>
                      <a:pt x="260" y="31"/>
                      <a:pt x="242" y="26"/>
                    </a:cubicBezTo>
                    <a:cubicBezTo>
                      <a:pt x="210" y="11"/>
                      <a:pt x="176" y="1"/>
                      <a:pt x="143" y="1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99" name="Google Shape;3299;p41"/>
              <p:cNvSpPr/>
              <p:nvPr/>
            </p:nvSpPr>
            <p:spPr>
              <a:xfrm>
                <a:off x="1583600" y="2624725"/>
                <a:ext cx="10750" cy="9150"/>
              </a:xfrm>
              <a:custGeom>
                <a:rect b="b" l="l" r="r" t="t"/>
                <a:pathLst>
                  <a:path extrusionOk="0" h="366" w="430">
                    <a:moveTo>
                      <a:pt x="137" y="0"/>
                    </a:moveTo>
                    <a:cubicBezTo>
                      <a:pt x="109" y="0"/>
                      <a:pt x="83" y="6"/>
                      <a:pt x="60" y="21"/>
                    </a:cubicBezTo>
                    <a:cubicBezTo>
                      <a:pt x="21" y="46"/>
                      <a:pt x="1" y="92"/>
                      <a:pt x="15" y="144"/>
                    </a:cubicBezTo>
                    <a:cubicBezTo>
                      <a:pt x="33" y="189"/>
                      <a:pt x="72" y="222"/>
                      <a:pt x="111" y="248"/>
                    </a:cubicBezTo>
                    <a:cubicBezTo>
                      <a:pt x="196" y="312"/>
                      <a:pt x="294" y="351"/>
                      <a:pt x="405" y="365"/>
                    </a:cubicBezTo>
                    <a:cubicBezTo>
                      <a:pt x="429" y="365"/>
                      <a:pt x="423" y="326"/>
                      <a:pt x="405" y="326"/>
                    </a:cubicBezTo>
                    <a:cubicBezTo>
                      <a:pt x="294" y="312"/>
                      <a:pt x="189" y="267"/>
                      <a:pt x="105" y="195"/>
                    </a:cubicBezTo>
                    <a:cubicBezTo>
                      <a:pt x="66" y="163"/>
                      <a:pt x="27" y="111"/>
                      <a:pt x="66" y="66"/>
                    </a:cubicBezTo>
                    <a:cubicBezTo>
                      <a:pt x="87" y="45"/>
                      <a:pt x="111" y="38"/>
                      <a:pt x="137" y="38"/>
                    </a:cubicBezTo>
                    <a:cubicBezTo>
                      <a:pt x="168" y="38"/>
                      <a:pt x="200" y="49"/>
                      <a:pt x="228" y="60"/>
                    </a:cubicBezTo>
                    <a:cubicBezTo>
                      <a:pt x="230" y="60"/>
                      <a:pt x="232" y="60"/>
                      <a:pt x="233" y="60"/>
                    </a:cubicBezTo>
                    <a:cubicBezTo>
                      <a:pt x="250" y="60"/>
                      <a:pt x="259" y="32"/>
                      <a:pt x="235" y="21"/>
                    </a:cubicBezTo>
                    <a:cubicBezTo>
                      <a:pt x="206" y="9"/>
                      <a:pt x="171" y="0"/>
                      <a:pt x="137" y="0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00" name="Google Shape;3300;p41"/>
              <p:cNvSpPr/>
              <p:nvPr/>
            </p:nvSpPr>
            <p:spPr>
              <a:xfrm>
                <a:off x="1642450" y="2281350"/>
                <a:ext cx="172200" cy="223025"/>
              </a:xfrm>
              <a:custGeom>
                <a:rect b="b" l="l" r="r" t="t"/>
                <a:pathLst>
                  <a:path extrusionOk="0" h="8921" w="6888">
                    <a:moveTo>
                      <a:pt x="1309" y="0"/>
                    </a:moveTo>
                    <a:cubicBezTo>
                      <a:pt x="1203" y="0"/>
                      <a:pt x="1098" y="8"/>
                      <a:pt x="994" y="25"/>
                    </a:cubicBezTo>
                    <a:cubicBezTo>
                      <a:pt x="220" y="142"/>
                      <a:pt x="52" y="712"/>
                      <a:pt x="45" y="1357"/>
                    </a:cubicBezTo>
                    <a:cubicBezTo>
                      <a:pt x="13" y="3514"/>
                      <a:pt x="0" y="5685"/>
                      <a:pt x="298" y="7823"/>
                    </a:cubicBezTo>
                    <a:cubicBezTo>
                      <a:pt x="312" y="7952"/>
                      <a:pt x="331" y="8075"/>
                      <a:pt x="370" y="8199"/>
                    </a:cubicBezTo>
                    <a:cubicBezTo>
                      <a:pt x="545" y="8736"/>
                      <a:pt x="861" y="8921"/>
                      <a:pt x="1229" y="8921"/>
                    </a:cubicBezTo>
                    <a:cubicBezTo>
                      <a:pt x="1817" y="8921"/>
                      <a:pt x="2535" y="8449"/>
                      <a:pt x="3015" y="8192"/>
                    </a:cubicBezTo>
                    <a:cubicBezTo>
                      <a:pt x="3587" y="7887"/>
                      <a:pt x="4158" y="7569"/>
                      <a:pt x="4724" y="7244"/>
                    </a:cubicBezTo>
                    <a:cubicBezTo>
                      <a:pt x="4854" y="7166"/>
                      <a:pt x="4985" y="7088"/>
                      <a:pt x="5114" y="7016"/>
                    </a:cubicBezTo>
                    <a:cubicBezTo>
                      <a:pt x="5198" y="6972"/>
                      <a:pt x="5244" y="6949"/>
                      <a:pt x="5283" y="6949"/>
                    </a:cubicBezTo>
                    <a:cubicBezTo>
                      <a:pt x="5336" y="6949"/>
                      <a:pt x="5375" y="6990"/>
                      <a:pt x="5471" y="7074"/>
                    </a:cubicBezTo>
                    <a:cubicBezTo>
                      <a:pt x="5660" y="7250"/>
                      <a:pt x="5842" y="7433"/>
                      <a:pt x="6030" y="7608"/>
                    </a:cubicBezTo>
                    <a:cubicBezTo>
                      <a:pt x="6083" y="7679"/>
                      <a:pt x="6128" y="7757"/>
                      <a:pt x="6161" y="7841"/>
                    </a:cubicBezTo>
                    <a:cubicBezTo>
                      <a:pt x="6212" y="7958"/>
                      <a:pt x="6251" y="8082"/>
                      <a:pt x="6341" y="8186"/>
                    </a:cubicBezTo>
                    <a:cubicBezTo>
                      <a:pt x="6379" y="8236"/>
                      <a:pt x="6563" y="8433"/>
                      <a:pt x="6640" y="8433"/>
                    </a:cubicBezTo>
                    <a:cubicBezTo>
                      <a:pt x="6642" y="8433"/>
                      <a:pt x="6645" y="8433"/>
                      <a:pt x="6647" y="8433"/>
                    </a:cubicBezTo>
                    <a:cubicBezTo>
                      <a:pt x="6887" y="8387"/>
                      <a:pt x="6380" y="7146"/>
                      <a:pt x="6335" y="7029"/>
                    </a:cubicBezTo>
                    <a:cubicBezTo>
                      <a:pt x="6225" y="6731"/>
                      <a:pt x="6101" y="6438"/>
                      <a:pt x="5978" y="6146"/>
                    </a:cubicBezTo>
                    <a:cubicBezTo>
                      <a:pt x="5873" y="5913"/>
                      <a:pt x="5797" y="5802"/>
                      <a:pt x="5622" y="5802"/>
                    </a:cubicBezTo>
                    <a:cubicBezTo>
                      <a:pt x="5557" y="5802"/>
                      <a:pt x="5479" y="5817"/>
                      <a:pt x="5381" y="5847"/>
                    </a:cubicBezTo>
                    <a:cubicBezTo>
                      <a:pt x="4496" y="6113"/>
                      <a:pt x="3606" y="6341"/>
                      <a:pt x="2723" y="6606"/>
                    </a:cubicBezTo>
                    <a:cubicBezTo>
                      <a:pt x="2520" y="6672"/>
                      <a:pt x="2325" y="6731"/>
                      <a:pt x="2124" y="6795"/>
                    </a:cubicBezTo>
                    <a:cubicBezTo>
                      <a:pt x="2145" y="6692"/>
                      <a:pt x="2163" y="6588"/>
                      <a:pt x="2177" y="6483"/>
                    </a:cubicBezTo>
                    <a:cubicBezTo>
                      <a:pt x="2235" y="6126"/>
                      <a:pt x="2280" y="5775"/>
                      <a:pt x="2333" y="5418"/>
                    </a:cubicBezTo>
                    <a:cubicBezTo>
                      <a:pt x="2430" y="4359"/>
                      <a:pt x="2502" y="3300"/>
                      <a:pt x="2547" y="2239"/>
                    </a:cubicBezTo>
                    <a:cubicBezTo>
                      <a:pt x="2573" y="1681"/>
                      <a:pt x="2612" y="1096"/>
                      <a:pt x="2456" y="556"/>
                    </a:cubicBezTo>
                    <a:cubicBezTo>
                      <a:pt x="2372" y="251"/>
                      <a:pt x="2169" y="115"/>
                      <a:pt x="1872" y="56"/>
                    </a:cubicBezTo>
                    <a:cubicBezTo>
                      <a:pt x="1685" y="23"/>
                      <a:pt x="1496" y="0"/>
                      <a:pt x="1309" y="0"/>
                    </a:cubicBezTo>
                    <a:close/>
                  </a:path>
                </a:pathLst>
              </a:custGeom>
              <a:solidFill>
                <a:srgbClr val="FFBAA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01" name="Google Shape;3301;p41"/>
              <p:cNvSpPr/>
              <p:nvPr/>
            </p:nvSpPr>
            <p:spPr>
              <a:xfrm>
                <a:off x="1554350" y="2238400"/>
                <a:ext cx="207850" cy="368175"/>
              </a:xfrm>
              <a:custGeom>
                <a:rect b="b" l="l" r="r" t="t"/>
                <a:pathLst>
                  <a:path extrusionOk="0" h="14727" w="8314">
                    <a:moveTo>
                      <a:pt x="339" y="1"/>
                    </a:moveTo>
                    <a:lnTo>
                      <a:pt x="321" y="85"/>
                    </a:lnTo>
                    <a:cubicBezTo>
                      <a:pt x="313" y="111"/>
                      <a:pt x="313" y="144"/>
                      <a:pt x="307" y="169"/>
                    </a:cubicBezTo>
                    <a:cubicBezTo>
                      <a:pt x="235" y="540"/>
                      <a:pt x="165" y="936"/>
                      <a:pt x="126" y="1345"/>
                    </a:cubicBezTo>
                    <a:cubicBezTo>
                      <a:pt x="112" y="1398"/>
                      <a:pt x="112" y="1501"/>
                      <a:pt x="105" y="1534"/>
                    </a:cubicBezTo>
                    <a:cubicBezTo>
                      <a:pt x="99" y="1612"/>
                      <a:pt x="87" y="1696"/>
                      <a:pt x="79" y="1774"/>
                    </a:cubicBezTo>
                    <a:cubicBezTo>
                      <a:pt x="1" y="2646"/>
                      <a:pt x="99" y="3528"/>
                      <a:pt x="157" y="4400"/>
                    </a:cubicBezTo>
                    <a:cubicBezTo>
                      <a:pt x="177" y="4628"/>
                      <a:pt x="190" y="4868"/>
                      <a:pt x="210" y="5102"/>
                    </a:cubicBezTo>
                    <a:cubicBezTo>
                      <a:pt x="288" y="6389"/>
                      <a:pt x="399" y="7655"/>
                      <a:pt x="547" y="8878"/>
                    </a:cubicBezTo>
                    <a:cubicBezTo>
                      <a:pt x="696" y="10151"/>
                      <a:pt x="891" y="11412"/>
                      <a:pt x="1119" y="12621"/>
                    </a:cubicBezTo>
                    <a:cubicBezTo>
                      <a:pt x="1139" y="12724"/>
                      <a:pt x="1158" y="12828"/>
                      <a:pt x="1178" y="12933"/>
                    </a:cubicBezTo>
                    <a:cubicBezTo>
                      <a:pt x="1288" y="13491"/>
                      <a:pt x="1405" y="14070"/>
                      <a:pt x="1548" y="14694"/>
                    </a:cubicBezTo>
                    <a:cubicBezTo>
                      <a:pt x="1554" y="14712"/>
                      <a:pt x="1568" y="14727"/>
                      <a:pt x="1587" y="14727"/>
                    </a:cubicBezTo>
                    <a:cubicBezTo>
                      <a:pt x="1704" y="14719"/>
                      <a:pt x="1827" y="14719"/>
                      <a:pt x="1983" y="14712"/>
                    </a:cubicBezTo>
                    <a:cubicBezTo>
                      <a:pt x="2250" y="14712"/>
                      <a:pt x="2523" y="14706"/>
                      <a:pt x="2789" y="14700"/>
                    </a:cubicBezTo>
                    <a:cubicBezTo>
                      <a:pt x="2808" y="14700"/>
                      <a:pt x="2828" y="14680"/>
                      <a:pt x="2828" y="14661"/>
                    </a:cubicBezTo>
                    <a:lnTo>
                      <a:pt x="2828" y="14622"/>
                    </a:lnTo>
                    <a:cubicBezTo>
                      <a:pt x="2841" y="14128"/>
                      <a:pt x="2855" y="13621"/>
                      <a:pt x="2855" y="13114"/>
                    </a:cubicBezTo>
                    <a:cubicBezTo>
                      <a:pt x="2855" y="10625"/>
                      <a:pt x="2808" y="8090"/>
                      <a:pt x="2769" y="5648"/>
                    </a:cubicBezTo>
                    <a:cubicBezTo>
                      <a:pt x="2757" y="4790"/>
                      <a:pt x="2738" y="3932"/>
                      <a:pt x="2724" y="3075"/>
                    </a:cubicBezTo>
                    <a:lnTo>
                      <a:pt x="2724" y="2990"/>
                    </a:lnTo>
                    <a:cubicBezTo>
                      <a:pt x="2808" y="3015"/>
                      <a:pt x="2886" y="3036"/>
                      <a:pt x="2958" y="3048"/>
                    </a:cubicBezTo>
                    <a:cubicBezTo>
                      <a:pt x="3011" y="3056"/>
                      <a:pt x="3063" y="3060"/>
                      <a:pt x="3114" y="3060"/>
                    </a:cubicBezTo>
                    <a:cubicBezTo>
                      <a:pt x="3261" y="3060"/>
                      <a:pt x="3396" y="3029"/>
                      <a:pt x="3518" y="2990"/>
                    </a:cubicBezTo>
                    <a:lnTo>
                      <a:pt x="3518" y="3075"/>
                    </a:lnTo>
                    <a:cubicBezTo>
                      <a:pt x="3504" y="3932"/>
                      <a:pt x="3485" y="4790"/>
                      <a:pt x="3471" y="5648"/>
                    </a:cubicBezTo>
                    <a:cubicBezTo>
                      <a:pt x="3465" y="6057"/>
                      <a:pt x="3459" y="6473"/>
                      <a:pt x="3452" y="6889"/>
                    </a:cubicBezTo>
                    <a:cubicBezTo>
                      <a:pt x="3459" y="7214"/>
                      <a:pt x="3459" y="7538"/>
                      <a:pt x="3465" y="7864"/>
                    </a:cubicBezTo>
                    <a:cubicBezTo>
                      <a:pt x="3479" y="8324"/>
                      <a:pt x="3504" y="8792"/>
                      <a:pt x="3596" y="9248"/>
                    </a:cubicBezTo>
                    <a:cubicBezTo>
                      <a:pt x="3666" y="9586"/>
                      <a:pt x="3770" y="9937"/>
                      <a:pt x="3978" y="10210"/>
                    </a:cubicBezTo>
                    <a:cubicBezTo>
                      <a:pt x="4089" y="10411"/>
                      <a:pt x="4238" y="10547"/>
                      <a:pt x="4421" y="10618"/>
                    </a:cubicBezTo>
                    <a:cubicBezTo>
                      <a:pt x="4524" y="10657"/>
                      <a:pt x="4635" y="10678"/>
                      <a:pt x="4751" y="10678"/>
                    </a:cubicBezTo>
                    <a:cubicBezTo>
                      <a:pt x="5252" y="10678"/>
                      <a:pt x="5837" y="10346"/>
                      <a:pt x="6286" y="10093"/>
                    </a:cubicBezTo>
                    <a:cubicBezTo>
                      <a:pt x="6383" y="10040"/>
                      <a:pt x="6473" y="9988"/>
                      <a:pt x="6559" y="9943"/>
                    </a:cubicBezTo>
                    <a:cubicBezTo>
                      <a:pt x="7111" y="9650"/>
                      <a:pt x="7670" y="9338"/>
                      <a:pt x="8267" y="8995"/>
                    </a:cubicBezTo>
                    <a:lnTo>
                      <a:pt x="8314" y="8968"/>
                    </a:lnTo>
                    <a:lnTo>
                      <a:pt x="8300" y="8942"/>
                    </a:lnTo>
                    <a:cubicBezTo>
                      <a:pt x="8281" y="8878"/>
                      <a:pt x="8261" y="8812"/>
                      <a:pt x="8236" y="8747"/>
                    </a:cubicBezTo>
                    <a:cubicBezTo>
                      <a:pt x="8144" y="8468"/>
                      <a:pt x="8041" y="8215"/>
                      <a:pt x="7924" y="7961"/>
                    </a:cubicBezTo>
                    <a:cubicBezTo>
                      <a:pt x="7910" y="7922"/>
                      <a:pt x="7891" y="7889"/>
                      <a:pt x="7877" y="7850"/>
                    </a:cubicBezTo>
                    <a:lnTo>
                      <a:pt x="7864" y="7825"/>
                    </a:lnTo>
                    <a:lnTo>
                      <a:pt x="7690" y="7870"/>
                    </a:lnTo>
                    <a:cubicBezTo>
                      <a:pt x="7208" y="8006"/>
                      <a:pt x="6721" y="8143"/>
                      <a:pt x="6233" y="8293"/>
                    </a:cubicBezTo>
                    <a:cubicBezTo>
                      <a:pt x="6071" y="8338"/>
                      <a:pt x="5909" y="8390"/>
                      <a:pt x="5747" y="8441"/>
                    </a:cubicBezTo>
                    <a:cubicBezTo>
                      <a:pt x="5779" y="8123"/>
                      <a:pt x="5818" y="7805"/>
                      <a:pt x="5843" y="7481"/>
                    </a:cubicBezTo>
                    <a:cubicBezTo>
                      <a:pt x="5863" y="7370"/>
                      <a:pt x="5876" y="7259"/>
                      <a:pt x="5896" y="7142"/>
                    </a:cubicBezTo>
                    <a:cubicBezTo>
                      <a:pt x="5935" y="6707"/>
                      <a:pt x="5966" y="6258"/>
                      <a:pt x="5999" y="5810"/>
                    </a:cubicBezTo>
                    <a:cubicBezTo>
                      <a:pt x="6052" y="5310"/>
                      <a:pt x="6083" y="4803"/>
                      <a:pt x="6110" y="4302"/>
                    </a:cubicBezTo>
                    <a:cubicBezTo>
                      <a:pt x="6143" y="3801"/>
                      <a:pt x="6155" y="3294"/>
                      <a:pt x="6161" y="2795"/>
                    </a:cubicBezTo>
                    <a:cubicBezTo>
                      <a:pt x="6169" y="2483"/>
                      <a:pt x="6175" y="2172"/>
                      <a:pt x="6161" y="1860"/>
                    </a:cubicBezTo>
                    <a:cubicBezTo>
                      <a:pt x="6155" y="1704"/>
                      <a:pt x="6149" y="1540"/>
                      <a:pt x="6130" y="1384"/>
                    </a:cubicBezTo>
                    <a:cubicBezTo>
                      <a:pt x="6122" y="1339"/>
                      <a:pt x="6122" y="1300"/>
                      <a:pt x="6110" y="1275"/>
                    </a:cubicBezTo>
                    <a:cubicBezTo>
                      <a:pt x="6071" y="891"/>
                      <a:pt x="6005" y="514"/>
                      <a:pt x="5935" y="169"/>
                    </a:cubicBezTo>
                    <a:lnTo>
                      <a:pt x="5927" y="130"/>
                    </a:lnTo>
                    <a:lnTo>
                      <a:pt x="5909" y="136"/>
                    </a:lnTo>
                    <a:cubicBezTo>
                      <a:pt x="5414" y="234"/>
                      <a:pt x="4914" y="253"/>
                      <a:pt x="4532" y="261"/>
                    </a:cubicBezTo>
                    <a:lnTo>
                      <a:pt x="4440" y="267"/>
                    </a:lnTo>
                    <a:cubicBezTo>
                      <a:pt x="4115" y="270"/>
                      <a:pt x="3782" y="275"/>
                      <a:pt x="3448" y="275"/>
                    </a:cubicBezTo>
                    <a:cubicBezTo>
                      <a:pt x="3100" y="275"/>
                      <a:pt x="2750" y="270"/>
                      <a:pt x="2406" y="253"/>
                    </a:cubicBezTo>
                    <a:cubicBezTo>
                      <a:pt x="1724" y="222"/>
                      <a:pt x="1035" y="136"/>
                      <a:pt x="360" y="7"/>
                    </a:cubicBezTo>
                    <a:lnTo>
                      <a:pt x="339" y="1"/>
                    </a:lnTo>
                    <a:close/>
                  </a:path>
                </a:pathLst>
              </a:custGeom>
              <a:solidFill>
                <a:srgbClr val="AC6C3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02" name="Google Shape;3302;p41"/>
              <p:cNvSpPr/>
              <p:nvPr/>
            </p:nvSpPr>
            <p:spPr>
              <a:xfrm>
                <a:off x="1762325" y="2424025"/>
                <a:ext cx="50725" cy="69075"/>
              </a:xfrm>
              <a:custGeom>
                <a:rect b="b" l="l" r="r" t="t"/>
                <a:pathLst>
                  <a:path extrusionOk="0" h="2763" w="2029">
                    <a:moveTo>
                      <a:pt x="996" y="1"/>
                    </a:moveTo>
                    <a:cubicBezTo>
                      <a:pt x="989" y="1"/>
                      <a:pt x="983" y="1"/>
                      <a:pt x="976" y="2"/>
                    </a:cubicBezTo>
                    <a:cubicBezTo>
                      <a:pt x="904" y="10"/>
                      <a:pt x="838" y="29"/>
                      <a:pt x="774" y="41"/>
                    </a:cubicBezTo>
                    <a:cubicBezTo>
                      <a:pt x="631" y="74"/>
                      <a:pt x="494" y="113"/>
                      <a:pt x="358" y="158"/>
                    </a:cubicBezTo>
                    <a:cubicBezTo>
                      <a:pt x="241" y="197"/>
                      <a:pt x="98" y="224"/>
                      <a:pt x="1" y="289"/>
                    </a:cubicBezTo>
                    <a:cubicBezTo>
                      <a:pt x="118" y="497"/>
                      <a:pt x="196" y="704"/>
                      <a:pt x="247" y="946"/>
                    </a:cubicBezTo>
                    <a:cubicBezTo>
                      <a:pt x="274" y="1076"/>
                      <a:pt x="299" y="1219"/>
                      <a:pt x="293" y="1355"/>
                    </a:cubicBezTo>
                    <a:cubicBezTo>
                      <a:pt x="346" y="1394"/>
                      <a:pt x="403" y="1433"/>
                      <a:pt x="463" y="1465"/>
                    </a:cubicBezTo>
                    <a:cubicBezTo>
                      <a:pt x="604" y="1537"/>
                      <a:pt x="760" y="1582"/>
                      <a:pt x="923" y="1582"/>
                    </a:cubicBezTo>
                    <a:cubicBezTo>
                      <a:pt x="982" y="1816"/>
                      <a:pt x="1066" y="2038"/>
                      <a:pt x="1196" y="2239"/>
                    </a:cubicBezTo>
                    <a:cubicBezTo>
                      <a:pt x="1300" y="2395"/>
                      <a:pt x="1430" y="2531"/>
                      <a:pt x="1585" y="2629"/>
                    </a:cubicBezTo>
                    <a:cubicBezTo>
                      <a:pt x="1663" y="2680"/>
                      <a:pt x="1749" y="2719"/>
                      <a:pt x="1840" y="2740"/>
                    </a:cubicBezTo>
                    <a:cubicBezTo>
                      <a:pt x="1868" y="2744"/>
                      <a:pt x="1916" y="2762"/>
                      <a:pt x="1955" y="2762"/>
                    </a:cubicBezTo>
                    <a:cubicBezTo>
                      <a:pt x="1971" y="2762"/>
                      <a:pt x="1985" y="2760"/>
                      <a:pt x="1996" y="2752"/>
                    </a:cubicBezTo>
                    <a:cubicBezTo>
                      <a:pt x="2008" y="2740"/>
                      <a:pt x="2022" y="2732"/>
                      <a:pt x="2028" y="2713"/>
                    </a:cubicBezTo>
                    <a:cubicBezTo>
                      <a:pt x="2028" y="2687"/>
                      <a:pt x="2028" y="2662"/>
                      <a:pt x="2022" y="2641"/>
                    </a:cubicBezTo>
                    <a:cubicBezTo>
                      <a:pt x="1975" y="2395"/>
                      <a:pt x="1924" y="2155"/>
                      <a:pt x="1858" y="1921"/>
                    </a:cubicBezTo>
                    <a:cubicBezTo>
                      <a:pt x="1749" y="1517"/>
                      <a:pt x="1612" y="1121"/>
                      <a:pt x="1444" y="731"/>
                    </a:cubicBezTo>
                    <a:cubicBezTo>
                      <a:pt x="1372" y="569"/>
                      <a:pt x="1294" y="400"/>
                      <a:pt x="1216" y="230"/>
                    </a:cubicBezTo>
                    <a:cubicBezTo>
                      <a:pt x="1179" y="145"/>
                      <a:pt x="1107" y="1"/>
                      <a:pt x="996" y="1"/>
                    </a:cubicBezTo>
                    <a:close/>
                  </a:path>
                </a:pathLst>
              </a:custGeom>
              <a:solidFill>
                <a:srgbClr val="AFD9DB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03" name="Google Shape;3303;p41"/>
              <p:cNvSpPr/>
              <p:nvPr/>
            </p:nvSpPr>
            <p:spPr>
              <a:xfrm>
                <a:off x="1782650" y="2424025"/>
                <a:ext cx="30400" cy="69075"/>
              </a:xfrm>
              <a:custGeom>
                <a:rect b="b" l="l" r="r" t="t"/>
                <a:pathLst>
                  <a:path extrusionOk="0" h="2763" w="1216">
                    <a:moveTo>
                      <a:pt x="183" y="1"/>
                    </a:moveTo>
                    <a:cubicBezTo>
                      <a:pt x="176" y="1"/>
                      <a:pt x="170" y="1"/>
                      <a:pt x="163" y="2"/>
                    </a:cubicBezTo>
                    <a:cubicBezTo>
                      <a:pt x="103" y="10"/>
                      <a:pt x="52" y="23"/>
                      <a:pt x="0" y="35"/>
                    </a:cubicBezTo>
                    <a:cubicBezTo>
                      <a:pt x="169" y="179"/>
                      <a:pt x="266" y="464"/>
                      <a:pt x="344" y="626"/>
                    </a:cubicBezTo>
                    <a:cubicBezTo>
                      <a:pt x="526" y="1004"/>
                      <a:pt x="670" y="1394"/>
                      <a:pt x="780" y="1790"/>
                    </a:cubicBezTo>
                    <a:cubicBezTo>
                      <a:pt x="865" y="2102"/>
                      <a:pt x="936" y="2414"/>
                      <a:pt x="994" y="2732"/>
                    </a:cubicBezTo>
                    <a:cubicBezTo>
                      <a:pt x="1006" y="2732"/>
                      <a:pt x="1014" y="2740"/>
                      <a:pt x="1027" y="2740"/>
                    </a:cubicBezTo>
                    <a:cubicBezTo>
                      <a:pt x="1055" y="2744"/>
                      <a:pt x="1103" y="2762"/>
                      <a:pt x="1142" y="2762"/>
                    </a:cubicBezTo>
                    <a:cubicBezTo>
                      <a:pt x="1158" y="2762"/>
                      <a:pt x="1172" y="2760"/>
                      <a:pt x="1183" y="2752"/>
                    </a:cubicBezTo>
                    <a:cubicBezTo>
                      <a:pt x="1195" y="2740"/>
                      <a:pt x="1209" y="2732"/>
                      <a:pt x="1215" y="2713"/>
                    </a:cubicBezTo>
                    <a:cubicBezTo>
                      <a:pt x="1215" y="2687"/>
                      <a:pt x="1215" y="2662"/>
                      <a:pt x="1209" y="2641"/>
                    </a:cubicBezTo>
                    <a:cubicBezTo>
                      <a:pt x="1162" y="2395"/>
                      <a:pt x="1111" y="2155"/>
                      <a:pt x="1045" y="1921"/>
                    </a:cubicBezTo>
                    <a:cubicBezTo>
                      <a:pt x="936" y="1517"/>
                      <a:pt x="799" y="1121"/>
                      <a:pt x="631" y="731"/>
                    </a:cubicBezTo>
                    <a:cubicBezTo>
                      <a:pt x="559" y="569"/>
                      <a:pt x="481" y="400"/>
                      <a:pt x="403" y="230"/>
                    </a:cubicBezTo>
                    <a:cubicBezTo>
                      <a:pt x="366" y="145"/>
                      <a:pt x="294" y="1"/>
                      <a:pt x="183" y="1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04" name="Google Shape;3304;p41"/>
              <p:cNvSpPr/>
              <p:nvPr/>
            </p:nvSpPr>
            <p:spPr>
              <a:xfrm>
                <a:off x="1771100" y="2430425"/>
                <a:ext cx="9775" cy="8875"/>
              </a:xfrm>
              <a:custGeom>
                <a:rect b="b" l="l" r="r" t="t"/>
                <a:pathLst>
                  <a:path extrusionOk="0" h="355" w="391">
                    <a:moveTo>
                      <a:pt x="193" y="0"/>
                    </a:moveTo>
                    <a:cubicBezTo>
                      <a:pt x="177" y="0"/>
                      <a:pt x="160" y="2"/>
                      <a:pt x="143" y="7"/>
                    </a:cubicBezTo>
                    <a:cubicBezTo>
                      <a:pt x="52" y="33"/>
                      <a:pt x="1" y="130"/>
                      <a:pt x="26" y="228"/>
                    </a:cubicBezTo>
                    <a:cubicBezTo>
                      <a:pt x="47" y="302"/>
                      <a:pt x="116" y="355"/>
                      <a:pt x="189" y="355"/>
                    </a:cubicBezTo>
                    <a:cubicBezTo>
                      <a:pt x="206" y="355"/>
                      <a:pt x="224" y="352"/>
                      <a:pt x="241" y="345"/>
                    </a:cubicBezTo>
                    <a:cubicBezTo>
                      <a:pt x="338" y="319"/>
                      <a:pt x="391" y="222"/>
                      <a:pt x="364" y="130"/>
                    </a:cubicBezTo>
                    <a:cubicBezTo>
                      <a:pt x="342" y="50"/>
                      <a:pt x="272" y="0"/>
                      <a:pt x="193" y="0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05" name="Google Shape;3305;p41"/>
              <p:cNvSpPr/>
              <p:nvPr/>
            </p:nvSpPr>
            <p:spPr>
              <a:xfrm>
                <a:off x="1771425" y="2452975"/>
                <a:ext cx="7825" cy="11675"/>
              </a:xfrm>
              <a:custGeom>
                <a:rect b="b" l="l" r="r" t="t"/>
                <a:pathLst>
                  <a:path extrusionOk="0" h="467" w="313">
                    <a:moveTo>
                      <a:pt x="276" y="1"/>
                    </a:moveTo>
                    <a:cubicBezTo>
                      <a:pt x="263" y="1"/>
                      <a:pt x="250" y="12"/>
                      <a:pt x="255" y="28"/>
                    </a:cubicBezTo>
                    <a:cubicBezTo>
                      <a:pt x="273" y="131"/>
                      <a:pt x="255" y="248"/>
                      <a:pt x="208" y="346"/>
                    </a:cubicBezTo>
                    <a:cubicBezTo>
                      <a:pt x="192" y="383"/>
                      <a:pt x="168" y="425"/>
                      <a:pt x="127" y="425"/>
                    </a:cubicBezTo>
                    <a:cubicBezTo>
                      <a:pt x="119" y="425"/>
                      <a:pt x="109" y="423"/>
                      <a:pt x="99" y="418"/>
                    </a:cubicBezTo>
                    <a:cubicBezTo>
                      <a:pt x="39" y="392"/>
                      <a:pt x="39" y="320"/>
                      <a:pt x="46" y="268"/>
                    </a:cubicBezTo>
                    <a:cubicBezTo>
                      <a:pt x="46" y="255"/>
                      <a:pt x="36" y="249"/>
                      <a:pt x="26" y="249"/>
                    </a:cubicBezTo>
                    <a:cubicBezTo>
                      <a:pt x="16" y="249"/>
                      <a:pt x="7" y="255"/>
                      <a:pt x="7" y="268"/>
                    </a:cubicBezTo>
                    <a:cubicBezTo>
                      <a:pt x="0" y="326"/>
                      <a:pt x="7" y="398"/>
                      <a:pt x="52" y="437"/>
                    </a:cubicBezTo>
                    <a:cubicBezTo>
                      <a:pt x="75" y="456"/>
                      <a:pt x="102" y="466"/>
                      <a:pt x="129" y="466"/>
                    </a:cubicBezTo>
                    <a:cubicBezTo>
                      <a:pt x="148" y="466"/>
                      <a:pt x="167" y="461"/>
                      <a:pt x="183" y="451"/>
                    </a:cubicBezTo>
                    <a:cubicBezTo>
                      <a:pt x="222" y="418"/>
                      <a:pt x="240" y="373"/>
                      <a:pt x="261" y="326"/>
                    </a:cubicBezTo>
                    <a:cubicBezTo>
                      <a:pt x="300" y="229"/>
                      <a:pt x="312" y="119"/>
                      <a:pt x="294" y="14"/>
                    </a:cubicBezTo>
                    <a:cubicBezTo>
                      <a:pt x="291" y="5"/>
                      <a:pt x="283" y="1"/>
                      <a:pt x="276" y="1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06" name="Google Shape;3306;p41"/>
              <p:cNvSpPr/>
              <p:nvPr/>
            </p:nvSpPr>
            <p:spPr>
              <a:xfrm>
                <a:off x="1778400" y="2456075"/>
                <a:ext cx="7825" cy="11650"/>
              </a:xfrm>
              <a:custGeom>
                <a:rect b="b" l="l" r="r" t="t"/>
                <a:pathLst>
                  <a:path extrusionOk="0" h="466" w="313">
                    <a:moveTo>
                      <a:pt x="276" y="0"/>
                    </a:moveTo>
                    <a:cubicBezTo>
                      <a:pt x="264" y="0"/>
                      <a:pt x="251" y="11"/>
                      <a:pt x="255" y="27"/>
                    </a:cubicBezTo>
                    <a:cubicBezTo>
                      <a:pt x="273" y="132"/>
                      <a:pt x="261" y="249"/>
                      <a:pt x="209" y="346"/>
                    </a:cubicBezTo>
                    <a:cubicBezTo>
                      <a:pt x="193" y="382"/>
                      <a:pt x="168" y="424"/>
                      <a:pt x="128" y="424"/>
                    </a:cubicBezTo>
                    <a:cubicBezTo>
                      <a:pt x="119" y="424"/>
                      <a:pt x="109" y="422"/>
                      <a:pt x="99" y="417"/>
                    </a:cubicBezTo>
                    <a:cubicBezTo>
                      <a:pt x="46" y="391"/>
                      <a:pt x="39" y="319"/>
                      <a:pt x="46" y="268"/>
                    </a:cubicBezTo>
                    <a:cubicBezTo>
                      <a:pt x="50" y="254"/>
                      <a:pt x="42" y="248"/>
                      <a:pt x="32" y="248"/>
                    </a:cubicBezTo>
                    <a:cubicBezTo>
                      <a:pt x="22" y="248"/>
                      <a:pt x="11" y="254"/>
                      <a:pt x="7" y="268"/>
                    </a:cubicBezTo>
                    <a:cubicBezTo>
                      <a:pt x="0" y="327"/>
                      <a:pt x="7" y="397"/>
                      <a:pt x="60" y="436"/>
                    </a:cubicBezTo>
                    <a:cubicBezTo>
                      <a:pt x="79" y="455"/>
                      <a:pt x="105" y="465"/>
                      <a:pt x="130" y="465"/>
                    </a:cubicBezTo>
                    <a:cubicBezTo>
                      <a:pt x="149" y="465"/>
                      <a:pt x="167" y="460"/>
                      <a:pt x="183" y="450"/>
                    </a:cubicBezTo>
                    <a:cubicBezTo>
                      <a:pt x="228" y="417"/>
                      <a:pt x="248" y="372"/>
                      <a:pt x="261" y="327"/>
                    </a:cubicBezTo>
                    <a:cubicBezTo>
                      <a:pt x="300" y="229"/>
                      <a:pt x="312" y="118"/>
                      <a:pt x="294" y="15"/>
                    </a:cubicBezTo>
                    <a:cubicBezTo>
                      <a:pt x="291" y="5"/>
                      <a:pt x="284" y="0"/>
                      <a:pt x="276" y="0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07" name="Google Shape;3307;p41"/>
              <p:cNvSpPr/>
              <p:nvPr/>
            </p:nvSpPr>
            <p:spPr>
              <a:xfrm>
                <a:off x="1684675" y="2292675"/>
                <a:ext cx="23925" cy="42100"/>
              </a:xfrm>
              <a:custGeom>
                <a:rect b="b" l="l" r="r" t="t"/>
                <a:pathLst>
                  <a:path extrusionOk="0" h="1684" w="957">
                    <a:moveTo>
                      <a:pt x="956" y="1"/>
                    </a:moveTo>
                    <a:cubicBezTo>
                      <a:pt x="644" y="26"/>
                      <a:pt x="332" y="46"/>
                      <a:pt x="20" y="52"/>
                    </a:cubicBezTo>
                    <a:cubicBezTo>
                      <a:pt x="0" y="52"/>
                      <a:pt x="0" y="64"/>
                      <a:pt x="6" y="79"/>
                    </a:cubicBezTo>
                    <a:cubicBezTo>
                      <a:pt x="0" y="79"/>
                      <a:pt x="0" y="85"/>
                      <a:pt x="0" y="91"/>
                    </a:cubicBezTo>
                    <a:cubicBezTo>
                      <a:pt x="0" y="208"/>
                      <a:pt x="0" y="325"/>
                      <a:pt x="6" y="442"/>
                    </a:cubicBezTo>
                    <a:cubicBezTo>
                      <a:pt x="6" y="553"/>
                      <a:pt x="6" y="670"/>
                      <a:pt x="27" y="787"/>
                    </a:cubicBezTo>
                    <a:cubicBezTo>
                      <a:pt x="72" y="1099"/>
                      <a:pt x="267" y="1384"/>
                      <a:pt x="546" y="1546"/>
                    </a:cubicBezTo>
                    <a:cubicBezTo>
                      <a:pt x="663" y="1618"/>
                      <a:pt x="786" y="1663"/>
                      <a:pt x="923" y="1683"/>
                    </a:cubicBezTo>
                    <a:lnTo>
                      <a:pt x="923" y="1644"/>
                    </a:lnTo>
                    <a:cubicBezTo>
                      <a:pt x="618" y="1591"/>
                      <a:pt x="351" y="1410"/>
                      <a:pt x="195" y="1144"/>
                    </a:cubicBezTo>
                    <a:cubicBezTo>
                      <a:pt x="111" y="1000"/>
                      <a:pt x="66" y="844"/>
                      <a:pt x="52" y="682"/>
                    </a:cubicBezTo>
                    <a:cubicBezTo>
                      <a:pt x="45" y="578"/>
                      <a:pt x="45" y="481"/>
                      <a:pt x="45" y="383"/>
                    </a:cubicBezTo>
                    <a:cubicBezTo>
                      <a:pt x="39" y="286"/>
                      <a:pt x="39" y="188"/>
                      <a:pt x="39" y="91"/>
                    </a:cubicBezTo>
                    <a:cubicBezTo>
                      <a:pt x="345" y="79"/>
                      <a:pt x="650" y="64"/>
                      <a:pt x="956" y="40"/>
                    </a:cubicBezTo>
                    <a:lnTo>
                      <a:pt x="956" y="1"/>
                    </a:ln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08" name="Google Shape;3308;p41"/>
              <p:cNvSpPr/>
              <p:nvPr/>
            </p:nvSpPr>
            <p:spPr>
              <a:xfrm>
                <a:off x="1555675" y="2292475"/>
                <a:ext cx="24400" cy="42300"/>
              </a:xfrm>
              <a:custGeom>
                <a:rect b="b" l="l" r="r" t="t"/>
                <a:pathLst>
                  <a:path extrusionOk="0" h="1692" w="976">
                    <a:moveTo>
                      <a:pt x="7" y="1"/>
                    </a:moveTo>
                    <a:cubicBezTo>
                      <a:pt x="7" y="21"/>
                      <a:pt x="7" y="34"/>
                      <a:pt x="1" y="48"/>
                    </a:cubicBezTo>
                    <a:cubicBezTo>
                      <a:pt x="313" y="72"/>
                      <a:pt x="625" y="87"/>
                      <a:pt x="937" y="99"/>
                    </a:cubicBezTo>
                    <a:cubicBezTo>
                      <a:pt x="930" y="196"/>
                      <a:pt x="930" y="294"/>
                      <a:pt x="930" y="391"/>
                    </a:cubicBezTo>
                    <a:cubicBezTo>
                      <a:pt x="930" y="489"/>
                      <a:pt x="930" y="586"/>
                      <a:pt x="923" y="690"/>
                    </a:cubicBezTo>
                    <a:cubicBezTo>
                      <a:pt x="910" y="852"/>
                      <a:pt x="865" y="1008"/>
                      <a:pt x="781" y="1152"/>
                    </a:cubicBezTo>
                    <a:cubicBezTo>
                      <a:pt x="625" y="1412"/>
                      <a:pt x="364" y="1593"/>
                      <a:pt x="65" y="1652"/>
                    </a:cubicBezTo>
                    <a:lnTo>
                      <a:pt x="65" y="1691"/>
                    </a:lnTo>
                    <a:cubicBezTo>
                      <a:pt x="196" y="1665"/>
                      <a:pt x="319" y="1626"/>
                      <a:pt x="430" y="1554"/>
                    </a:cubicBezTo>
                    <a:cubicBezTo>
                      <a:pt x="703" y="1392"/>
                      <a:pt x="898" y="1107"/>
                      <a:pt x="949" y="795"/>
                    </a:cubicBezTo>
                    <a:cubicBezTo>
                      <a:pt x="969" y="678"/>
                      <a:pt x="969" y="561"/>
                      <a:pt x="969" y="450"/>
                    </a:cubicBezTo>
                    <a:cubicBezTo>
                      <a:pt x="969" y="333"/>
                      <a:pt x="969" y="216"/>
                      <a:pt x="976" y="99"/>
                    </a:cubicBezTo>
                    <a:cubicBezTo>
                      <a:pt x="976" y="93"/>
                      <a:pt x="969" y="87"/>
                      <a:pt x="969" y="87"/>
                    </a:cubicBezTo>
                    <a:cubicBezTo>
                      <a:pt x="976" y="72"/>
                      <a:pt x="969" y="60"/>
                      <a:pt x="955" y="60"/>
                    </a:cubicBezTo>
                    <a:cubicBezTo>
                      <a:pt x="637" y="54"/>
                      <a:pt x="319" y="34"/>
                      <a:pt x="7" y="1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309" name="Google Shape;3309;p41"/>
            <p:cNvSpPr/>
            <p:nvPr/>
          </p:nvSpPr>
          <p:spPr>
            <a:xfrm>
              <a:off x="86900" y="1972850"/>
              <a:ext cx="153700" cy="170300"/>
            </a:xfrm>
            <a:custGeom>
              <a:rect b="b" l="l" r="r" t="t"/>
              <a:pathLst>
                <a:path extrusionOk="0" h="6812" w="6148">
                  <a:moveTo>
                    <a:pt x="3005" y="0"/>
                  </a:moveTo>
                  <a:cubicBezTo>
                    <a:pt x="1827" y="0"/>
                    <a:pt x="373" y="467"/>
                    <a:pt x="46" y="1600"/>
                  </a:cubicBezTo>
                  <a:cubicBezTo>
                    <a:pt x="13" y="1710"/>
                    <a:pt x="1" y="1821"/>
                    <a:pt x="1" y="1932"/>
                  </a:cubicBezTo>
                  <a:cubicBezTo>
                    <a:pt x="494" y="2776"/>
                    <a:pt x="943" y="3633"/>
                    <a:pt x="1249" y="4563"/>
                  </a:cubicBezTo>
                  <a:cubicBezTo>
                    <a:pt x="1417" y="5082"/>
                    <a:pt x="1546" y="5616"/>
                    <a:pt x="1612" y="6162"/>
                  </a:cubicBezTo>
                  <a:cubicBezTo>
                    <a:pt x="1624" y="6240"/>
                    <a:pt x="1632" y="6311"/>
                    <a:pt x="1632" y="6389"/>
                  </a:cubicBezTo>
                  <a:cubicBezTo>
                    <a:pt x="1671" y="6416"/>
                    <a:pt x="1710" y="6441"/>
                    <a:pt x="1749" y="6467"/>
                  </a:cubicBezTo>
                  <a:cubicBezTo>
                    <a:pt x="2125" y="6697"/>
                    <a:pt x="2600" y="6811"/>
                    <a:pt x="3075" y="6811"/>
                  </a:cubicBezTo>
                  <a:cubicBezTo>
                    <a:pt x="3554" y="6811"/>
                    <a:pt x="4032" y="6696"/>
                    <a:pt x="4407" y="6467"/>
                  </a:cubicBezTo>
                  <a:cubicBezTo>
                    <a:pt x="4446" y="6441"/>
                    <a:pt x="4485" y="6416"/>
                    <a:pt x="4517" y="6389"/>
                  </a:cubicBezTo>
                  <a:cubicBezTo>
                    <a:pt x="4524" y="6311"/>
                    <a:pt x="4530" y="6240"/>
                    <a:pt x="4536" y="6162"/>
                  </a:cubicBezTo>
                  <a:cubicBezTo>
                    <a:pt x="4602" y="5616"/>
                    <a:pt x="4731" y="5082"/>
                    <a:pt x="4900" y="4563"/>
                  </a:cubicBezTo>
                  <a:cubicBezTo>
                    <a:pt x="5205" y="3633"/>
                    <a:pt x="5661" y="2776"/>
                    <a:pt x="6147" y="1932"/>
                  </a:cubicBezTo>
                  <a:cubicBezTo>
                    <a:pt x="6147" y="1821"/>
                    <a:pt x="6135" y="1710"/>
                    <a:pt x="6102" y="1600"/>
                  </a:cubicBezTo>
                  <a:cubicBezTo>
                    <a:pt x="5829" y="651"/>
                    <a:pt x="4549" y="216"/>
                    <a:pt x="3699" y="60"/>
                  </a:cubicBezTo>
                  <a:cubicBezTo>
                    <a:pt x="3488" y="21"/>
                    <a:pt x="3253" y="0"/>
                    <a:pt x="3005" y="0"/>
                  </a:cubicBezTo>
                  <a:close/>
                </a:path>
              </a:pathLst>
            </a:custGeom>
            <a:solidFill>
              <a:srgbClr val="FFBAA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10" name="Google Shape;3310;p41"/>
            <p:cNvSpPr/>
            <p:nvPr/>
          </p:nvSpPr>
          <p:spPr>
            <a:xfrm>
              <a:off x="76800" y="1971875"/>
              <a:ext cx="176300" cy="251225"/>
            </a:xfrm>
            <a:custGeom>
              <a:rect b="b" l="l" r="r" t="t"/>
              <a:pathLst>
                <a:path extrusionOk="0" h="10049" w="7052">
                  <a:moveTo>
                    <a:pt x="3409" y="1"/>
                  </a:moveTo>
                  <a:cubicBezTo>
                    <a:pt x="2791" y="1"/>
                    <a:pt x="2072" y="126"/>
                    <a:pt x="1470" y="442"/>
                  </a:cubicBezTo>
                  <a:cubicBezTo>
                    <a:pt x="1054" y="580"/>
                    <a:pt x="567" y="1002"/>
                    <a:pt x="15" y="1717"/>
                  </a:cubicBezTo>
                  <a:cubicBezTo>
                    <a:pt x="9" y="1723"/>
                    <a:pt x="1" y="1737"/>
                    <a:pt x="9" y="1749"/>
                  </a:cubicBezTo>
                  <a:cubicBezTo>
                    <a:pt x="27" y="1827"/>
                    <a:pt x="66" y="1905"/>
                    <a:pt x="93" y="1977"/>
                  </a:cubicBezTo>
                  <a:cubicBezTo>
                    <a:pt x="118" y="2041"/>
                    <a:pt x="144" y="2100"/>
                    <a:pt x="157" y="2146"/>
                  </a:cubicBezTo>
                  <a:cubicBezTo>
                    <a:pt x="456" y="3141"/>
                    <a:pt x="633" y="4030"/>
                    <a:pt x="703" y="4869"/>
                  </a:cubicBezTo>
                  <a:cubicBezTo>
                    <a:pt x="703" y="4875"/>
                    <a:pt x="711" y="4887"/>
                    <a:pt x="717" y="4895"/>
                  </a:cubicBezTo>
                  <a:lnTo>
                    <a:pt x="723" y="4901"/>
                  </a:lnTo>
                  <a:cubicBezTo>
                    <a:pt x="729" y="4908"/>
                    <a:pt x="735" y="4914"/>
                    <a:pt x="742" y="4920"/>
                  </a:cubicBezTo>
                  <a:cubicBezTo>
                    <a:pt x="752" y="4931"/>
                    <a:pt x="762" y="4937"/>
                    <a:pt x="771" y="4937"/>
                  </a:cubicBezTo>
                  <a:cubicBezTo>
                    <a:pt x="774" y="4937"/>
                    <a:pt x="777" y="4936"/>
                    <a:pt x="781" y="4934"/>
                  </a:cubicBezTo>
                  <a:cubicBezTo>
                    <a:pt x="795" y="4934"/>
                    <a:pt x="807" y="4926"/>
                    <a:pt x="807" y="4914"/>
                  </a:cubicBezTo>
                  <a:cubicBezTo>
                    <a:pt x="963" y="4544"/>
                    <a:pt x="1158" y="4179"/>
                    <a:pt x="1334" y="3867"/>
                  </a:cubicBezTo>
                  <a:cubicBezTo>
                    <a:pt x="1386" y="3991"/>
                    <a:pt x="1437" y="4122"/>
                    <a:pt x="1483" y="4239"/>
                  </a:cubicBezTo>
                  <a:cubicBezTo>
                    <a:pt x="1347" y="4791"/>
                    <a:pt x="1224" y="5349"/>
                    <a:pt x="1100" y="5895"/>
                  </a:cubicBezTo>
                  <a:cubicBezTo>
                    <a:pt x="918" y="6708"/>
                    <a:pt x="762" y="7436"/>
                    <a:pt x="633" y="8105"/>
                  </a:cubicBezTo>
                  <a:cubicBezTo>
                    <a:pt x="541" y="8599"/>
                    <a:pt x="450" y="9125"/>
                    <a:pt x="438" y="9644"/>
                  </a:cubicBezTo>
                  <a:cubicBezTo>
                    <a:pt x="438" y="9665"/>
                    <a:pt x="450" y="9683"/>
                    <a:pt x="463" y="9683"/>
                  </a:cubicBezTo>
                  <a:lnTo>
                    <a:pt x="618" y="9722"/>
                  </a:lnTo>
                  <a:cubicBezTo>
                    <a:pt x="969" y="9800"/>
                    <a:pt x="1334" y="9878"/>
                    <a:pt x="1698" y="9931"/>
                  </a:cubicBezTo>
                  <a:cubicBezTo>
                    <a:pt x="2301" y="10009"/>
                    <a:pt x="2958" y="10048"/>
                    <a:pt x="3693" y="10048"/>
                  </a:cubicBezTo>
                  <a:cubicBezTo>
                    <a:pt x="3848" y="10048"/>
                    <a:pt x="4004" y="10048"/>
                    <a:pt x="4167" y="10042"/>
                  </a:cubicBezTo>
                  <a:cubicBezTo>
                    <a:pt x="5012" y="10028"/>
                    <a:pt x="5843" y="9931"/>
                    <a:pt x="6473" y="9853"/>
                  </a:cubicBezTo>
                  <a:cubicBezTo>
                    <a:pt x="6494" y="9853"/>
                    <a:pt x="6506" y="9833"/>
                    <a:pt x="6506" y="9814"/>
                  </a:cubicBezTo>
                  <a:cubicBezTo>
                    <a:pt x="6506" y="9275"/>
                    <a:pt x="6428" y="8741"/>
                    <a:pt x="6305" y="8105"/>
                  </a:cubicBezTo>
                  <a:cubicBezTo>
                    <a:pt x="6175" y="7436"/>
                    <a:pt x="6019" y="6708"/>
                    <a:pt x="5837" y="5895"/>
                  </a:cubicBezTo>
                  <a:cubicBezTo>
                    <a:pt x="5720" y="5355"/>
                    <a:pt x="5597" y="4809"/>
                    <a:pt x="5467" y="4271"/>
                  </a:cubicBezTo>
                  <a:cubicBezTo>
                    <a:pt x="5513" y="4147"/>
                    <a:pt x="5558" y="4023"/>
                    <a:pt x="5609" y="3894"/>
                  </a:cubicBezTo>
                  <a:cubicBezTo>
                    <a:pt x="5753" y="4147"/>
                    <a:pt x="5864" y="4349"/>
                    <a:pt x="5954" y="4544"/>
                  </a:cubicBezTo>
                  <a:cubicBezTo>
                    <a:pt x="5964" y="4554"/>
                    <a:pt x="5975" y="4565"/>
                    <a:pt x="5989" y="4565"/>
                  </a:cubicBezTo>
                  <a:cubicBezTo>
                    <a:pt x="5992" y="4565"/>
                    <a:pt x="5996" y="4564"/>
                    <a:pt x="5999" y="4563"/>
                  </a:cubicBezTo>
                  <a:cubicBezTo>
                    <a:pt x="6013" y="4563"/>
                    <a:pt x="6026" y="4551"/>
                    <a:pt x="6032" y="4530"/>
                  </a:cubicBezTo>
                  <a:cubicBezTo>
                    <a:pt x="6143" y="3861"/>
                    <a:pt x="6356" y="3192"/>
                    <a:pt x="6662" y="2536"/>
                  </a:cubicBezTo>
                  <a:cubicBezTo>
                    <a:pt x="6676" y="2509"/>
                    <a:pt x="6721" y="2431"/>
                    <a:pt x="6773" y="2347"/>
                  </a:cubicBezTo>
                  <a:cubicBezTo>
                    <a:pt x="6857" y="2211"/>
                    <a:pt x="6968" y="2022"/>
                    <a:pt x="7046" y="1873"/>
                  </a:cubicBezTo>
                  <a:cubicBezTo>
                    <a:pt x="7052" y="1860"/>
                    <a:pt x="7052" y="1840"/>
                    <a:pt x="7039" y="1834"/>
                  </a:cubicBezTo>
                  <a:cubicBezTo>
                    <a:pt x="6604" y="1255"/>
                    <a:pt x="6122" y="826"/>
                    <a:pt x="5616" y="553"/>
                  </a:cubicBezTo>
                  <a:cubicBezTo>
                    <a:pt x="5552" y="520"/>
                    <a:pt x="5486" y="496"/>
                    <a:pt x="5421" y="475"/>
                  </a:cubicBezTo>
                  <a:cubicBezTo>
                    <a:pt x="4946" y="241"/>
                    <a:pt x="4446" y="118"/>
                    <a:pt x="4109" y="60"/>
                  </a:cubicBezTo>
                  <a:cubicBezTo>
                    <a:pt x="3903" y="22"/>
                    <a:pt x="3665" y="1"/>
                    <a:pt x="3409" y="1"/>
                  </a:cubicBezTo>
                  <a:close/>
                </a:path>
              </a:pathLst>
            </a:custGeom>
            <a:solidFill>
              <a:srgbClr val="AFD9D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11" name="Google Shape;3311;p41"/>
            <p:cNvSpPr/>
            <p:nvPr/>
          </p:nvSpPr>
          <p:spPr>
            <a:xfrm>
              <a:off x="108825" y="2075050"/>
              <a:ext cx="110175" cy="35625"/>
            </a:xfrm>
            <a:custGeom>
              <a:rect b="b" l="l" r="r" t="t"/>
              <a:pathLst>
                <a:path extrusionOk="0" h="1425" w="4407">
                  <a:moveTo>
                    <a:pt x="163" y="1"/>
                  </a:moveTo>
                  <a:lnTo>
                    <a:pt x="163" y="1"/>
                  </a:lnTo>
                  <a:cubicBezTo>
                    <a:pt x="177" y="40"/>
                    <a:pt x="189" y="79"/>
                    <a:pt x="202" y="112"/>
                  </a:cubicBezTo>
                  <a:cubicBezTo>
                    <a:pt x="131" y="397"/>
                    <a:pt x="66" y="682"/>
                    <a:pt x="0" y="969"/>
                  </a:cubicBezTo>
                  <a:cubicBezTo>
                    <a:pt x="450" y="1105"/>
                    <a:pt x="903" y="1216"/>
                    <a:pt x="1365" y="1300"/>
                  </a:cubicBezTo>
                  <a:cubicBezTo>
                    <a:pt x="1760" y="1373"/>
                    <a:pt x="2166" y="1424"/>
                    <a:pt x="2573" y="1424"/>
                  </a:cubicBezTo>
                  <a:cubicBezTo>
                    <a:pt x="2601" y="1424"/>
                    <a:pt x="2629" y="1424"/>
                    <a:pt x="2658" y="1423"/>
                  </a:cubicBezTo>
                  <a:cubicBezTo>
                    <a:pt x="3056" y="1417"/>
                    <a:pt x="3452" y="1359"/>
                    <a:pt x="3842" y="1261"/>
                  </a:cubicBezTo>
                  <a:cubicBezTo>
                    <a:pt x="4030" y="1216"/>
                    <a:pt x="4218" y="1158"/>
                    <a:pt x="4406" y="1086"/>
                  </a:cubicBezTo>
                  <a:cubicBezTo>
                    <a:pt x="4335" y="774"/>
                    <a:pt x="4257" y="456"/>
                    <a:pt x="4186" y="144"/>
                  </a:cubicBezTo>
                  <a:cubicBezTo>
                    <a:pt x="4186" y="137"/>
                    <a:pt x="4186" y="130"/>
                    <a:pt x="4193" y="124"/>
                  </a:cubicBezTo>
                  <a:lnTo>
                    <a:pt x="4193" y="124"/>
                  </a:lnTo>
                  <a:cubicBezTo>
                    <a:pt x="4160" y="137"/>
                    <a:pt x="4133" y="144"/>
                    <a:pt x="4101" y="157"/>
                  </a:cubicBezTo>
                  <a:cubicBezTo>
                    <a:pt x="3557" y="343"/>
                    <a:pt x="2979" y="441"/>
                    <a:pt x="2401" y="441"/>
                  </a:cubicBezTo>
                  <a:cubicBezTo>
                    <a:pt x="2213" y="441"/>
                    <a:pt x="2026" y="431"/>
                    <a:pt x="1839" y="410"/>
                  </a:cubicBezTo>
                  <a:cubicBezTo>
                    <a:pt x="1268" y="346"/>
                    <a:pt x="702" y="208"/>
                    <a:pt x="163" y="1"/>
                  </a:cubicBezTo>
                  <a:close/>
                </a:path>
              </a:pathLst>
            </a:custGeom>
            <a:solidFill>
              <a:srgbClr val="8EB1B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12" name="Google Shape;3312;p41"/>
            <p:cNvSpPr/>
            <p:nvPr/>
          </p:nvSpPr>
          <p:spPr>
            <a:xfrm>
              <a:off x="98925" y="2119400"/>
              <a:ext cx="129500" cy="40350"/>
            </a:xfrm>
            <a:custGeom>
              <a:rect b="b" l="l" r="r" t="t"/>
              <a:pathLst>
                <a:path extrusionOk="0" h="1614" w="5180">
                  <a:moveTo>
                    <a:pt x="208" y="0"/>
                  </a:moveTo>
                  <a:cubicBezTo>
                    <a:pt x="137" y="339"/>
                    <a:pt x="66" y="657"/>
                    <a:pt x="0" y="962"/>
                  </a:cubicBezTo>
                  <a:cubicBezTo>
                    <a:pt x="240" y="1118"/>
                    <a:pt x="495" y="1235"/>
                    <a:pt x="761" y="1320"/>
                  </a:cubicBezTo>
                  <a:cubicBezTo>
                    <a:pt x="1143" y="1451"/>
                    <a:pt x="1547" y="1515"/>
                    <a:pt x="1943" y="1560"/>
                  </a:cubicBezTo>
                  <a:cubicBezTo>
                    <a:pt x="2241" y="1593"/>
                    <a:pt x="2540" y="1613"/>
                    <a:pt x="2841" y="1613"/>
                  </a:cubicBezTo>
                  <a:cubicBezTo>
                    <a:pt x="3014" y="1613"/>
                    <a:pt x="3187" y="1607"/>
                    <a:pt x="3360" y="1593"/>
                  </a:cubicBezTo>
                  <a:cubicBezTo>
                    <a:pt x="3789" y="1554"/>
                    <a:pt x="4211" y="1469"/>
                    <a:pt x="4614" y="1313"/>
                  </a:cubicBezTo>
                  <a:cubicBezTo>
                    <a:pt x="4809" y="1235"/>
                    <a:pt x="5003" y="1145"/>
                    <a:pt x="5180" y="1034"/>
                  </a:cubicBezTo>
                  <a:cubicBezTo>
                    <a:pt x="5114" y="716"/>
                    <a:pt x="5042" y="378"/>
                    <a:pt x="4964" y="27"/>
                  </a:cubicBezTo>
                  <a:cubicBezTo>
                    <a:pt x="4823" y="131"/>
                    <a:pt x="4667" y="222"/>
                    <a:pt x="4511" y="293"/>
                  </a:cubicBezTo>
                  <a:cubicBezTo>
                    <a:pt x="4172" y="449"/>
                    <a:pt x="3809" y="540"/>
                    <a:pt x="3444" y="593"/>
                  </a:cubicBezTo>
                  <a:cubicBezTo>
                    <a:pt x="3208" y="628"/>
                    <a:pt x="2970" y="644"/>
                    <a:pt x="2731" y="644"/>
                  </a:cubicBezTo>
                  <a:cubicBezTo>
                    <a:pt x="2575" y="644"/>
                    <a:pt x="2418" y="637"/>
                    <a:pt x="2262" y="624"/>
                  </a:cubicBezTo>
                  <a:cubicBezTo>
                    <a:pt x="1872" y="585"/>
                    <a:pt x="1482" y="507"/>
                    <a:pt x="1104" y="390"/>
                  </a:cubicBezTo>
                  <a:cubicBezTo>
                    <a:pt x="800" y="287"/>
                    <a:pt x="495" y="156"/>
                    <a:pt x="208" y="0"/>
                  </a:cubicBezTo>
                  <a:close/>
                </a:path>
              </a:pathLst>
            </a:custGeom>
            <a:solidFill>
              <a:srgbClr val="8EB1B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13" name="Google Shape;3313;p41"/>
            <p:cNvSpPr/>
            <p:nvPr/>
          </p:nvSpPr>
          <p:spPr>
            <a:xfrm>
              <a:off x="89325" y="2166175"/>
              <a:ext cx="147875" cy="44200"/>
            </a:xfrm>
            <a:custGeom>
              <a:rect b="b" l="l" r="r" t="t"/>
              <a:pathLst>
                <a:path extrusionOk="0" h="1768" w="5915">
                  <a:moveTo>
                    <a:pt x="5738" y="1"/>
                  </a:moveTo>
                  <a:cubicBezTo>
                    <a:pt x="5317" y="235"/>
                    <a:pt x="4874" y="430"/>
                    <a:pt x="4413" y="561"/>
                  </a:cubicBezTo>
                  <a:cubicBezTo>
                    <a:pt x="3905" y="711"/>
                    <a:pt x="3373" y="795"/>
                    <a:pt x="2840" y="795"/>
                  </a:cubicBezTo>
                  <a:cubicBezTo>
                    <a:pt x="2821" y="795"/>
                    <a:pt x="2802" y="795"/>
                    <a:pt x="2783" y="795"/>
                  </a:cubicBezTo>
                  <a:cubicBezTo>
                    <a:pt x="2229" y="788"/>
                    <a:pt x="1671" y="703"/>
                    <a:pt x="1145" y="515"/>
                  </a:cubicBezTo>
                  <a:cubicBezTo>
                    <a:pt x="807" y="398"/>
                    <a:pt x="475" y="235"/>
                    <a:pt x="195" y="9"/>
                  </a:cubicBezTo>
                  <a:cubicBezTo>
                    <a:pt x="177" y="118"/>
                    <a:pt x="156" y="228"/>
                    <a:pt x="132" y="333"/>
                  </a:cubicBezTo>
                  <a:cubicBezTo>
                    <a:pt x="85" y="593"/>
                    <a:pt x="33" y="859"/>
                    <a:pt x="1" y="1125"/>
                  </a:cubicBezTo>
                  <a:cubicBezTo>
                    <a:pt x="222" y="1262"/>
                    <a:pt x="462" y="1365"/>
                    <a:pt x="709" y="1443"/>
                  </a:cubicBezTo>
                  <a:cubicBezTo>
                    <a:pt x="1152" y="1593"/>
                    <a:pt x="1619" y="1671"/>
                    <a:pt x="2081" y="1716"/>
                  </a:cubicBezTo>
                  <a:cubicBezTo>
                    <a:pt x="2370" y="1749"/>
                    <a:pt x="2663" y="1768"/>
                    <a:pt x="2956" y="1768"/>
                  </a:cubicBezTo>
                  <a:cubicBezTo>
                    <a:pt x="3189" y="1768"/>
                    <a:pt x="3423" y="1756"/>
                    <a:pt x="3653" y="1730"/>
                  </a:cubicBezTo>
                  <a:cubicBezTo>
                    <a:pt x="4166" y="1677"/>
                    <a:pt x="4667" y="1548"/>
                    <a:pt x="5135" y="1347"/>
                  </a:cubicBezTo>
                  <a:cubicBezTo>
                    <a:pt x="5402" y="1230"/>
                    <a:pt x="5660" y="1092"/>
                    <a:pt x="5915" y="944"/>
                  </a:cubicBezTo>
                  <a:cubicBezTo>
                    <a:pt x="5882" y="749"/>
                    <a:pt x="5843" y="547"/>
                    <a:pt x="5804" y="333"/>
                  </a:cubicBezTo>
                  <a:cubicBezTo>
                    <a:pt x="5785" y="228"/>
                    <a:pt x="5759" y="111"/>
                    <a:pt x="5738" y="1"/>
                  </a:cubicBezTo>
                  <a:close/>
                </a:path>
              </a:pathLst>
            </a:custGeom>
            <a:solidFill>
              <a:srgbClr val="8EB1B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14" name="Google Shape;3314;p41"/>
            <p:cNvSpPr/>
            <p:nvPr/>
          </p:nvSpPr>
          <p:spPr>
            <a:xfrm>
              <a:off x="45150" y="1982750"/>
              <a:ext cx="93600" cy="217425"/>
            </a:xfrm>
            <a:custGeom>
              <a:rect b="b" l="l" r="r" t="t"/>
              <a:pathLst>
                <a:path extrusionOk="0" h="8697" w="3744">
                  <a:moveTo>
                    <a:pt x="3011" y="1"/>
                  </a:moveTo>
                  <a:cubicBezTo>
                    <a:pt x="2308" y="1"/>
                    <a:pt x="1484" y="1060"/>
                    <a:pt x="1119" y="1561"/>
                  </a:cubicBezTo>
                  <a:cubicBezTo>
                    <a:pt x="624" y="2224"/>
                    <a:pt x="273" y="3004"/>
                    <a:pt x="111" y="3816"/>
                  </a:cubicBezTo>
                  <a:cubicBezTo>
                    <a:pt x="27" y="4226"/>
                    <a:pt x="0" y="4641"/>
                    <a:pt x="33" y="5058"/>
                  </a:cubicBezTo>
                  <a:cubicBezTo>
                    <a:pt x="117" y="6110"/>
                    <a:pt x="592" y="7124"/>
                    <a:pt x="1320" y="7891"/>
                  </a:cubicBezTo>
                  <a:lnTo>
                    <a:pt x="1320" y="7904"/>
                  </a:lnTo>
                  <a:cubicBezTo>
                    <a:pt x="1326" y="7904"/>
                    <a:pt x="1332" y="7910"/>
                    <a:pt x="1332" y="7910"/>
                  </a:cubicBezTo>
                  <a:cubicBezTo>
                    <a:pt x="1618" y="8177"/>
                    <a:pt x="1911" y="8423"/>
                    <a:pt x="2210" y="8663"/>
                  </a:cubicBezTo>
                  <a:cubicBezTo>
                    <a:pt x="2236" y="8684"/>
                    <a:pt x="2268" y="8696"/>
                    <a:pt x="2295" y="8696"/>
                  </a:cubicBezTo>
                  <a:cubicBezTo>
                    <a:pt x="2334" y="8696"/>
                    <a:pt x="2359" y="8669"/>
                    <a:pt x="2320" y="8606"/>
                  </a:cubicBezTo>
                  <a:cubicBezTo>
                    <a:pt x="2262" y="8507"/>
                    <a:pt x="2184" y="8423"/>
                    <a:pt x="2125" y="8327"/>
                  </a:cubicBezTo>
                  <a:lnTo>
                    <a:pt x="2125" y="8320"/>
                  </a:lnTo>
                  <a:cubicBezTo>
                    <a:pt x="2106" y="8281"/>
                    <a:pt x="2086" y="8249"/>
                    <a:pt x="2073" y="8210"/>
                  </a:cubicBezTo>
                  <a:cubicBezTo>
                    <a:pt x="2067" y="8189"/>
                    <a:pt x="2061" y="8171"/>
                    <a:pt x="2054" y="8150"/>
                  </a:cubicBezTo>
                  <a:lnTo>
                    <a:pt x="2054" y="8150"/>
                  </a:lnTo>
                  <a:cubicBezTo>
                    <a:pt x="2079" y="8171"/>
                    <a:pt x="2112" y="8196"/>
                    <a:pt x="2139" y="8216"/>
                  </a:cubicBezTo>
                  <a:cubicBezTo>
                    <a:pt x="2262" y="8312"/>
                    <a:pt x="2398" y="8405"/>
                    <a:pt x="2535" y="8482"/>
                  </a:cubicBezTo>
                  <a:cubicBezTo>
                    <a:pt x="2562" y="8495"/>
                    <a:pt x="2730" y="8596"/>
                    <a:pt x="2819" y="8596"/>
                  </a:cubicBezTo>
                  <a:cubicBezTo>
                    <a:pt x="2859" y="8596"/>
                    <a:pt x="2883" y="8577"/>
                    <a:pt x="2873" y="8521"/>
                  </a:cubicBezTo>
                  <a:cubicBezTo>
                    <a:pt x="2865" y="8489"/>
                    <a:pt x="2841" y="8462"/>
                    <a:pt x="2814" y="8444"/>
                  </a:cubicBezTo>
                  <a:cubicBezTo>
                    <a:pt x="2781" y="8417"/>
                    <a:pt x="2749" y="8390"/>
                    <a:pt x="2724" y="8366"/>
                  </a:cubicBezTo>
                  <a:cubicBezTo>
                    <a:pt x="2658" y="8306"/>
                    <a:pt x="2600" y="8255"/>
                    <a:pt x="2547" y="8189"/>
                  </a:cubicBezTo>
                  <a:cubicBezTo>
                    <a:pt x="2476" y="8118"/>
                    <a:pt x="2412" y="8033"/>
                    <a:pt x="2346" y="7955"/>
                  </a:cubicBezTo>
                  <a:lnTo>
                    <a:pt x="2346" y="7955"/>
                  </a:lnTo>
                  <a:cubicBezTo>
                    <a:pt x="2451" y="8015"/>
                    <a:pt x="2554" y="8072"/>
                    <a:pt x="2658" y="8125"/>
                  </a:cubicBezTo>
                  <a:cubicBezTo>
                    <a:pt x="2788" y="8189"/>
                    <a:pt x="2925" y="8242"/>
                    <a:pt x="3060" y="8274"/>
                  </a:cubicBezTo>
                  <a:cubicBezTo>
                    <a:pt x="3090" y="8281"/>
                    <a:pt x="3124" y="8289"/>
                    <a:pt x="3157" y="8289"/>
                  </a:cubicBezTo>
                  <a:cubicBezTo>
                    <a:pt x="3190" y="8289"/>
                    <a:pt x="3220" y="8281"/>
                    <a:pt x="3243" y="8255"/>
                  </a:cubicBezTo>
                  <a:cubicBezTo>
                    <a:pt x="3255" y="8235"/>
                    <a:pt x="3263" y="8210"/>
                    <a:pt x="3249" y="8183"/>
                  </a:cubicBezTo>
                  <a:cubicBezTo>
                    <a:pt x="3237" y="8164"/>
                    <a:pt x="3210" y="8144"/>
                    <a:pt x="3185" y="8132"/>
                  </a:cubicBezTo>
                  <a:cubicBezTo>
                    <a:pt x="3081" y="8066"/>
                    <a:pt x="2970" y="8001"/>
                    <a:pt x="2865" y="7937"/>
                  </a:cubicBezTo>
                  <a:lnTo>
                    <a:pt x="2925" y="7937"/>
                  </a:lnTo>
                  <a:cubicBezTo>
                    <a:pt x="3029" y="7937"/>
                    <a:pt x="3132" y="7916"/>
                    <a:pt x="3230" y="7877"/>
                  </a:cubicBezTo>
                  <a:cubicBezTo>
                    <a:pt x="3276" y="7859"/>
                    <a:pt x="3458" y="7754"/>
                    <a:pt x="3321" y="7728"/>
                  </a:cubicBezTo>
                  <a:cubicBezTo>
                    <a:pt x="3302" y="7723"/>
                    <a:pt x="3282" y="7722"/>
                    <a:pt x="3261" y="7722"/>
                  </a:cubicBezTo>
                  <a:cubicBezTo>
                    <a:pt x="3220" y="7722"/>
                    <a:pt x="3178" y="7728"/>
                    <a:pt x="3138" y="7728"/>
                  </a:cubicBezTo>
                  <a:cubicBezTo>
                    <a:pt x="3096" y="7728"/>
                    <a:pt x="3052" y="7731"/>
                    <a:pt x="3009" y="7731"/>
                  </a:cubicBezTo>
                  <a:cubicBezTo>
                    <a:pt x="2987" y="7731"/>
                    <a:pt x="2965" y="7730"/>
                    <a:pt x="2943" y="7728"/>
                  </a:cubicBezTo>
                  <a:cubicBezTo>
                    <a:pt x="2788" y="7721"/>
                    <a:pt x="2619" y="7682"/>
                    <a:pt x="2483" y="7598"/>
                  </a:cubicBezTo>
                  <a:cubicBezTo>
                    <a:pt x="2586" y="7572"/>
                    <a:pt x="2685" y="7533"/>
                    <a:pt x="2775" y="7475"/>
                  </a:cubicBezTo>
                  <a:cubicBezTo>
                    <a:pt x="2814" y="7448"/>
                    <a:pt x="2865" y="7416"/>
                    <a:pt x="2873" y="7364"/>
                  </a:cubicBezTo>
                  <a:cubicBezTo>
                    <a:pt x="2873" y="7346"/>
                    <a:pt x="2873" y="7319"/>
                    <a:pt x="2853" y="7307"/>
                  </a:cubicBezTo>
                  <a:cubicBezTo>
                    <a:pt x="2844" y="7302"/>
                    <a:pt x="2836" y="7300"/>
                    <a:pt x="2827" y="7300"/>
                  </a:cubicBezTo>
                  <a:cubicBezTo>
                    <a:pt x="2810" y="7300"/>
                    <a:pt x="2795" y="7307"/>
                    <a:pt x="2781" y="7307"/>
                  </a:cubicBezTo>
                  <a:cubicBezTo>
                    <a:pt x="2652" y="7325"/>
                    <a:pt x="2529" y="7370"/>
                    <a:pt x="2398" y="7385"/>
                  </a:cubicBezTo>
                  <a:cubicBezTo>
                    <a:pt x="2377" y="7386"/>
                    <a:pt x="2355" y="7387"/>
                    <a:pt x="2333" y="7387"/>
                  </a:cubicBezTo>
                  <a:cubicBezTo>
                    <a:pt x="2262" y="7387"/>
                    <a:pt x="2189" y="7378"/>
                    <a:pt x="2118" y="7358"/>
                  </a:cubicBezTo>
                  <a:cubicBezTo>
                    <a:pt x="2073" y="7319"/>
                    <a:pt x="2040" y="7247"/>
                    <a:pt x="2015" y="7196"/>
                  </a:cubicBezTo>
                  <a:cubicBezTo>
                    <a:pt x="1047" y="5369"/>
                    <a:pt x="2541" y="3627"/>
                    <a:pt x="3327" y="2055"/>
                  </a:cubicBezTo>
                  <a:cubicBezTo>
                    <a:pt x="3575" y="1561"/>
                    <a:pt x="3744" y="1042"/>
                    <a:pt x="3555" y="496"/>
                  </a:cubicBezTo>
                  <a:cubicBezTo>
                    <a:pt x="3516" y="379"/>
                    <a:pt x="3458" y="255"/>
                    <a:pt x="3372" y="163"/>
                  </a:cubicBezTo>
                  <a:cubicBezTo>
                    <a:pt x="3282" y="73"/>
                    <a:pt x="3159" y="1"/>
                    <a:pt x="3035" y="1"/>
                  </a:cubicBezTo>
                  <a:cubicBezTo>
                    <a:pt x="3027" y="1"/>
                    <a:pt x="3019" y="1"/>
                    <a:pt x="3011" y="1"/>
                  </a:cubicBezTo>
                  <a:close/>
                </a:path>
              </a:pathLst>
            </a:custGeom>
            <a:solidFill>
              <a:srgbClr val="FFBAA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15" name="Google Shape;3315;p41"/>
            <p:cNvSpPr/>
            <p:nvPr/>
          </p:nvSpPr>
          <p:spPr>
            <a:xfrm>
              <a:off x="127500" y="1984175"/>
              <a:ext cx="164300" cy="157200"/>
            </a:xfrm>
            <a:custGeom>
              <a:rect b="b" l="l" r="r" t="t"/>
              <a:pathLst>
                <a:path extrusionOk="0" h="6288" w="6572">
                  <a:moveTo>
                    <a:pt x="3224" y="0"/>
                  </a:moveTo>
                  <a:cubicBezTo>
                    <a:pt x="2957" y="0"/>
                    <a:pt x="2740" y="181"/>
                    <a:pt x="2633" y="478"/>
                  </a:cubicBezTo>
                  <a:cubicBezTo>
                    <a:pt x="2451" y="1024"/>
                    <a:pt x="2621" y="1543"/>
                    <a:pt x="2867" y="2037"/>
                  </a:cubicBezTo>
                  <a:cubicBezTo>
                    <a:pt x="3276" y="2850"/>
                    <a:pt x="3875" y="3708"/>
                    <a:pt x="4219" y="4604"/>
                  </a:cubicBezTo>
                  <a:cubicBezTo>
                    <a:pt x="4094" y="4637"/>
                    <a:pt x="3985" y="4676"/>
                    <a:pt x="3899" y="4695"/>
                  </a:cubicBezTo>
                  <a:cubicBezTo>
                    <a:pt x="3203" y="4866"/>
                    <a:pt x="2502" y="5106"/>
                    <a:pt x="1784" y="5106"/>
                  </a:cubicBezTo>
                  <a:cubicBezTo>
                    <a:pt x="1598" y="5106"/>
                    <a:pt x="1411" y="5090"/>
                    <a:pt x="1223" y="5052"/>
                  </a:cubicBezTo>
                  <a:cubicBezTo>
                    <a:pt x="1022" y="5013"/>
                    <a:pt x="833" y="4923"/>
                    <a:pt x="632" y="4890"/>
                  </a:cubicBezTo>
                  <a:cubicBezTo>
                    <a:pt x="603" y="4886"/>
                    <a:pt x="524" y="4870"/>
                    <a:pt x="458" y="4870"/>
                  </a:cubicBezTo>
                  <a:cubicBezTo>
                    <a:pt x="417" y="4870"/>
                    <a:pt x="380" y="4876"/>
                    <a:pt x="365" y="4896"/>
                  </a:cubicBezTo>
                  <a:cubicBezTo>
                    <a:pt x="333" y="4949"/>
                    <a:pt x="462" y="4994"/>
                    <a:pt x="501" y="5013"/>
                  </a:cubicBezTo>
                  <a:cubicBezTo>
                    <a:pt x="567" y="5033"/>
                    <a:pt x="638" y="5052"/>
                    <a:pt x="710" y="5079"/>
                  </a:cubicBezTo>
                  <a:cubicBezTo>
                    <a:pt x="768" y="5097"/>
                    <a:pt x="827" y="5118"/>
                    <a:pt x="885" y="5144"/>
                  </a:cubicBezTo>
                  <a:cubicBezTo>
                    <a:pt x="911" y="5157"/>
                    <a:pt x="936" y="5169"/>
                    <a:pt x="963" y="5183"/>
                  </a:cubicBezTo>
                  <a:cubicBezTo>
                    <a:pt x="807" y="5183"/>
                    <a:pt x="651" y="5208"/>
                    <a:pt x="507" y="5253"/>
                  </a:cubicBezTo>
                  <a:cubicBezTo>
                    <a:pt x="411" y="5286"/>
                    <a:pt x="312" y="5325"/>
                    <a:pt x="222" y="5364"/>
                  </a:cubicBezTo>
                  <a:cubicBezTo>
                    <a:pt x="156" y="5390"/>
                    <a:pt x="0" y="5501"/>
                    <a:pt x="125" y="5540"/>
                  </a:cubicBezTo>
                  <a:cubicBezTo>
                    <a:pt x="134" y="5543"/>
                    <a:pt x="143" y="5544"/>
                    <a:pt x="153" y="5544"/>
                  </a:cubicBezTo>
                  <a:cubicBezTo>
                    <a:pt x="221" y="5544"/>
                    <a:pt x="308" y="5493"/>
                    <a:pt x="365" y="5481"/>
                  </a:cubicBezTo>
                  <a:cubicBezTo>
                    <a:pt x="507" y="5454"/>
                    <a:pt x="652" y="5439"/>
                    <a:pt x="797" y="5439"/>
                  </a:cubicBezTo>
                  <a:cubicBezTo>
                    <a:pt x="926" y="5439"/>
                    <a:pt x="1056" y="5451"/>
                    <a:pt x="1184" y="5475"/>
                  </a:cubicBezTo>
                  <a:cubicBezTo>
                    <a:pt x="1092" y="5487"/>
                    <a:pt x="1008" y="5514"/>
                    <a:pt x="917" y="5540"/>
                  </a:cubicBezTo>
                  <a:cubicBezTo>
                    <a:pt x="839" y="5565"/>
                    <a:pt x="761" y="5598"/>
                    <a:pt x="684" y="5637"/>
                  </a:cubicBezTo>
                  <a:cubicBezTo>
                    <a:pt x="618" y="5670"/>
                    <a:pt x="554" y="5702"/>
                    <a:pt x="501" y="5754"/>
                  </a:cubicBezTo>
                  <a:cubicBezTo>
                    <a:pt x="482" y="5774"/>
                    <a:pt x="456" y="5799"/>
                    <a:pt x="443" y="5826"/>
                  </a:cubicBezTo>
                  <a:cubicBezTo>
                    <a:pt x="429" y="5852"/>
                    <a:pt x="411" y="5891"/>
                    <a:pt x="411" y="5916"/>
                  </a:cubicBezTo>
                  <a:cubicBezTo>
                    <a:pt x="413" y="5948"/>
                    <a:pt x="433" y="5959"/>
                    <a:pt x="458" y="5959"/>
                  </a:cubicBezTo>
                  <a:cubicBezTo>
                    <a:pt x="500" y="5959"/>
                    <a:pt x="559" y="5929"/>
                    <a:pt x="579" y="5916"/>
                  </a:cubicBezTo>
                  <a:cubicBezTo>
                    <a:pt x="768" y="5832"/>
                    <a:pt x="956" y="5709"/>
                    <a:pt x="1158" y="5643"/>
                  </a:cubicBezTo>
                  <a:lnTo>
                    <a:pt x="1158" y="5643"/>
                  </a:lnTo>
                  <a:cubicBezTo>
                    <a:pt x="1080" y="5690"/>
                    <a:pt x="1014" y="5748"/>
                    <a:pt x="950" y="5813"/>
                  </a:cubicBezTo>
                  <a:cubicBezTo>
                    <a:pt x="897" y="5871"/>
                    <a:pt x="846" y="5936"/>
                    <a:pt x="807" y="6008"/>
                  </a:cubicBezTo>
                  <a:cubicBezTo>
                    <a:pt x="768" y="6080"/>
                    <a:pt x="735" y="6164"/>
                    <a:pt x="755" y="6248"/>
                  </a:cubicBezTo>
                  <a:cubicBezTo>
                    <a:pt x="755" y="6254"/>
                    <a:pt x="768" y="6261"/>
                    <a:pt x="774" y="6261"/>
                  </a:cubicBezTo>
                  <a:cubicBezTo>
                    <a:pt x="846" y="6236"/>
                    <a:pt x="911" y="6197"/>
                    <a:pt x="963" y="6150"/>
                  </a:cubicBezTo>
                  <a:cubicBezTo>
                    <a:pt x="983" y="6131"/>
                    <a:pt x="1002" y="6119"/>
                    <a:pt x="1022" y="6099"/>
                  </a:cubicBezTo>
                  <a:lnTo>
                    <a:pt x="1022" y="6099"/>
                  </a:lnTo>
                  <a:cubicBezTo>
                    <a:pt x="1014" y="6119"/>
                    <a:pt x="1008" y="6138"/>
                    <a:pt x="1008" y="6164"/>
                  </a:cubicBezTo>
                  <a:cubicBezTo>
                    <a:pt x="1008" y="6209"/>
                    <a:pt x="1034" y="6281"/>
                    <a:pt x="1086" y="6287"/>
                  </a:cubicBezTo>
                  <a:cubicBezTo>
                    <a:pt x="1119" y="6287"/>
                    <a:pt x="1131" y="6261"/>
                    <a:pt x="1139" y="6242"/>
                  </a:cubicBezTo>
                  <a:cubicBezTo>
                    <a:pt x="1151" y="6209"/>
                    <a:pt x="1164" y="6183"/>
                    <a:pt x="1184" y="6158"/>
                  </a:cubicBezTo>
                  <a:cubicBezTo>
                    <a:pt x="1209" y="6099"/>
                    <a:pt x="1256" y="6053"/>
                    <a:pt x="1301" y="6014"/>
                  </a:cubicBezTo>
                  <a:cubicBezTo>
                    <a:pt x="1385" y="5955"/>
                    <a:pt x="1470" y="5924"/>
                    <a:pt x="1568" y="5916"/>
                  </a:cubicBezTo>
                  <a:cubicBezTo>
                    <a:pt x="1755" y="5924"/>
                    <a:pt x="1950" y="5969"/>
                    <a:pt x="2126" y="5994"/>
                  </a:cubicBezTo>
                  <a:cubicBezTo>
                    <a:pt x="2652" y="6068"/>
                    <a:pt x="3176" y="6101"/>
                    <a:pt x="3705" y="6101"/>
                  </a:cubicBezTo>
                  <a:cubicBezTo>
                    <a:pt x="3792" y="6101"/>
                    <a:pt x="3878" y="6100"/>
                    <a:pt x="3965" y="6099"/>
                  </a:cubicBezTo>
                  <a:cubicBezTo>
                    <a:pt x="4271" y="6086"/>
                    <a:pt x="4583" y="6066"/>
                    <a:pt x="4888" y="6027"/>
                  </a:cubicBezTo>
                  <a:cubicBezTo>
                    <a:pt x="5330" y="5982"/>
                    <a:pt x="5902" y="5955"/>
                    <a:pt x="6208" y="5592"/>
                  </a:cubicBezTo>
                  <a:cubicBezTo>
                    <a:pt x="6571" y="5163"/>
                    <a:pt x="6395" y="4526"/>
                    <a:pt x="6272" y="4045"/>
                  </a:cubicBezTo>
                  <a:cubicBezTo>
                    <a:pt x="5914" y="2610"/>
                    <a:pt x="4927" y="829"/>
                    <a:pt x="3569" y="94"/>
                  </a:cubicBezTo>
                  <a:cubicBezTo>
                    <a:pt x="3449" y="30"/>
                    <a:pt x="3332" y="0"/>
                    <a:pt x="3224" y="0"/>
                  </a:cubicBezTo>
                  <a:close/>
                </a:path>
              </a:pathLst>
            </a:custGeom>
            <a:solidFill>
              <a:srgbClr val="FFBAA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16" name="Google Shape;3316;p41"/>
            <p:cNvSpPr/>
            <p:nvPr/>
          </p:nvSpPr>
          <p:spPr>
            <a:xfrm>
              <a:off x="44175" y="1981800"/>
              <a:ext cx="95875" cy="192050"/>
            </a:xfrm>
            <a:custGeom>
              <a:rect b="b" l="l" r="r" t="t"/>
              <a:pathLst>
                <a:path extrusionOk="0" h="7682" w="3835">
                  <a:moveTo>
                    <a:pt x="3048" y="0"/>
                  </a:moveTo>
                  <a:cubicBezTo>
                    <a:pt x="2295" y="0"/>
                    <a:pt x="1410" y="1184"/>
                    <a:pt x="1125" y="1574"/>
                  </a:cubicBezTo>
                  <a:cubicBezTo>
                    <a:pt x="624" y="2249"/>
                    <a:pt x="273" y="3035"/>
                    <a:pt x="111" y="3848"/>
                  </a:cubicBezTo>
                  <a:cubicBezTo>
                    <a:pt x="27" y="4271"/>
                    <a:pt x="0" y="4693"/>
                    <a:pt x="33" y="5096"/>
                  </a:cubicBezTo>
                  <a:cubicBezTo>
                    <a:pt x="105" y="6011"/>
                    <a:pt x="475" y="6922"/>
                    <a:pt x="1072" y="7663"/>
                  </a:cubicBezTo>
                  <a:cubicBezTo>
                    <a:pt x="1080" y="7675"/>
                    <a:pt x="1092" y="7681"/>
                    <a:pt x="1098" y="7681"/>
                  </a:cubicBezTo>
                  <a:lnTo>
                    <a:pt x="1105" y="7681"/>
                  </a:lnTo>
                  <a:cubicBezTo>
                    <a:pt x="1119" y="7681"/>
                    <a:pt x="1125" y="7675"/>
                    <a:pt x="1131" y="7663"/>
                  </a:cubicBezTo>
                  <a:cubicBezTo>
                    <a:pt x="1203" y="7558"/>
                    <a:pt x="1293" y="7454"/>
                    <a:pt x="1398" y="7351"/>
                  </a:cubicBezTo>
                  <a:cubicBezTo>
                    <a:pt x="1573" y="7181"/>
                    <a:pt x="1743" y="7045"/>
                    <a:pt x="1923" y="6934"/>
                  </a:cubicBezTo>
                  <a:cubicBezTo>
                    <a:pt x="1944" y="6928"/>
                    <a:pt x="1950" y="6908"/>
                    <a:pt x="1944" y="6889"/>
                  </a:cubicBezTo>
                  <a:cubicBezTo>
                    <a:pt x="1437" y="5557"/>
                    <a:pt x="2171" y="4283"/>
                    <a:pt x="2880" y="3056"/>
                  </a:cubicBezTo>
                  <a:cubicBezTo>
                    <a:pt x="3068" y="2723"/>
                    <a:pt x="3243" y="2418"/>
                    <a:pt x="3399" y="2112"/>
                  </a:cubicBezTo>
                  <a:cubicBezTo>
                    <a:pt x="3627" y="1652"/>
                    <a:pt x="3834" y="1106"/>
                    <a:pt x="3633" y="521"/>
                  </a:cubicBezTo>
                  <a:cubicBezTo>
                    <a:pt x="3581" y="378"/>
                    <a:pt x="3522" y="261"/>
                    <a:pt x="3438" y="176"/>
                  </a:cubicBezTo>
                  <a:cubicBezTo>
                    <a:pt x="3333" y="66"/>
                    <a:pt x="3204" y="0"/>
                    <a:pt x="3074" y="0"/>
                  </a:cubicBezTo>
                  <a:close/>
                </a:path>
              </a:pathLst>
            </a:custGeom>
            <a:solidFill>
              <a:srgbClr val="AFD9D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17" name="Google Shape;3317;p41"/>
            <p:cNvSpPr/>
            <p:nvPr/>
          </p:nvSpPr>
          <p:spPr>
            <a:xfrm>
              <a:off x="185200" y="1983175"/>
              <a:ext cx="107400" cy="154450"/>
            </a:xfrm>
            <a:custGeom>
              <a:rect b="b" l="l" r="r" t="t"/>
              <a:pathLst>
                <a:path extrusionOk="0" h="6178" w="4296">
                  <a:moveTo>
                    <a:pt x="919" y="1"/>
                  </a:moveTo>
                  <a:cubicBezTo>
                    <a:pt x="842" y="1"/>
                    <a:pt x="767" y="15"/>
                    <a:pt x="695" y="44"/>
                  </a:cubicBezTo>
                  <a:cubicBezTo>
                    <a:pt x="514" y="115"/>
                    <a:pt x="370" y="277"/>
                    <a:pt x="292" y="505"/>
                  </a:cubicBezTo>
                  <a:cubicBezTo>
                    <a:pt x="91" y="1090"/>
                    <a:pt x="292" y="1636"/>
                    <a:pt x="526" y="2096"/>
                  </a:cubicBezTo>
                  <a:cubicBezTo>
                    <a:pt x="676" y="2402"/>
                    <a:pt x="858" y="2714"/>
                    <a:pt x="1046" y="3040"/>
                  </a:cubicBezTo>
                  <a:cubicBezTo>
                    <a:pt x="1339" y="3553"/>
                    <a:pt x="1644" y="4078"/>
                    <a:pt x="1858" y="4618"/>
                  </a:cubicBezTo>
                  <a:cubicBezTo>
                    <a:pt x="1819" y="4630"/>
                    <a:pt x="1780" y="4638"/>
                    <a:pt x="1747" y="4651"/>
                  </a:cubicBezTo>
                  <a:cubicBezTo>
                    <a:pt x="1683" y="4669"/>
                    <a:pt x="1624" y="4683"/>
                    <a:pt x="1579" y="4696"/>
                  </a:cubicBezTo>
                  <a:cubicBezTo>
                    <a:pt x="1429" y="4735"/>
                    <a:pt x="1273" y="4774"/>
                    <a:pt x="1124" y="4813"/>
                  </a:cubicBezTo>
                  <a:cubicBezTo>
                    <a:pt x="766" y="4911"/>
                    <a:pt x="397" y="5008"/>
                    <a:pt x="32" y="5059"/>
                  </a:cubicBezTo>
                  <a:cubicBezTo>
                    <a:pt x="26" y="5059"/>
                    <a:pt x="13" y="5067"/>
                    <a:pt x="7" y="5080"/>
                  </a:cubicBezTo>
                  <a:cubicBezTo>
                    <a:pt x="1" y="5086"/>
                    <a:pt x="1" y="5098"/>
                    <a:pt x="1" y="5112"/>
                  </a:cubicBezTo>
                  <a:cubicBezTo>
                    <a:pt x="58" y="5307"/>
                    <a:pt x="79" y="5560"/>
                    <a:pt x="52" y="5853"/>
                  </a:cubicBezTo>
                  <a:cubicBezTo>
                    <a:pt x="46" y="5925"/>
                    <a:pt x="40" y="5989"/>
                    <a:pt x="32" y="6061"/>
                  </a:cubicBezTo>
                  <a:cubicBezTo>
                    <a:pt x="32" y="6073"/>
                    <a:pt x="32" y="6081"/>
                    <a:pt x="40" y="6093"/>
                  </a:cubicBezTo>
                  <a:cubicBezTo>
                    <a:pt x="46" y="6100"/>
                    <a:pt x="52" y="6106"/>
                    <a:pt x="65" y="6106"/>
                  </a:cubicBezTo>
                  <a:cubicBezTo>
                    <a:pt x="487" y="6159"/>
                    <a:pt x="916" y="6178"/>
                    <a:pt x="1339" y="6178"/>
                  </a:cubicBezTo>
                  <a:lnTo>
                    <a:pt x="1657" y="6178"/>
                  </a:lnTo>
                  <a:cubicBezTo>
                    <a:pt x="1969" y="6165"/>
                    <a:pt x="2281" y="6145"/>
                    <a:pt x="2586" y="6106"/>
                  </a:cubicBezTo>
                  <a:cubicBezTo>
                    <a:pt x="2625" y="6106"/>
                    <a:pt x="2671" y="6100"/>
                    <a:pt x="2710" y="6093"/>
                  </a:cubicBezTo>
                  <a:cubicBezTo>
                    <a:pt x="3126" y="6054"/>
                    <a:pt x="3645" y="5995"/>
                    <a:pt x="3931" y="5652"/>
                  </a:cubicBezTo>
                  <a:cubicBezTo>
                    <a:pt x="4296" y="5229"/>
                    <a:pt x="4140" y="4618"/>
                    <a:pt x="4017" y="4123"/>
                  </a:cubicBezTo>
                  <a:lnTo>
                    <a:pt x="4003" y="4078"/>
                  </a:lnTo>
                  <a:cubicBezTo>
                    <a:pt x="3639" y="2636"/>
                    <a:pt x="2658" y="848"/>
                    <a:pt x="1280" y="101"/>
                  </a:cubicBezTo>
                  <a:cubicBezTo>
                    <a:pt x="1158" y="34"/>
                    <a:pt x="1036" y="1"/>
                    <a:pt x="919" y="1"/>
                  </a:cubicBezTo>
                  <a:close/>
                </a:path>
              </a:pathLst>
            </a:custGeom>
            <a:solidFill>
              <a:srgbClr val="AFD9D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18" name="Google Shape;3318;p41"/>
            <p:cNvSpPr/>
            <p:nvPr/>
          </p:nvSpPr>
          <p:spPr>
            <a:xfrm>
              <a:off x="76800" y="1998050"/>
              <a:ext cx="173750" cy="54175"/>
            </a:xfrm>
            <a:custGeom>
              <a:rect b="b" l="l" r="r" t="t"/>
              <a:pathLst>
                <a:path extrusionOk="0" h="2167" w="6950">
                  <a:moveTo>
                    <a:pt x="6311" y="1"/>
                  </a:moveTo>
                  <a:cubicBezTo>
                    <a:pt x="6247" y="58"/>
                    <a:pt x="6182" y="118"/>
                    <a:pt x="6116" y="175"/>
                  </a:cubicBezTo>
                  <a:cubicBezTo>
                    <a:pt x="5332" y="819"/>
                    <a:pt x="4382" y="1105"/>
                    <a:pt x="3374" y="1105"/>
                  </a:cubicBezTo>
                  <a:cubicBezTo>
                    <a:pt x="3363" y="1105"/>
                    <a:pt x="3352" y="1105"/>
                    <a:pt x="3342" y="1105"/>
                  </a:cubicBezTo>
                  <a:cubicBezTo>
                    <a:pt x="2289" y="1099"/>
                    <a:pt x="1224" y="852"/>
                    <a:pt x="366" y="247"/>
                  </a:cubicBezTo>
                  <a:cubicBezTo>
                    <a:pt x="249" y="370"/>
                    <a:pt x="132" y="514"/>
                    <a:pt x="15" y="670"/>
                  </a:cubicBezTo>
                  <a:cubicBezTo>
                    <a:pt x="9" y="676"/>
                    <a:pt x="1" y="690"/>
                    <a:pt x="9" y="702"/>
                  </a:cubicBezTo>
                  <a:cubicBezTo>
                    <a:pt x="27" y="768"/>
                    <a:pt x="54" y="826"/>
                    <a:pt x="73" y="885"/>
                  </a:cubicBezTo>
                  <a:cubicBezTo>
                    <a:pt x="366" y="1164"/>
                    <a:pt x="717" y="1392"/>
                    <a:pt x="1022" y="1566"/>
                  </a:cubicBezTo>
                  <a:cubicBezTo>
                    <a:pt x="1724" y="1963"/>
                    <a:pt x="2510" y="2145"/>
                    <a:pt x="3315" y="2164"/>
                  </a:cubicBezTo>
                  <a:cubicBezTo>
                    <a:pt x="3378" y="2166"/>
                    <a:pt x="3442" y="2167"/>
                    <a:pt x="3506" y="2167"/>
                  </a:cubicBezTo>
                  <a:cubicBezTo>
                    <a:pt x="4304" y="2167"/>
                    <a:pt x="5119" y="2010"/>
                    <a:pt x="5818" y="1626"/>
                  </a:cubicBezTo>
                  <a:cubicBezTo>
                    <a:pt x="6266" y="1378"/>
                    <a:pt x="6637" y="1047"/>
                    <a:pt x="6949" y="670"/>
                  </a:cubicBezTo>
                  <a:cubicBezTo>
                    <a:pt x="6746" y="417"/>
                    <a:pt x="6533" y="189"/>
                    <a:pt x="6311" y="1"/>
                  </a:cubicBezTo>
                  <a:close/>
                </a:path>
              </a:pathLst>
            </a:custGeom>
            <a:solidFill>
              <a:srgbClr val="8EB1B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19" name="Google Shape;3319;p41"/>
            <p:cNvSpPr/>
            <p:nvPr/>
          </p:nvSpPr>
          <p:spPr>
            <a:xfrm>
              <a:off x="219125" y="2046275"/>
              <a:ext cx="61625" cy="48000"/>
            </a:xfrm>
            <a:custGeom>
              <a:rect b="b" l="l" r="r" t="t"/>
              <a:pathLst>
                <a:path extrusionOk="0" h="1920" w="2465">
                  <a:moveTo>
                    <a:pt x="2061" y="1"/>
                  </a:moveTo>
                  <a:cubicBezTo>
                    <a:pt x="1710" y="288"/>
                    <a:pt x="1326" y="534"/>
                    <a:pt x="911" y="723"/>
                  </a:cubicBezTo>
                  <a:cubicBezTo>
                    <a:pt x="618" y="859"/>
                    <a:pt x="312" y="969"/>
                    <a:pt x="1" y="1061"/>
                  </a:cubicBezTo>
                  <a:cubicBezTo>
                    <a:pt x="156" y="1347"/>
                    <a:pt x="300" y="1632"/>
                    <a:pt x="423" y="1919"/>
                  </a:cubicBezTo>
                  <a:cubicBezTo>
                    <a:pt x="606" y="1860"/>
                    <a:pt x="780" y="1802"/>
                    <a:pt x="957" y="1737"/>
                  </a:cubicBezTo>
                  <a:cubicBezTo>
                    <a:pt x="1365" y="1587"/>
                    <a:pt x="1763" y="1405"/>
                    <a:pt x="2133" y="1178"/>
                  </a:cubicBezTo>
                  <a:cubicBezTo>
                    <a:pt x="2243" y="1107"/>
                    <a:pt x="2360" y="1029"/>
                    <a:pt x="2465" y="951"/>
                  </a:cubicBezTo>
                  <a:cubicBezTo>
                    <a:pt x="2354" y="639"/>
                    <a:pt x="2223" y="313"/>
                    <a:pt x="2061" y="1"/>
                  </a:cubicBezTo>
                  <a:close/>
                </a:path>
              </a:pathLst>
            </a:custGeom>
            <a:solidFill>
              <a:srgbClr val="8EB1B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20" name="Google Shape;3320;p41"/>
            <p:cNvSpPr/>
            <p:nvPr/>
          </p:nvSpPr>
          <p:spPr>
            <a:xfrm>
              <a:off x="50675" y="2038675"/>
              <a:ext cx="57550" cy="54625"/>
            </a:xfrm>
            <a:custGeom>
              <a:rect b="b" l="l" r="r" t="t"/>
              <a:pathLst>
                <a:path extrusionOk="0" h="2185" w="2302">
                  <a:moveTo>
                    <a:pt x="416" y="1"/>
                  </a:moveTo>
                  <a:cubicBezTo>
                    <a:pt x="247" y="319"/>
                    <a:pt x="104" y="656"/>
                    <a:pt x="1" y="1000"/>
                  </a:cubicBezTo>
                  <a:cubicBezTo>
                    <a:pt x="149" y="1144"/>
                    <a:pt x="313" y="1280"/>
                    <a:pt x="481" y="1411"/>
                  </a:cubicBezTo>
                  <a:cubicBezTo>
                    <a:pt x="832" y="1670"/>
                    <a:pt x="1216" y="1879"/>
                    <a:pt x="1606" y="2059"/>
                  </a:cubicBezTo>
                  <a:cubicBezTo>
                    <a:pt x="1696" y="2106"/>
                    <a:pt x="1787" y="2145"/>
                    <a:pt x="1879" y="2184"/>
                  </a:cubicBezTo>
                  <a:cubicBezTo>
                    <a:pt x="2002" y="1903"/>
                    <a:pt x="2145" y="1618"/>
                    <a:pt x="2301" y="1345"/>
                  </a:cubicBezTo>
                  <a:cubicBezTo>
                    <a:pt x="2106" y="1255"/>
                    <a:pt x="1918" y="1163"/>
                    <a:pt x="1735" y="1060"/>
                  </a:cubicBezTo>
                  <a:cubicBezTo>
                    <a:pt x="1241" y="781"/>
                    <a:pt x="799" y="422"/>
                    <a:pt x="416" y="1"/>
                  </a:cubicBezTo>
                  <a:close/>
                </a:path>
              </a:pathLst>
            </a:custGeom>
            <a:solidFill>
              <a:srgbClr val="8EB1B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21" name="Google Shape;3321;p41"/>
            <p:cNvSpPr/>
            <p:nvPr/>
          </p:nvSpPr>
          <p:spPr>
            <a:xfrm>
              <a:off x="45800" y="2113225"/>
              <a:ext cx="45025" cy="28800"/>
            </a:xfrm>
            <a:custGeom>
              <a:rect b="b" l="l" r="r" t="t"/>
              <a:pathLst>
                <a:path extrusionOk="0" h="1152" w="1801">
                  <a:moveTo>
                    <a:pt x="1801" y="1"/>
                  </a:moveTo>
                  <a:lnTo>
                    <a:pt x="1801" y="1"/>
                  </a:lnTo>
                  <a:cubicBezTo>
                    <a:pt x="1547" y="66"/>
                    <a:pt x="1294" y="111"/>
                    <a:pt x="1033" y="138"/>
                  </a:cubicBezTo>
                  <a:cubicBezTo>
                    <a:pt x="842" y="155"/>
                    <a:pt x="651" y="165"/>
                    <a:pt x="461" y="165"/>
                  </a:cubicBezTo>
                  <a:cubicBezTo>
                    <a:pt x="307" y="165"/>
                    <a:pt x="154" y="159"/>
                    <a:pt x="1" y="144"/>
                  </a:cubicBezTo>
                  <a:lnTo>
                    <a:pt x="1" y="144"/>
                  </a:lnTo>
                  <a:cubicBezTo>
                    <a:pt x="52" y="481"/>
                    <a:pt x="143" y="813"/>
                    <a:pt x="274" y="1138"/>
                  </a:cubicBezTo>
                  <a:cubicBezTo>
                    <a:pt x="405" y="1147"/>
                    <a:pt x="538" y="1152"/>
                    <a:pt x="671" y="1152"/>
                  </a:cubicBezTo>
                  <a:cubicBezTo>
                    <a:pt x="840" y="1152"/>
                    <a:pt x="1009" y="1144"/>
                    <a:pt x="1177" y="1125"/>
                  </a:cubicBezTo>
                  <a:cubicBezTo>
                    <a:pt x="1366" y="1099"/>
                    <a:pt x="1547" y="1066"/>
                    <a:pt x="1729" y="1015"/>
                  </a:cubicBezTo>
                  <a:cubicBezTo>
                    <a:pt x="1690" y="670"/>
                    <a:pt x="1723" y="333"/>
                    <a:pt x="1801" y="1"/>
                  </a:cubicBezTo>
                  <a:close/>
                </a:path>
              </a:pathLst>
            </a:custGeom>
            <a:solidFill>
              <a:srgbClr val="8EB1B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22" name="Google Shape;3322;p41"/>
            <p:cNvSpPr/>
            <p:nvPr/>
          </p:nvSpPr>
          <p:spPr>
            <a:xfrm>
              <a:off x="201575" y="2100550"/>
              <a:ext cx="37275" cy="37075"/>
            </a:xfrm>
            <a:custGeom>
              <a:rect b="b" l="l" r="r" t="t"/>
              <a:pathLst>
                <a:path extrusionOk="0" h="1483" w="1491">
                  <a:moveTo>
                    <a:pt x="918" y="1"/>
                  </a:moveTo>
                  <a:cubicBezTo>
                    <a:pt x="768" y="40"/>
                    <a:pt x="618" y="79"/>
                    <a:pt x="469" y="118"/>
                  </a:cubicBezTo>
                  <a:cubicBezTo>
                    <a:pt x="313" y="157"/>
                    <a:pt x="157" y="202"/>
                    <a:pt x="1" y="241"/>
                  </a:cubicBezTo>
                  <a:cubicBezTo>
                    <a:pt x="93" y="651"/>
                    <a:pt x="203" y="1060"/>
                    <a:pt x="372" y="1450"/>
                  </a:cubicBezTo>
                  <a:cubicBezTo>
                    <a:pt x="378" y="1464"/>
                    <a:pt x="384" y="1470"/>
                    <a:pt x="384" y="1483"/>
                  </a:cubicBezTo>
                  <a:lnTo>
                    <a:pt x="1002" y="1483"/>
                  </a:lnTo>
                  <a:cubicBezTo>
                    <a:pt x="1164" y="1476"/>
                    <a:pt x="1326" y="1470"/>
                    <a:pt x="1490" y="1456"/>
                  </a:cubicBezTo>
                  <a:cubicBezTo>
                    <a:pt x="1281" y="1093"/>
                    <a:pt x="1119" y="709"/>
                    <a:pt x="1002" y="307"/>
                  </a:cubicBezTo>
                  <a:cubicBezTo>
                    <a:pt x="969" y="208"/>
                    <a:pt x="944" y="105"/>
                    <a:pt x="918" y="1"/>
                  </a:cubicBezTo>
                  <a:close/>
                </a:path>
              </a:pathLst>
            </a:custGeom>
            <a:solidFill>
              <a:srgbClr val="8EB1B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323" name="Google Shape;3323;p41"/>
            <p:cNvGrpSpPr/>
            <p:nvPr/>
          </p:nvGrpSpPr>
          <p:grpSpPr>
            <a:xfrm>
              <a:off x="62625" y="1775982"/>
              <a:ext cx="190650" cy="241275"/>
              <a:chOff x="1107975" y="1737500"/>
              <a:chExt cx="190650" cy="241275"/>
            </a:xfrm>
          </p:grpSpPr>
          <p:sp>
            <p:nvSpPr>
              <p:cNvPr id="3324" name="Google Shape;3324;p41"/>
              <p:cNvSpPr/>
              <p:nvPr/>
            </p:nvSpPr>
            <p:spPr>
              <a:xfrm>
                <a:off x="1126775" y="1737500"/>
                <a:ext cx="149175" cy="103550"/>
              </a:xfrm>
              <a:custGeom>
                <a:rect b="b" l="l" r="r" t="t"/>
                <a:pathLst>
                  <a:path extrusionOk="0" h="4142" w="5967">
                    <a:moveTo>
                      <a:pt x="4899" y="1"/>
                    </a:moveTo>
                    <a:cubicBezTo>
                      <a:pt x="4889" y="1"/>
                      <a:pt x="4879" y="1"/>
                      <a:pt x="4869" y="2"/>
                    </a:cubicBezTo>
                    <a:cubicBezTo>
                      <a:pt x="4764" y="2"/>
                      <a:pt x="4674" y="47"/>
                      <a:pt x="4596" y="112"/>
                    </a:cubicBezTo>
                    <a:cubicBezTo>
                      <a:pt x="4510" y="184"/>
                      <a:pt x="4452" y="281"/>
                      <a:pt x="4374" y="365"/>
                    </a:cubicBezTo>
                    <a:cubicBezTo>
                      <a:pt x="4231" y="535"/>
                      <a:pt x="4042" y="664"/>
                      <a:pt x="3841" y="755"/>
                    </a:cubicBezTo>
                    <a:cubicBezTo>
                      <a:pt x="3613" y="859"/>
                      <a:pt x="3373" y="892"/>
                      <a:pt x="3126" y="892"/>
                    </a:cubicBezTo>
                    <a:cubicBezTo>
                      <a:pt x="3072" y="893"/>
                      <a:pt x="3018" y="893"/>
                      <a:pt x="2964" y="893"/>
                    </a:cubicBezTo>
                    <a:cubicBezTo>
                      <a:pt x="2941" y="893"/>
                      <a:pt x="2918" y="893"/>
                      <a:pt x="2895" y="893"/>
                    </a:cubicBezTo>
                    <a:cubicBezTo>
                      <a:pt x="2328" y="893"/>
                      <a:pt x="1808" y="902"/>
                      <a:pt x="1372" y="1354"/>
                    </a:cubicBezTo>
                    <a:cubicBezTo>
                      <a:pt x="1391" y="1295"/>
                      <a:pt x="1423" y="1210"/>
                      <a:pt x="1366" y="1171"/>
                    </a:cubicBezTo>
                    <a:cubicBezTo>
                      <a:pt x="1350" y="1159"/>
                      <a:pt x="1334" y="1154"/>
                      <a:pt x="1318" y="1154"/>
                    </a:cubicBezTo>
                    <a:cubicBezTo>
                      <a:pt x="1275" y="1154"/>
                      <a:pt x="1237" y="1193"/>
                      <a:pt x="1222" y="1237"/>
                    </a:cubicBezTo>
                    <a:cubicBezTo>
                      <a:pt x="1216" y="1256"/>
                      <a:pt x="1210" y="1282"/>
                      <a:pt x="1210" y="1309"/>
                    </a:cubicBezTo>
                    <a:cubicBezTo>
                      <a:pt x="1177" y="1256"/>
                      <a:pt x="1138" y="1210"/>
                      <a:pt x="1072" y="1210"/>
                    </a:cubicBezTo>
                    <a:cubicBezTo>
                      <a:pt x="1009" y="1210"/>
                      <a:pt x="962" y="1270"/>
                      <a:pt x="976" y="1334"/>
                    </a:cubicBezTo>
                    <a:cubicBezTo>
                      <a:pt x="988" y="1373"/>
                      <a:pt x="1009" y="1399"/>
                      <a:pt x="1033" y="1432"/>
                    </a:cubicBezTo>
                    <a:lnTo>
                      <a:pt x="1105" y="1504"/>
                    </a:lnTo>
                    <a:cubicBezTo>
                      <a:pt x="1094" y="1503"/>
                      <a:pt x="1083" y="1503"/>
                      <a:pt x="1072" y="1503"/>
                    </a:cubicBezTo>
                    <a:cubicBezTo>
                      <a:pt x="952" y="1503"/>
                      <a:pt x="829" y="1540"/>
                      <a:pt x="722" y="1594"/>
                    </a:cubicBezTo>
                    <a:cubicBezTo>
                      <a:pt x="541" y="1691"/>
                      <a:pt x="397" y="1847"/>
                      <a:pt x="299" y="2023"/>
                    </a:cubicBezTo>
                    <a:cubicBezTo>
                      <a:pt x="1" y="2536"/>
                      <a:pt x="34" y="3193"/>
                      <a:pt x="229" y="3732"/>
                    </a:cubicBezTo>
                    <a:cubicBezTo>
                      <a:pt x="304" y="3932"/>
                      <a:pt x="421" y="4134"/>
                      <a:pt x="609" y="4134"/>
                    </a:cubicBezTo>
                    <a:cubicBezTo>
                      <a:pt x="664" y="4134"/>
                      <a:pt x="725" y="4116"/>
                      <a:pt x="793" y="4077"/>
                    </a:cubicBezTo>
                    <a:cubicBezTo>
                      <a:pt x="904" y="4018"/>
                      <a:pt x="982" y="3907"/>
                      <a:pt x="1048" y="3804"/>
                    </a:cubicBezTo>
                    <a:cubicBezTo>
                      <a:pt x="1189" y="3570"/>
                      <a:pt x="1294" y="3310"/>
                      <a:pt x="1359" y="3049"/>
                    </a:cubicBezTo>
                    <a:cubicBezTo>
                      <a:pt x="1495" y="2998"/>
                      <a:pt x="1625" y="2959"/>
                      <a:pt x="1768" y="2920"/>
                    </a:cubicBezTo>
                    <a:cubicBezTo>
                      <a:pt x="2074" y="2842"/>
                      <a:pt x="2386" y="2782"/>
                      <a:pt x="2698" y="2757"/>
                    </a:cubicBezTo>
                    <a:cubicBezTo>
                      <a:pt x="2875" y="2739"/>
                      <a:pt x="3055" y="2731"/>
                      <a:pt x="3235" y="2731"/>
                    </a:cubicBezTo>
                    <a:cubicBezTo>
                      <a:pt x="3372" y="2731"/>
                      <a:pt x="3509" y="2735"/>
                      <a:pt x="3646" y="2743"/>
                    </a:cubicBezTo>
                    <a:cubicBezTo>
                      <a:pt x="3958" y="2770"/>
                      <a:pt x="4270" y="2815"/>
                      <a:pt x="4582" y="2893"/>
                    </a:cubicBezTo>
                    <a:cubicBezTo>
                      <a:pt x="4641" y="2907"/>
                      <a:pt x="4705" y="2926"/>
                      <a:pt x="4770" y="2946"/>
                    </a:cubicBezTo>
                    <a:cubicBezTo>
                      <a:pt x="4830" y="3244"/>
                      <a:pt x="4947" y="3537"/>
                      <a:pt x="5109" y="3804"/>
                    </a:cubicBezTo>
                    <a:cubicBezTo>
                      <a:pt x="5173" y="3907"/>
                      <a:pt x="5244" y="4018"/>
                      <a:pt x="5355" y="4077"/>
                    </a:cubicBezTo>
                    <a:cubicBezTo>
                      <a:pt x="5433" y="4122"/>
                      <a:pt x="5501" y="4142"/>
                      <a:pt x="5560" y="4142"/>
                    </a:cubicBezTo>
                    <a:cubicBezTo>
                      <a:pt x="5834" y="4142"/>
                      <a:pt x="5927" y="3726"/>
                      <a:pt x="5953" y="3459"/>
                    </a:cubicBezTo>
                    <a:cubicBezTo>
                      <a:pt x="5960" y="3328"/>
                      <a:pt x="5967" y="3199"/>
                      <a:pt x="5960" y="3076"/>
                    </a:cubicBezTo>
                    <a:cubicBezTo>
                      <a:pt x="5946" y="2725"/>
                      <a:pt x="5862" y="2393"/>
                      <a:pt x="5673" y="2081"/>
                    </a:cubicBezTo>
                    <a:cubicBezTo>
                      <a:pt x="5661" y="2062"/>
                      <a:pt x="5641" y="2035"/>
                      <a:pt x="5628" y="2017"/>
                    </a:cubicBezTo>
                    <a:cubicBezTo>
                      <a:pt x="5667" y="2003"/>
                      <a:pt x="5706" y="1990"/>
                      <a:pt x="5745" y="1971"/>
                    </a:cubicBezTo>
                    <a:cubicBezTo>
                      <a:pt x="5823" y="1925"/>
                      <a:pt x="5889" y="1840"/>
                      <a:pt x="5856" y="1744"/>
                    </a:cubicBezTo>
                    <a:cubicBezTo>
                      <a:pt x="5823" y="1666"/>
                      <a:pt x="5751" y="1620"/>
                      <a:pt x="5667" y="1606"/>
                    </a:cubicBezTo>
                    <a:cubicBezTo>
                      <a:pt x="5726" y="1555"/>
                      <a:pt x="5778" y="1496"/>
                      <a:pt x="5817" y="1432"/>
                    </a:cubicBezTo>
                    <a:cubicBezTo>
                      <a:pt x="5862" y="1360"/>
                      <a:pt x="5901" y="1270"/>
                      <a:pt x="5895" y="1178"/>
                    </a:cubicBezTo>
                    <a:cubicBezTo>
                      <a:pt x="5889" y="1100"/>
                      <a:pt x="5856" y="1022"/>
                      <a:pt x="5797" y="976"/>
                    </a:cubicBezTo>
                    <a:cubicBezTo>
                      <a:pt x="5758" y="945"/>
                      <a:pt x="5710" y="931"/>
                      <a:pt x="5660" y="931"/>
                    </a:cubicBezTo>
                    <a:cubicBezTo>
                      <a:pt x="5627" y="931"/>
                      <a:pt x="5594" y="937"/>
                      <a:pt x="5563" y="950"/>
                    </a:cubicBezTo>
                    <a:cubicBezTo>
                      <a:pt x="5538" y="958"/>
                      <a:pt x="5517" y="970"/>
                      <a:pt x="5492" y="989"/>
                    </a:cubicBezTo>
                    <a:cubicBezTo>
                      <a:pt x="5499" y="964"/>
                      <a:pt x="5499" y="937"/>
                      <a:pt x="5505" y="911"/>
                    </a:cubicBezTo>
                    <a:cubicBezTo>
                      <a:pt x="5517" y="697"/>
                      <a:pt x="5492" y="463"/>
                      <a:pt x="5375" y="275"/>
                    </a:cubicBezTo>
                    <a:cubicBezTo>
                      <a:pt x="5270" y="114"/>
                      <a:pt x="5094" y="1"/>
                      <a:pt x="4899" y="1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25" name="Google Shape;3325;p41"/>
              <p:cNvSpPr/>
              <p:nvPr/>
            </p:nvSpPr>
            <p:spPr>
              <a:xfrm>
                <a:off x="1107975" y="1833000"/>
                <a:ext cx="41250" cy="40575"/>
              </a:xfrm>
              <a:custGeom>
                <a:rect b="b" l="l" r="r" t="t"/>
                <a:pathLst>
                  <a:path extrusionOk="0" h="1623" w="1650">
                    <a:moveTo>
                      <a:pt x="832" y="0"/>
                    </a:moveTo>
                    <a:cubicBezTo>
                      <a:pt x="369" y="0"/>
                      <a:pt x="0" y="536"/>
                      <a:pt x="154" y="1029"/>
                    </a:cubicBezTo>
                    <a:cubicBezTo>
                      <a:pt x="256" y="1372"/>
                      <a:pt x="599" y="1622"/>
                      <a:pt x="955" y="1622"/>
                    </a:cubicBezTo>
                    <a:cubicBezTo>
                      <a:pt x="964" y="1622"/>
                      <a:pt x="972" y="1622"/>
                      <a:pt x="981" y="1622"/>
                    </a:cubicBezTo>
                    <a:cubicBezTo>
                      <a:pt x="1207" y="1614"/>
                      <a:pt x="1441" y="1505"/>
                      <a:pt x="1552" y="1310"/>
                    </a:cubicBezTo>
                    <a:cubicBezTo>
                      <a:pt x="1650" y="1133"/>
                      <a:pt x="1650" y="926"/>
                      <a:pt x="1605" y="731"/>
                    </a:cubicBezTo>
                    <a:cubicBezTo>
                      <a:pt x="1597" y="705"/>
                      <a:pt x="1591" y="678"/>
                      <a:pt x="1584" y="653"/>
                    </a:cubicBezTo>
                    <a:cubicBezTo>
                      <a:pt x="1519" y="438"/>
                      <a:pt x="1396" y="243"/>
                      <a:pt x="1215" y="126"/>
                    </a:cubicBezTo>
                    <a:cubicBezTo>
                      <a:pt x="1086" y="39"/>
                      <a:pt x="956" y="0"/>
                      <a:pt x="832" y="0"/>
                    </a:cubicBezTo>
                    <a:close/>
                  </a:path>
                </a:pathLst>
              </a:custGeom>
              <a:solidFill>
                <a:srgbClr val="FFBAA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26" name="Google Shape;3326;p41"/>
              <p:cNvSpPr/>
              <p:nvPr/>
            </p:nvSpPr>
            <p:spPr>
              <a:xfrm>
                <a:off x="1110850" y="1853225"/>
                <a:ext cx="27650" cy="20325"/>
              </a:xfrm>
              <a:custGeom>
                <a:rect b="b" l="l" r="r" t="t"/>
                <a:pathLst>
                  <a:path extrusionOk="0" h="813" w="1106">
                    <a:moveTo>
                      <a:pt x="0" y="0"/>
                    </a:moveTo>
                    <a:cubicBezTo>
                      <a:pt x="0" y="72"/>
                      <a:pt x="14" y="142"/>
                      <a:pt x="33" y="214"/>
                    </a:cubicBezTo>
                    <a:lnTo>
                      <a:pt x="39" y="220"/>
                    </a:lnTo>
                    <a:cubicBezTo>
                      <a:pt x="144" y="558"/>
                      <a:pt x="488" y="813"/>
                      <a:pt x="845" y="813"/>
                    </a:cubicBezTo>
                    <a:lnTo>
                      <a:pt x="866" y="813"/>
                    </a:lnTo>
                    <a:cubicBezTo>
                      <a:pt x="950" y="813"/>
                      <a:pt x="1028" y="792"/>
                      <a:pt x="1106" y="766"/>
                    </a:cubicBezTo>
                    <a:cubicBezTo>
                      <a:pt x="1073" y="579"/>
                      <a:pt x="1053" y="384"/>
                      <a:pt x="1040" y="189"/>
                    </a:cubicBezTo>
                    <a:cubicBezTo>
                      <a:pt x="944" y="220"/>
                      <a:pt x="839" y="234"/>
                      <a:pt x="735" y="234"/>
                    </a:cubicBezTo>
                    <a:cubicBezTo>
                      <a:pt x="482" y="234"/>
                      <a:pt x="215" y="150"/>
                      <a:pt x="0" y="0"/>
                    </a:cubicBezTo>
                    <a:close/>
                  </a:path>
                </a:pathLst>
              </a:custGeom>
              <a:solidFill>
                <a:srgbClr val="FF9E9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27" name="Google Shape;3327;p41"/>
              <p:cNvSpPr/>
              <p:nvPr/>
            </p:nvSpPr>
            <p:spPr>
              <a:xfrm>
                <a:off x="1257250" y="1833000"/>
                <a:ext cx="41375" cy="40575"/>
              </a:xfrm>
              <a:custGeom>
                <a:rect b="b" l="l" r="r" t="t"/>
                <a:pathLst>
                  <a:path extrusionOk="0" h="1623" w="1655">
                    <a:moveTo>
                      <a:pt x="824" y="0"/>
                    </a:moveTo>
                    <a:cubicBezTo>
                      <a:pt x="701" y="0"/>
                      <a:pt x="571" y="39"/>
                      <a:pt x="442" y="126"/>
                    </a:cubicBezTo>
                    <a:cubicBezTo>
                      <a:pt x="259" y="243"/>
                      <a:pt x="136" y="438"/>
                      <a:pt x="71" y="653"/>
                    </a:cubicBezTo>
                    <a:cubicBezTo>
                      <a:pt x="58" y="678"/>
                      <a:pt x="52" y="705"/>
                      <a:pt x="46" y="731"/>
                    </a:cubicBezTo>
                    <a:cubicBezTo>
                      <a:pt x="1" y="926"/>
                      <a:pt x="7" y="1133"/>
                      <a:pt x="103" y="1310"/>
                    </a:cubicBezTo>
                    <a:cubicBezTo>
                      <a:pt x="214" y="1505"/>
                      <a:pt x="448" y="1614"/>
                      <a:pt x="670" y="1622"/>
                    </a:cubicBezTo>
                    <a:cubicBezTo>
                      <a:pt x="678" y="1622"/>
                      <a:pt x="687" y="1622"/>
                      <a:pt x="696" y="1622"/>
                    </a:cubicBezTo>
                    <a:cubicBezTo>
                      <a:pt x="1056" y="1622"/>
                      <a:pt x="1393" y="1372"/>
                      <a:pt x="1501" y="1029"/>
                    </a:cubicBezTo>
                    <a:cubicBezTo>
                      <a:pt x="1655" y="536"/>
                      <a:pt x="1287" y="0"/>
                      <a:pt x="824" y="0"/>
                    </a:cubicBezTo>
                    <a:close/>
                  </a:path>
                </a:pathLst>
              </a:custGeom>
              <a:solidFill>
                <a:srgbClr val="FFBAA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28" name="Google Shape;3328;p41"/>
              <p:cNvSpPr/>
              <p:nvPr/>
            </p:nvSpPr>
            <p:spPr>
              <a:xfrm>
                <a:off x="1184450" y="1902425"/>
                <a:ext cx="44350" cy="76350"/>
              </a:xfrm>
              <a:custGeom>
                <a:rect b="b" l="l" r="r" t="t"/>
                <a:pathLst>
                  <a:path extrusionOk="0" h="3054" w="1774">
                    <a:moveTo>
                      <a:pt x="1645" y="0"/>
                    </a:moveTo>
                    <a:cubicBezTo>
                      <a:pt x="1407" y="95"/>
                      <a:pt x="1151" y="137"/>
                      <a:pt x="889" y="137"/>
                    </a:cubicBezTo>
                    <a:cubicBezTo>
                      <a:pt x="628" y="137"/>
                      <a:pt x="360" y="95"/>
                      <a:pt x="97" y="21"/>
                    </a:cubicBezTo>
                    <a:cubicBezTo>
                      <a:pt x="27" y="618"/>
                      <a:pt x="1" y="1215"/>
                      <a:pt x="1" y="1814"/>
                    </a:cubicBezTo>
                    <a:cubicBezTo>
                      <a:pt x="7" y="2165"/>
                      <a:pt x="46" y="2541"/>
                      <a:pt x="247" y="2789"/>
                    </a:cubicBezTo>
                    <a:cubicBezTo>
                      <a:pt x="396" y="2974"/>
                      <a:pt x="611" y="3054"/>
                      <a:pt x="828" y="3054"/>
                    </a:cubicBezTo>
                    <a:cubicBezTo>
                      <a:pt x="915" y="3054"/>
                      <a:pt x="1002" y="3041"/>
                      <a:pt x="1086" y="3017"/>
                    </a:cubicBezTo>
                    <a:cubicBezTo>
                      <a:pt x="1333" y="2951"/>
                      <a:pt x="1573" y="2783"/>
                      <a:pt x="1684" y="2516"/>
                    </a:cubicBezTo>
                    <a:cubicBezTo>
                      <a:pt x="1768" y="2321"/>
                      <a:pt x="1774" y="2100"/>
                      <a:pt x="1774" y="1878"/>
                    </a:cubicBezTo>
                    <a:cubicBezTo>
                      <a:pt x="1774" y="1794"/>
                      <a:pt x="1774" y="1703"/>
                      <a:pt x="1768" y="1613"/>
                    </a:cubicBezTo>
                    <a:cubicBezTo>
                      <a:pt x="1755" y="1073"/>
                      <a:pt x="1696" y="534"/>
                      <a:pt x="1645" y="0"/>
                    </a:cubicBezTo>
                    <a:close/>
                  </a:path>
                </a:pathLst>
              </a:custGeom>
              <a:solidFill>
                <a:srgbClr val="FFBAA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29" name="Google Shape;3329;p41"/>
              <p:cNvSpPr/>
              <p:nvPr/>
            </p:nvSpPr>
            <p:spPr>
              <a:xfrm>
                <a:off x="1136700" y="1775300"/>
                <a:ext cx="136475" cy="147525"/>
              </a:xfrm>
              <a:custGeom>
                <a:rect b="b" l="l" r="r" t="t"/>
                <a:pathLst>
                  <a:path extrusionOk="0" h="5901" w="5459">
                    <a:moveTo>
                      <a:pt x="2854" y="1"/>
                    </a:moveTo>
                    <a:cubicBezTo>
                      <a:pt x="1795" y="1"/>
                      <a:pt x="752" y="519"/>
                      <a:pt x="312" y="1479"/>
                    </a:cubicBezTo>
                    <a:cubicBezTo>
                      <a:pt x="97" y="1933"/>
                      <a:pt x="19" y="2440"/>
                      <a:pt x="6" y="2941"/>
                    </a:cubicBezTo>
                    <a:lnTo>
                      <a:pt x="6" y="3072"/>
                    </a:lnTo>
                    <a:cubicBezTo>
                      <a:pt x="0" y="3636"/>
                      <a:pt x="84" y="4221"/>
                      <a:pt x="384" y="4709"/>
                    </a:cubicBezTo>
                    <a:cubicBezTo>
                      <a:pt x="852" y="5463"/>
                      <a:pt x="1787" y="5871"/>
                      <a:pt x="2697" y="5898"/>
                    </a:cubicBezTo>
                    <a:cubicBezTo>
                      <a:pt x="2741" y="5900"/>
                      <a:pt x="2785" y="5900"/>
                      <a:pt x="2830" y="5900"/>
                    </a:cubicBezTo>
                    <a:cubicBezTo>
                      <a:pt x="3451" y="5900"/>
                      <a:pt x="4082" y="5726"/>
                      <a:pt x="4542" y="5325"/>
                    </a:cubicBezTo>
                    <a:cubicBezTo>
                      <a:pt x="5303" y="4683"/>
                      <a:pt x="5459" y="3604"/>
                      <a:pt x="5400" y="2629"/>
                    </a:cubicBezTo>
                    <a:cubicBezTo>
                      <a:pt x="5336" y="1440"/>
                      <a:pt x="4659" y="238"/>
                      <a:pt x="3333" y="37"/>
                    </a:cubicBezTo>
                    <a:cubicBezTo>
                      <a:pt x="3174" y="13"/>
                      <a:pt x="3014" y="1"/>
                      <a:pt x="2854" y="1"/>
                    </a:cubicBezTo>
                    <a:close/>
                  </a:path>
                </a:pathLst>
              </a:custGeom>
              <a:solidFill>
                <a:srgbClr val="FFBAA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30" name="Google Shape;3330;p41"/>
              <p:cNvSpPr/>
              <p:nvPr/>
            </p:nvSpPr>
            <p:spPr>
              <a:xfrm>
                <a:off x="1149825" y="1865525"/>
                <a:ext cx="37425" cy="23625"/>
              </a:xfrm>
              <a:custGeom>
                <a:rect b="b" l="l" r="r" t="t"/>
                <a:pathLst>
                  <a:path extrusionOk="0" h="945" w="1497">
                    <a:moveTo>
                      <a:pt x="749" y="1"/>
                    </a:moveTo>
                    <a:cubicBezTo>
                      <a:pt x="333" y="1"/>
                      <a:pt x="1" y="210"/>
                      <a:pt x="1" y="469"/>
                    </a:cubicBezTo>
                    <a:cubicBezTo>
                      <a:pt x="1" y="735"/>
                      <a:pt x="333" y="944"/>
                      <a:pt x="749" y="944"/>
                    </a:cubicBezTo>
                    <a:cubicBezTo>
                      <a:pt x="1164" y="944"/>
                      <a:pt x="1496" y="735"/>
                      <a:pt x="1496" y="469"/>
                    </a:cubicBezTo>
                    <a:cubicBezTo>
                      <a:pt x="1496" y="210"/>
                      <a:pt x="1164" y="1"/>
                      <a:pt x="749" y="1"/>
                    </a:cubicBezTo>
                    <a:close/>
                  </a:path>
                </a:pathLst>
              </a:custGeom>
              <a:solidFill>
                <a:srgbClr val="FF9E9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31" name="Google Shape;3331;p41"/>
              <p:cNvSpPr/>
              <p:nvPr/>
            </p:nvSpPr>
            <p:spPr>
              <a:xfrm>
                <a:off x="1220675" y="1865525"/>
                <a:ext cx="37575" cy="23625"/>
              </a:xfrm>
              <a:custGeom>
                <a:rect b="b" l="l" r="r" t="t"/>
                <a:pathLst>
                  <a:path extrusionOk="0" h="945" w="1503">
                    <a:moveTo>
                      <a:pt x="754" y="1"/>
                    </a:moveTo>
                    <a:cubicBezTo>
                      <a:pt x="339" y="1"/>
                      <a:pt x="1" y="210"/>
                      <a:pt x="1" y="469"/>
                    </a:cubicBezTo>
                    <a:cubicBezTo>
                      <a:pt x="1" y="735"/>
                      <a:pt x="339" y="944"/>
                      <a:pt x="754" y="944"/>
                    </a:cubicBezTo>
                    <a:cubicBezTo>
                      <a:pt x="1164" y="944"/>
                      <a:pt x="1502" y="735"/>
                      <a:pt x="1502" y="469"/>
                    </a:cubicBezTo>
                    <a:cubicBezTo>
                      <a:pt x="1502" y="210"/>
                      <a:pt x="1164" y="1"/>
                      <a:pt x="754" y="1"/>
                    </a:cubicBezTo>
                    <a:close/>
                  </a:path>
                </a:pathLst>
              </a:custGeom>
              <a:solidFill>
                <a:srgbClr val="FF9E9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32" name="Google Shape;3332;p41"/>
              <p:cNvSpPr/>
              <p:nvPr/>
            </p:nvSpPr>
            <p:spPr>
              <a:xfrm>
                <a:off x="1168050" y="1847675"/>
                <a:ext cx="8775" cy="10900"/>
              </a:xfrm>
              <a:custGeom>
                <a:rect b="b" l="l" r="r" t="t"/>
                <a:pathLst>
                  <a:path extrusionOk="0" h="436" w="351">
                    <a:moveTo>
                      <a:pt x="176" y="1"/>
                    </a:moveTo>
                    <a:cubicBezTo>
                      <a:pt x="78" y="1"/>
                      <a:pt x="0" y="99"/>
                      <a:pt x="0" y="222"/>
                    </a:cubicBezTo>
                    <a:cubicBezTo>
                      <a:pt x="0" y="339"/>
                      <a:pt x="78" y="436"/>
                      <a:pt x="176" y="436"/>
                    </a:cubicBezTo>
                    <a:cubicBezTo>
                      <a:pt x="273" y="436"/>
                      <a:pt x="351" y="339"/>
                      <a:pt x="351" y="222"/>
                    </a:cubicBezTo>
                    <a:cubicBezTo>
                      <a:pt x="351" y="99"/>
                      <a:pt x="273" y="1"/>
                      <a:pt x="176" y="1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33" name="Google Shape;3333;p41"/>
              <p:cNvSpPr/>
              <p:nvPr/>
            </p:nvSpPr>
            <p:spPr>
              <a:xfrm>
                <a:off x="1230125" y="1847675"/>
                <a:ext cx="8775" cy="10900"/>
              </a:xfrm>
              <a:custGeom>
                <a:rect b="b" l="l" r="r" t="t"/>
                <a:pathLst>
                  <a:path extrusionOk="0" h="436" w="351">
                    <a:moveTo>
                      <a:pt x="175" y="1"/>
                    </a:moveTo>
                    <a:cubicBezTo>
                      <a:pt x="78" y="1"/>
                      <a:pt x="0" y="99"/>
                      <a:pt x="0" y="222"/>
                    </a:cubicBezTo>
                    <a:cubicBezTo>
                      <a:pt x="0" y="339"/>
                      <a:pt x="78" y="436"/>
                      <a:pt x="175" y="436"/>
                    </a:cubicBezTo>
                    <a:cubicBezTo>
                      <a:pt x="273" y="436"/>
                      <a:pt x="351" y="339"/>
                      <a:pt x="351" y="222"/>
                    </a:cubicBezTo>
                    <a:cubicBezTo>
                      <a:pt x="351" y="99"/>
                      <a:pt x="273" y="1"/>
                      <a:pt x="175" y="1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34" name="Google Shape;3334;p41"/>
              <p:cNvSpPr/>
              <p:nvPr/>
            </p:nvSpPr>
            <p:spPr>
              <a:xfrm>
                <a:off x="1200525" y="1877225"/>
                <a:ext cx="8800" cy="10950"/>
              </a:xfrm>
              <a:custGeom>
                <a:rect b="b" l="l" r="r" t="t"/>
                <a:pathLst>
                  <a:path extrusionOk="0" h="438" w="352">
                    <a:moveTo>
                      <a:pt x="176" y="1"/>
                    </a:moveTo>
                    <a:cubicBezTo>
                      <a:pt x="78" y="1"/>
                      <a:pt x="0" y="99"/>
                      <a:pt x="0" y="222"/>
                    </a:cubicBezTo>
                    <a:cubicBezTo>
                      <a:pt x="0" y="339"/>
                      <a:pt x="78" y="437"/>
                      <a:pt x="176" y="437"/>
                    </a:cubicBezTo>
                    <a:cubicBezTo>
                      <a:pt x="273" y="437"/>
                      <a:pt x="351" y="339"/>
                      <a:pt x="351" y="222"/>
                    </a:cubicBezTo>
                    <a:cubicBezTo>
                      <a:pt x="351" y="99"/>
                      <a:pt x="273" y="1"/>
                      <a:pt x="176" y="1"/>
                    </a:cubicBezTo>
                    <a:close/>
                  </a:path>
                </a:pathLst>
              </a:custGeom>
              <a:solidFill>
                <a:srgbClr val="C2323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35" name="Google Shape;3335;p41"/>
              <p:cNvSpPr/>
              <p:nvPr/>
            </p:nvSpPr>
            <p:spPr>
              <a:xfrm>
                <a:off x="1197950" y="1853525"/>
                <a:ext cx="12175" cy="16650"/>
              </a:xfrm>
              <a:custGeom>
                <a:rect b="b" l="l" r="r" t="t"/>
                <a:pathLst>
                  <a:path extrusionOk="0" h="666" w="487">
                    <a:moveTo>
                      <a:pt x="194" y="1"/>
                    </a:moveTo>
                    <a:cubicBezTo>
                      <a:pt x="185" y="1"/>
                      <a:pt x="175" y="8"/>
                      <a:pt x="175" y="21"/>
                    </a:cubicBezTo>
                    <a:cubicBezTo>
                      <a:pt x="181" y="99"/>
                      <a:pt x="175" y="183"/>
                      <a:pt x="175" y="267"/>
                    </a:cubicBezTo>
                    <a:cubicBezTo>
                      <a:pt x="85" y="286"/>
                      <a:pt x="13" y="364"/>
                      <a:pt x="7" y="456"/>
                    </a:cubicBezTo>
                    <a:cubicBezTo>
                      <a:pt x="0" y="553"/>
                      <a:pt x="72" y="637"/>
                      <a:pt x="163" y="657"/>
                    </a:cubicBezTo>
                    <a:cubicBezTo>
                      <a:pt x="179" y="662"/>
                      <a:pt x="195" y="664"/>
                      <a:pt x="212" y="664"/>
                    </a:cubicBezTo>
                    <a:cubicBezTo>
                      <a:pt x="243" y="664"/>
                      <a:pt x="273" y="657"/>
                      <a:pt x="298" y="645"/>
                    </a:cubicBezTo>
                    <a:cubicBezTo>
                      <a:pt x="323" y="659"/>
                      <a:pt x="351" y="666"/>
                      <a:pt x="380" y="666"/>
                    </a:cubicBezTo>
                    <a:cubicBezTo>
                      <a:pt x="389" y="666"/>
                      <a:pt x="399" y="665"/>
                      <a:pt x="409" y="663"/>
                    </a:cubicBezTo>
                    <a:cubicBezTo>
                      <a:pt x="454" y="645"/>
                      <a:pt x="481" y="606"/>
                      <a:pt x="487" y="559"/>
                    </a:cubicBezTo>
                    <a:cubicBezTo>
                      <a:pt x="487" y="534"/>
                      <a:pt x="481" y="507"/>
                      <a:pt x="468" y="489"/>
                    </a:cubicBezTo>
                    <a:cubicBezTo>
                      <a:pt x="462" y="481"/>
                      <a:pt x="455" y="477"/>
                      <a:pt x="448" y="477"/>
                    </a:cubicBezTo>
                    <a:cubicBezTo>
                      <a:pt x="433" y="477"/>
                      <a:pt x="421" y="494"/>
                      <a:pt x="435" y="507"/>
                    </a:cubicBezTo>
                    <a:cubicBezTo>
                      <a:pt x="454" y="540"/>
                      <a:pt x="448" y="585"/>
                      <a:pt x="423" y="612"/>
                    </a:cubicBezTo>
                    <a:cubicBezTo>
                      <a:pt x="411" y="621"/>
                      <a:pt x="393" y="625"/>
                      <a:pt x="375" y="625"/>
                    </a:cubicBezTo>
                    <a:cubicBezTo>
                      <a:pt x="354" y="625"/>
                      <a:pt x="333" y="619"/>
                      <a:pt x="318" y="606"/>
                    </a:cubicBezTo>
                    <a:lnTo>
                      <a:pt x="312" y="606"/>
                    </a:lnTo>
                    <a:lnTo>
                      <a:pt x="312" y="598"/>
                    </a:lnTo>
                    <a:lnTo>
                      <a:pt x="292" y="598"/>
                    </a:lnTo>
                    <a:lnTo>
                      <a:pt x="292" y="606"/>
                    </a:lnTo>
                    <a:cubicBezTo>
                      <a:pt x="269" y="617"/>
                      <a:pt x="242" y="623"/>
                      <a:pt x="216" y="623"/>
                    </a:cubicBezTo>
                    <a:cubicBezTo>
                      <a:pt x="170" y="623"/>
                      <a:pt x="123" y="606"/>
                      <a:pt x="91" y="573"/>
                    </a:cubicBezTo>
                    <a:cubicBezTo>
                      <a:pt x="33" y="520"/>
                      <a:pt x="39" y="436"/>
                      <a:pt x="78" y="372"/>
                    </a:cubicBezTo>
                    <a:cubicBezTo>
                      <a:pt x="103" y="339"/>
                      <a:pt x="142" y="312"/>
                      <a:pt x="181" y="306"/>
                    </a:cubicBezTo>
                    <a:cubicBezTo>
                      <a:pt x="185" y="308"/>
                      <a:pt x="188" y="308"/>
                      <a:pt x="192" y="308"/>
                    </a:cubicBezTo>
                    <a:cubicBezTo>
                      <a:pt x="203" y="308"/>
                      <a:pt x="214" y="301"/>
                      <a:pt x="214" y="286"/>
                    </a:cubicBezTo>
                    <a:cubicBezTo>
                      <a:pt x="220" y="195"/>
                      <a:pt x="220" y="105"/>
                      <a:pt x="214" y="21"/>
                    </a:cubicBezTo>
                    <a:cubicBezTo>
                      <a:pt x="214" y="8"/>
                      <a:pt x="204" y="1"/>
                      <a:pt x="194" y="1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36" name="Google Shape;3336;p41"/>
              <p:cNvSpPr/>
              <p:nvPr/>
            </p:nvSpPr>
            <p:spPr>
              <a:xfrm>
                <a:off x="1165775" y="1836450"/>
                <a:ext cx="14550" cy="7925"/>
              </a:xfrm>
              <a:custGeom>
                <a:rect b="b" l="l" r="r" t="t"/>
                <a:pathLst>
                  <a:path extrusionOk="0" h="317" w="582">
                    <a:moveTo>
                      <a:pt x="330" y="0"/>
                    </a:moveTo>
                    <a:cubicBezTo>
                      <a:pt x="291" y="0"/>
                      <a:pt x="252" y="7"/>
                      <a:pt x="214" y="21"/>
                    </a:cubicBezTo>
                    <a:cubicBezTo>
                      <a:pt x="104" y="60"/>
                      <a:pt x="13" y="170"/>
                      <a:pt x="1" y="294"/>
                    </a:cubicBezTo>
                    <a:cubicBezTo>
                      <a:pt x="1" y="308"/>
                      <a:pt x="13" y="317"/>
                      <a:pt x="23" y="317"/>
                    </a:cubicBezTo>
                    <a:cubicBezTo>
                      <a:pt x="32" y="317"/>
                      <a:pt x="40" y="312"/>
                      <a:pt x="40" y="300"/>
                    </a:cubicBezTo>
                    <a:cubicBezTo>
                      <a:pt x="52" y="197"/>
                      <a:pt x="124" y="92"/>
                      <a:pt x="228" y="53"/>
                    </a:cubicBezTo>
                    <a:cubicBezTo>
                      <a:pt x="260" y="42"/>
                      <a:pt x="292" y="37"/>
                      <a:pt x="325" y="37"/>
                    </a:cubicBezTo>
                    <a:cubicBezTo>
                      <a:pt x="405" y="37"/>
                      <a:pt x="485" y="70"/>
                      <a:pt x="540" y="125"/>
                    </a:cubicBezTo>
                    <a:cubicBezTo>
                      <a:pt x="544" y="129"/>
                      <a:pt x="548" y="131"/>
                      <a:pt x="553" y="131"/>
                    </a:cubicBezTo>
                    <a:cubicBezTo>
                      <a:pt x="568" y="131"/>
                      <a:pt x="581" y="107"/>
                      <a:pt x="565" y="92"/>
                    </a:cubicBezTo>
                    <a:cubicBezTo>
                      <a:pt x="502" y="34"/>
                      <a:pt x="417" y="0"/>
                      <a:pt x="330" y="0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37" name="Google Shape;3337;p41"/>
              <p:cNvSpPr/>
              <p:nvPr/>
            </p:nvSpPr>
            <p:spPr>
              <a:xfrm>
                <a:off x="1226625" y="1836450"/>
                <a:ext cx="14550" cy="7925"/>
              </a:xfrm>
              <a:custGeom>
                <a:rect b="b" l="l" r="r" t="t"/>
                <a:pathLst>
                  <a:path extrusionOk="0" h="317" w="582">
                    <a:moveTo>
                      <a:pt x="252" y="0"/>
                    </a:moveTo>
                    <a:cubicBezTo>
                      <a:pt x="164" y="0"/>
                      <a:pt x="80" y="34"/>
                      <a:pt x="17" y="92"/>
                    </a:cubicBezTo>
                    <a:cubicBezTo>
                      <a:pt x="1" y="107"/>
                      <a:pt x="14" y="131"/>
                      <a:pt x="29" y="131"/>
                    </a:cubicBezTo>
                    <a:cubicBezTo>
                      <a:pt x="34" y="131"/>
                      <a:pt x="38" y="129"/>
                      <a:pt x="42" y="125"/>
                    </a:cubicBezTo>
                    <a:cubicBezTo>
                      <a:pt x="97" y="70"/>
                      <a:pt x="176" y="37"/>
                      <a:pt x="257" y="37"/>
                    </a:cubicBezTo>
                    <a:cubicBezTo>
                      <a:pt x="289" y="37"/>
                      <a:pt x="322" y="42"/>
                      <a:pt x="354" y="53"/>
                    </a:cubicBezTo>
                    <a:cubicBezTo>
                      <a:pt x="458" y="92"/>
                      <a:pt x="530" y="197"/>
                      <a:pt x="542" y="300"/>
                    </a:cubicBezTo>
                    <a:cubicBezTo>
                      <a:pt x="542" y="312"/>
                      <a:pt x="550" y="317"/>
                      <a:pt x="559" y="317"/>
                    </a:cubicBezTo>
                    <a:cubicBezTo>
                      <a:pt x="569" y="317"/>
                      <a:pt x="581" y="308"/>
                      <a:pt x="581" y="294"/>
                    </a:cubicBezTo>
                    <a:cubicBezTo>
                      <a:pt x="569" y="170"/>
                      <a:pt x="477" y="60"/>
                      <a:pt x="368" y="21"/>
                    </a:cubicBezTo>
                    <a:cubicBezTo>
                      <a:pt x="330" y="7"/>
                      <a:pt x="290" y="0"/>
                      <a:pt x="252" y="0"/>
                    </a:cubicBezTo>
                    <a:close/>
                  </a:path>
                </a:pathLst>
              </a:cu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38" name="Google Shape;3338;p41"/>
              <p:cNvSpPr/>
              <p:nvPr/>
            </p:nvSpPr>
            <p:spPr>
              <a:xfrm>
                <a:off x="1137825" y="1774275"/>
                <a:ext cx="133250" cy="60600"/>
              </a:xfrm>
              <a:custGeom>
                <a:rect b="b" l="l" r="r" t="t"/>
                <a:pathLst>
                  <a:path extrusionOk="0" h="2424" w="5330">
                    <a:moveTo>
                      <a:pt x="2797" y="1"/>
                    </a:moveTo>
                    <a:cubicBezTo>
                      <a:pt x="2657" y="1"/>
                      <a:pt x="2517" y="11"/>
                      <a:pt x="2379" y="33"/>
                    </a:cubicBezTo>
                    <a:cubicBezTo>
                      <a:pt x="2223" y="51"/>
                      <a:pt x="2079" y="78"/>
                      <a:pt x="1931" y="123"/>
                    </a:cubicBezTo>
                    <a:cubicBezTo>
                      <a:pt x="1209" y="324"/>
                      <a:pt x="585" y="792"/>
                      <a:pt x="267" y="1481"/>
                    </a:cubicBezTo>
                    <a:cubicBezTo>
                      <a:pt x="247" y="1514"/>
                      <a:pt x="234" y="1545"/>
                      <a:pt x="222" y="1584"/>
                    </a:cubicBezTo>
                    <a:cubicBezTo>
                      <a:pt x="216" y="1592"/>
                      <a:pt x="208" y="1605"/>
                      <a:pt x="208" y="1611"/>
                    </a:cubicBezTo>
                    <a:cubicBezTo>
                      <a:pt x="195" y="1637"/>
                      <a:pt x="189" y="1662"/>
                      <a:pt x="177" y="1689"/>
                    </a:cubicBezTo>
                    <a:cubicBezTo>
                      <a:pt x="177" y="1701"/>
                      <a:pt x="169" y="1709"/>
                      <a:pt x="169" y="1722"/>
                    </a:cubicBezTo>
                    <a:cubicBezTo>
                      <a:pt x="156" y="1754"/>
                      <a:pt x="144" y="1787"/>
                      <a:pt x="130" y="1826"/>
                    </a:cubicBezTo>
                    <a:cubicBezTo>
                      <a:pt x="117" y="1865"/>
                      <a:pt x="111" y="1904"/>
                      <a:pt x="99" y="1943"/>
                    </a:cubicBezTo>
                    <a:cubicBezTo>
                      <a:pt x="99" y="1943"/>
                      <a:pt x="99" y="1949"/>
                      <a:pt x="91" y="1956"/>
                    </a:cubicBezTo>
                    <a:cubicBezTo>
                      <a:pt x="85" y="1988"/>
                      <a:pt x="78" y="2021"/>
                      <a:pt x="66" y="2052"/>
                    </a:cubicBezTo>
                    <a:lnTo>
                      <a:pt x="66" y="2073"/>
                    </a:lnTo>
                    <a:cubicBezTo>
                      <a:pt x="39" y="2189"/>
                      <a:pt x="13" y="2306"/>
                      <a:pt x="0" y="2423"/>
                    </a:cubicBezTo>
                    <a:cubicBezTo>
                      <a:pt x="345" y="2267"/>
                      <a:pt x="630" y="1995"/>
                      <a:pt x="846" y="1683"/>
                    </a:cubicBezTo>
                    <a:cubicBezTo>
                      <a:pt x="1014" y="1455"/>
                      <a:pt x="1137" y="1202"/>
                      <a:pt x="1254" y="942"/>
                    </a:cubicBezTo>
                    <a:lnTo>
                      <a:pt x="1254" y="942"/>
                    </a:lnTo>
                    <a:cubicBezTo>
                      <a:pt x="1229" y="1188"/>
                      <a:pt x="1144" y="1428"/>
                      <a:pt x="1008" y="1637"/>
                    </a:cubicBezTo>
                    <a:cubicBezTo>
                      <a:pt x="956" y="1715"/>
                      <a:pt x="897" y="1787"/>
                      <a:pt x="839" y="1857"/>
                    </a:cubicBezTo>
                    <a:cubicBezTo>
                      <a:pt x="824" y="1868"/>
                      <a:pt x="836" y="1890"/>
                      <a:pt x="851" y="1890"/>
                    </a:cubicBezTo>
                    <a:cubicBezTo>
                      <a:pt x="856" y="1890"/>
                      <a:pt x="860" y="1888"/>
                      <a:pt x="864" y="1884"/>
                    </a:cubicBezTo>
                    <a:cubicBezTo>
                      <a:pt x="1080" y="1662"/>
                      <a:pt x="1215" y="1377"/>
                      <a:pt x="1275" y="1077"/>
                    </a:cubicBezTo>
                    <a:lnTo>
                      <a:pt x="1275" y="1077"/>
                    </a:lnTo>
                    <a:cubicBezTo>
                      <a:pt x="1281" y="1260"/>
                      <a:pt x="1254" y="1449"/>
                      <a:pt x="1183" y="1617"/>
                    </a:cubicBezTo>
                    <a:cubicBezTo>
                      <a:pt x="1175" y="1633"/>
                      <a:pt x="1187" y="1642"/>
                      <a:pt x="1200" y="1642"/>
                    </a:cubicBezTo>
                    <a:cubicBezTo>
                      <a:pt x="1208" y="1642"/>
                      <a:pt x="1217" y="1638"/>
                      <a:pt x="1222" y="1631"/>
                    </a:cubicBezTo>
                    <a:cubicBezTo>
                      <a:pt x="1307" y="1416"/>
                      <a:pt x="1332" y="1188"/>
                      <a:pt x="1300" y="961"/>
                    </a:cubicBezTo>
                    <a:lnTo>
                      <a:pt x="1300" y="961"/>
                    </a:lnTo>
                    <a:cubicBezTo>
                      <a:pt x="1320" y="975"/>
                      <a:pt x="1339" y="981"/>
                      <a:pt x="1359" y="987"/>
                    </a:cubicBezTo>
                    <a:cubicBezTo>
                      <a:pt x="1456" y="1085"/>
                      <a:pt x="1566" y="1169"/>
                      <a:pt x="1683" y="1241"/>
                    </a:cubicBezTo>
                    <a:cubicBezTo>
                      <a:pt x="1937" y="1397"/>
                      <a:pt x="2223" y="1514"/>
                      <a:pt x="2508" y="1578"/>
                    </a:cubicBezTo>
                    <a:cubicBezTo>
                      <a:pt x="2730" y="1632"/>
                      <a:pt x="2960" y="1657"/>
                      <a:pt x="3185" y="1657"/>
                    </a:cubicBezTo>
                    <a:cubicBezTo>
                      <a:pt x="3257" y="1657"/>
                      <a:pt x="3328" y="1655"/>
                      <a:pt x="3399" y="1650"/>
                    </a:cubicBezTo>
                    <a:cubicBezTo>
                      <a:pt x="3549" y="1637"/>
                      <a:pt x="3698" y="1611"/>
                      <a:pt x="3842" y="1578"/>
                    </a:cubicBezTo>
                    <a:cubicBezTo>
                      <a:pt x="3920" y="1559"/>
                      <a:pt x="3990" y="1539"/>
                      <a:pt x="4062" y="1514"/>
                    </a:cubicBezTo>
                    <a:cubicBezTo>
                      <a:pt x="4140" y="1488"/>
                      <a:pt x="4218" y="1455"/>
                      <a:pt x="4302" y="1449"/>
                    </a:cubicBezTo>
                    <a:cubicBezTo>
                      <a:pt x="4328" y="1444"/>
                      <a:pt x="4354" y="1442"/>
                      <a:pt x="4380" y="1442"/>
                    </a:cubicBezTo>
                    <a:cubicBezTo>
                      <a:pt x="4501" y="1442"/>
                      <a:pt x="4615" y="1491"/>
                      <a:pt x="4712" y="1566"/>
                    </a:cubicBezTo>
                    <a:cubicBezTo>
                      <a:pt x="4823" y="1662"/>
                      <a:pt x="4901" y="1779"/>
                      <a:pt x="4979" y="1910"/>
                    </a:cubicBezTo>
                    <a:cubicBezTo>
                      <a:pt x="5057" y="2040"/>
                      <a:pt x="5128" y="2177"/>
                      <a:pt x="5225" y="2294"/>
                    </a:cubicBezTo>
                    <a:cubicBezTo>
                      <a:pt x="5252" y="2325"/>
                      <a:pt x="5291" y="2372"/>
                      <a:pt x="5330" y="2378"/>
                    </a:cubicBezTo>
                    <a:cubicBezTo>
                      <a:pt x="5231" y="1578"/>
                      <a:pt x="4848" y="805"/>
                      <a:pt x="4179" y="369"/>
                    </a:cubicBezTo>
                    <a:cubicBezTo>
                      <a:pt x="4023" y="266"/>
                      <a:pt x="3848" y="188"/>
                      <a:pt x="3659" y="123"/>
                    </a:cubicBezTo>
                    <a:lnTo>
                      <a:pt x="3653" y="123"/>
                    </a:lnTo>
                    <a:cubicBezTo>
                      <a:pt x="3620" y="111"/>
                      <a:pt x="3581" y="103"/>
                      <a:pt x="3549" y="90"/>
                    </a:cubicBezTo>
                    <a:cubicBezTo>
                      <a:pt x="3542" y="90"/>
                      <a:pt x="3536" y="90"/>
                      <a:pt x="3536" y="84"/>
                    </a:cubicBezTo>
                    <a:cubicBezTo>
                      <a:pt x="3503" y="78"/>
                      <a:pt x="3464" y="72"/>
                      <a:pt x="3432" y="64"/>
                    </a:cubicBezTo>
                    <a:cubicBezTo>
                      <a:pt x="3425" y="64"/>
                      <a:pt x="3419" y="57"/>
                      <a:pt x="3413" y="57"/>
                    </a:cubicBezTo>
                    <a:cubicBezTo>
                      <a:pt x="3374" y="51"/>
                      <a:pt x="3327" y="45"/>
                      <a:pt x="3288" y="39"/>
                    </a:cubicBezTo>
                    <a:cubicBezTo>
                      <a:pt x="3124" y="14"/>
                      <a:pt x="2960" y="1"/>
                      <a:pt x="2797" y="1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39" name="Google Shape;3339;p41"/>
              <p:cNvSpPr/>
              <p:nvPr/>
            </p:nvSpPr>
            <p:spPr>
              <a:xfrm>
                <a:off x="1137350" y="1864250"/>
                <a:ext cx="133575" cy="58575"/>
              </a:xfrm>
              <a:custGeom>
                <a:rect b="b" l="l" r="r" t="t"/>
                <a:pathLst>
                  <a:path extrusionOk="0" h="2343" w="5343">
                    <a:moveTo>
                      <a:pt x="1" y="0"/>
                    </a:moveTo>
                    <a:lnTo>
                      <a:pt x="1" y="0"/>
                    </a:lnTo>
                    <a:cubicBezTo>
                      <a:pt x="40" y="411"/>
                      <a:pt x="143" y="807"/>
                      <a:pt x="358" y="1151"/>
                    </a:cubicBezTo>
                    <a:cubicBezTo>
                      <a:pt x="826" y="1905"/>
                      <a:pt x="1761" y="2313"/>
                      <a:pt x="2671" y="2340"/>
                    </a:cubicBezTo>
                    <a:cubicBezTo>
                      <a:pt x="2715" y="2342"/>
                      <a:pt x="2759" y="2342"/>
                      <a:pt x="2804" y="2342"/>
                    </a:cubicBezTo>
                    <a:cubicBezTo>
                      <a:pt x="3425" y="2342"/>
                      <a:pt x="4056" y="2168"/>
                      <a:pt x="4516" y="1767"/>
                    </a:cubicBezTo>
                    <a:cubicBezTo>
                      <a:pt x="5016" y="1339"/>
                      <a:pt x="5257" y="722"/>
                      <a:pt x="5342" y="72"/>
                    </a:cubicBezTo>
                    <a:cubicBezTo>
                      <a:pt x="5310" y="72"/>
                      <a:pt x="5277" y="78"/>
                      <a:pt x="5250" y="85"/>
                    </a:cubicBezTo>
                    <a:cubicBezTo>
                      <a:pt x="5127" y="130"/>
                      <a:pt x="5043" y="234"/>
                      <a:pt x="4991" y="351"/>
                    </a:cubicBezTo>
                    <a:cubicBezTo>
                      <a:pt x="4920" y="481"/>
                      <a:pt x="4867" y="618"/>
                      <a:pt x="4803" y="754"/>
                    </a:cubicBezTo>
                    <a:cubicBezTo>
                      <a:pt x="4680" y="1014"/>
                      <a:pt x="4510" y="1254"/>
                      <a:pt x="4282" y="1449"/>
                    </a:cubicBezTo>
                    <a:cubicBezTo>
                      <a:pt x="4085" y="1622"/>
                      <a:pt x="3826" y="1755"/>
                      <a:pt x="3553" y="1755"/>
                    </a:cubicBezTo>
                    <a:cubicBezTo>
                      <a:pt x="3547" y="1755"/>
                      <a:pt x="3541" y="1755"/>
                      <a:pt x="3535" y="1755"/>
                    </a:cubicBezTo>
                    <a:cubicBezTo>
                      <a:pt x="3262" y="1749"/>
                      <a:pt x="3028" y="1560"/>
                      <a:pt x="2755" y="1554"/>
                    </a:cubicBezTo>
                    <a:cubicBezTo>
                      <a:pt x="2619" y="1554"/>
                      <a:pt x="2496" y="1605"/>
                      <a:pt x="2371" y="1665"/>
                    </a:cubicBezTo>
                    <a:cubicBezTo>
                      <a:pt x="2248" y="1722"/>
                      <a:pt x="2119" y="1775"/>
                      <a:pt x="1975" y="1794"/>
                    </a:cubicBezTo>
                    <a:cubicBezTo>
                      <a:pt x="1919" y="1802"/>
                      <a:pt x="1863" y="1806"/>
                      <a:pt x="1807" y="1806"/>
                    </a:cubicBezTo>
                    <a:cubicBezTo>
                      <a:pt x="1588" y="1806"/>
                      <a:pt x="1369" y="1746"/>
                      <a:pt x="1183" y="1632"/>
                    </a:cubicBezTo>
                    <a:cubicBezTo>
                      <a:pt x="961" y="1509"/>
                      <a:pt x="780" y="1320"/>
                      <a:pt x="649" y="1098"/>
                    </a:cubicBezTo>
                    <a:cubicBezTo>
                      <a:pt x="586" y="988"/>
                      <a:pt x="532" y="864"/>
                      <a:pt x="493" y="741"/>
                    </a:cubicBezTo>
                    <a:cubicBezTo>
                      <a:pt x="448" y="612"/>
                      <a:pt x="416" y="475"/>
                      <a:pt x="358" y="351"/>
                    </a:cubicBezTo>
                    <a:cubicBezTo>
                      <a:pt x="305" y="241"/>
                      <a:pt x="235" y="144"/>
                      <a:pt x="136" y="72"/>
                    </a:cubicBezTo>
                    <a:cubicBezTo>
                      <a:pt x="91" y="39"/>
                      <a:pt x="46" y="21"/>
                      <a:pt x="1" y="0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40" name="Google Shape;3340;p41"/>
              <p:cNvSpPr/>
              <p:nvPr/>
            </p:nvSpPr>
            <p:spPr>
              <a:xfrm>
                <a:off x="1225400" y="1903250"/>
                <a:ext cx="1300" cy="975"/>
              </a:xfrm>
              <a:custGeom>
                <a:rect b="b" l="l" r="r" t="t"/>
                <a:pathLst>
                  <a:path extrusionOk="0" h="39" w="52">
                    <a:moveTo>
                      <a:pt x="27" y="0"/>
                    </a:moveTo>
                    <a:cubicBezTo>
                      <a:pt x="0" y="0"/>
                      <a:pt x="0" y="39"/>
                      <a:pt x="27" y="39"/>
                    </a:cubicBezTo>
                    <a:cubicBezTo>
                      <a:pt x="52" y="39"/>
                      <a:pt x="52" y="0"/>
                      <a:pt x="27" y="0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41" name="Google Shape;3341;p41"/>
              <p:cNvSpPr/>
              <p:nvPr/>
            </p:nvSpPr>
            <p:spPr>
              <a:xfrm>
                <a:off x="1228325" y="1905175"/>
                <a:ext cx="1150" cy="1175"/>
              </a:xfrm>
              <a:custGeom>
                <a:rect b="b" l="l" r="r" t="t"/>
                <a:pathLst>
                  <a:path extrusionOk="0" h="47" w="46">
                    <a:moveTo>
                      <a:pt x="19" y="1"/>
                    </a:moveTo>
                    <a:cubicBezTo>
                      <a:pt x="0" y="1"/>
                      <a:pt x="0" y="46"/>
                      <a:pt x="19" y="46"/>
                    </a:cubicBezTo>
                    <a:cubicBezTo>
                      <a:pt x="45" y="46"/>
                      <a:pt x="45" y="1"/>
                      <a:pt x="19" y="1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42" name="Google Shape;3342;p41"/>
              <p:cNvSpPr/>
              <p:nvPr/>
            </p:nvSpPr>
            <p:spPr>
              <a:xfrm>
                <a:off x="1228975" y="1902925"/>
                <a:ext cx="1325" cy="1000"/>
              </a:xfrm>
              <a:custGeom>
                <a:rect b="b" l="l" r="r" t="t"/>
                <a:pathLst>
                  <a:path extrusionOk="0" h="40" w="53">
                    <a:moveTo>
                      <a:pt x="26" y="1"/>
                    </a:moveTo>
                    <a:cubicBezTo>
                      <a:pt x="1" y="1"/>
                      <a:pt x="1" y="40"/>
                      <a:pt x="26" y="40"/>
                    </a:cubicBezTo>
                    <a:cubicBezTo>
                      <a:pt x="52" y="40"/>
                      <a:pt x="52" y="1"/>
                      <a:pt x="26" y="1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43" name="Google Shape;3343;p41"/>
              <p:cNvSpPr/>
              <p:nvPr/>
            </p:nvSpPr>
            <p:spPr>
              <a:xfrm>
                <a:off x="1224850" y="1905325"/>
                <a:ext cx="1250" cy="1025"/>
              </a:xfrm>
              <a:custGeom>
                <a:rect b="b" l="l" r="r" t="t"/>
                <a:pathLst>
                  <a:path extrusionOk="0" h="41" w="50">
                    <a:moveTo>
                      <a:pt x="27" y="1"/>
                    </a:moveTo>
                    <a:cubicBezTo>
                      <a:pt x="20" y="1"/>
                      <a:pt x="12" y="5"/>
                      <a:pt x="10" y="15"/>
                    </a:cubicBezTo>
                    <a:cubicBezTo>
                      <a:pt x="1" y="28"/>
                      <a:pt x="14" y="40"/>
                      <a:pt x="26" y="40"/>
                    </a:cubicBezTo>
                    <a:cubicBezTo>
                      <a:pt x="33" y="40"/>
                      <a:pt x="39" y="37"/>
                      <a:pt x="41" y="28"/>
                    </a:cubicBezTo>
                    <a:cubicBezTo>
                      <a:pt x="50" y="12"/>
                      <a:pt x="38" y="1"/>
                      <a:pt x="27" y="1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44" name="Google Shape;3344;p41"/>
              <p:cNvSpPr/>
              <p:nvPr/>
            </p:nvSpPr>
            <p:spPr>
              <a:xfrm>
                <a:off x="1219900" y="1903325"/>
                <a:ext cx="1250" cy="975"/>
              </a:xfrm>
              <a:custGeom>
                <a:rect b="b" l="l" r="r" t="t"/>
                <a:pathLst>
                  <a:path extrusionOk="0" h="39" w="50">
                    <a:moveTo>
                      <a:pt x="23" y="1"/>
                    </a:moveTo>
                    <a:cubicBezTo>
                      <a:pt x="16" y="1"/>
                      <a:pt x="10" y="3"/>
                      <a:pt x="5" y="9"/>
                    </a:cubicBezTo>
                    <a:cubicBezTo>
                      <a:pt x="1" y="27"/>
                      <a:pt x="14" y="39"/>
                      <a:pt x="27" y="39"/>
                    </a:cubicBezTo>
                    <a:cubicBezTo>
                      <a:pt x="34" y="39"/>
                      <a:pt x="40" y="36"/>
                      <a:pt x="44" y="30"/>
                    </a:cubicBezTo>
                    <a:cubicBezTo>
                      <a:pt x="49" y="12"/>
                      <a:pt x="36" y="1"/>
                      <a:pt x="23" y="1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45" name="Google Shape;3345;p41"/>
              <p:cNvSpPr/>
              <p:nvPr/>
            </p:nvSpPr>
            <p:spPr>
              <a:xfrm>
                <a:off x="1236225" y="1900900"/>
                <a:ext cx="1300" cy="975"/>
              </a:xfrm>
              <a:custGeom>
                <a:rect b="b" l="l" r="r" t="t"/>
                <a:pathLst>
                  <a:path extrusionOk="0" h="39" w="52">
                    <a:moveTo>
                      <a:pt x="23" y="0"/>
                    </a:moveTo>
                    <a:cubicBezTo>
                      <a:pt x="16" y="0"/>
                      <a:pt x="11" y="3"/>
                      <a:pt x="9" y="10"/>
                    </a:cubicBezTo>
                    <a:cubicBezTo>
                      <a:pt x="0" y="27"/>
                      <a:pt x="14" y="39"/>
                      <a:pt x="29" y="39"/>
                    </a:cubicBezTo>
                    <a:cubicBezTo>
                      <a:pt x="36" y="39"/>
                      <a:pt x="43" y="35"/>
                      <a:pt x="48" y="29"/>
                    </a:cubicBezTo>
                    <a:cubicBezTo>
                      <a:pt x="52" y="12"/>
                      <a:pt x="36" y="0"/>
                      <a:pt x="23" y="0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46" name="Google Shape;3346;p41"/>
              <p:cNvSpPr/>
              <p:nvPr/>
            </p:nvSpPr>
            <p:spPr>
              <a:xfrm>
                <a:off x="1262875" y="1865400"/>
                <a:ext cx="1250" cy="1025"/>
              </a:xfrm>
              <a:custGeom>
                <a:rect b="b" l="l" r="r" t="t"/>
                <a:pathLst>
                  <a:path extrusionOk="0" h="41" w="50">
                    <a:moveTo>
                      <a:pt x="25" y="1"/>
                    </a:moveTo>
                    <a:cubicBezTo>
                      <a:pt x="18" y="1"/>
                      <a:pt x="12" y="4"/>
                      <a:pt x="9" y="14"/>
                    </a:cubicBezTo>
                    <a:cubicBezTo>
                      <a:pt x="1" y="29"/>
                      <a:pt x="12" y="40"/>
                      <a:pt x="24" y="40"/>
                    </a:cubicBezTo>
                    <a:cubicBezTo>
                      <a:pt x="31" y="40"/>
                      <a:pt x="38" y="36"/>
                      <a:pt x="41" y="26"/>
                    </a:cubicBezTo>
                    <a:cubicBezTo>
                      <a:pt x="50" y="13"/>
                      <a:pt x="37" y="1"/>
                      <a:pt x="25" y="1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47" name="Google Shape;3347;p41"/>
              <p:cNvSpPr/>
              <p:nvPr/>
            </p:nvSpPr>
            <p:spPr>
              <a:xfrm>
                <a:off x="1222525" y="1903825"/>
                <a:ext cx="1200" cy="975"/>
              </a:xfrm>
              <a:custGeom>
                <a:rect b="b" l="l" r="r" t="t"/>
                <a:pathLst>
                  <a:path extrusionOk="0" h="39" w="48">
                    <a:moveTo>
                      <a:pt x="22" y="0"/>
                    </a:moveTo>
                    <a:cubicBezTo>
                      <a:pt x="15" y="0"/>
                      <a:pt x="9" y="3"/>
                      <a:pt x="5" y="10"/>
                    </a:cubicBezTo>
                    <a:cubicBezTo>
                      <a:pt x="0" y="27"/>
                      <a:pt x="13" y="39"/>
                      <a:pt x="26" y="39"/>
                    </a:cubicBezTo>
                    <a:cubicBezTo>
                      <a:pt x="33" y="39"/>
                      <a:pt x="39" y="35"/>
                      <a:pt x="44" y="28"/>
                    </a:cubicBezTo>
                    <a:cubicBezTo>
                      <a:pt x="48" y="12"/>
                      <a:pt x="35" y="0"/>
                      <a:pt x="22" y="0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48" name="Google Shape;3348;p41"/>
              <p:cNvSpPr/>
              <p:nvPr/>
            </p:nvSpPr>
            <p:spPr>
              <a:xfrm>
                <a:off x="1232425" y="1901250"/>
                <a:ext cx="1325" cy="1025"/>
              </a:xfrm>
              <a:custGeom>
                <a:rect b="b" l="l" r="r" t="t"/>
                <a:pathLst>
                  <a:path extrusionOk="0" h="41" w="53">
                    <a:moveTo>
                      <a:pt x="27" y="1"/>
                    </a:moveTo>
                    <a:cubicBezTo>
                      <a:pt x="19" y="1"/>
                      <a:pt x="10" y="5"/>
                      <a:pt x="5" y="15"/>
                    </a:cubicBezTo>
                    <a:cubicBezTo>
                      <a:pt x="1" y="28"/>
                      <a:pt x="16" y="41"/>
                      <a:pt x="29" y="41"/>
                    </a:cubicBezTo>
                    <a:cubicBezTo>
                      <a:pt x="36" y="41"/>
                      <a:pt x="42" y="37"/>
                      <a:pt x="44" y="29"/>
                    </a:cubicBezTo>
                    <a:cubicBezTo>
                      <a:pt x="52" y="12"/>
                      <a:pt x="41" y="1"/>
                      <a:pt x="27" y="1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49" name="Google Shape;3349;p41"/>
              <p:cNvSpPr/>
              <p:nvPr/>
            </p:nvSpPr>
            <p:spPr>
              <a:xfrm>
                <a:off x="1234425" y="1904225"/>
                <a:ext cx="1275" cy="975"/>
              </a:xfrm>
              <a:custGeom>
                <a:rect b="b" l="l" r="r" t="t"/>
                <a:pathLst>
                  <a:path extrusionOk="0" h="39" w="51">
                    <a:moveTo>
                      <a:pt x="25" y="1"/>
                    </a:moveTo>
                    <a:cubicBezTo>
                      <a:pt x="18" y="1"/>
                      <a:pt x="12" y="4"/>
                      <a:pt x="9" y="12"/>
                    </a:cubicBezTo>
                    <a:cubicBezTo>
                      <a:pt x="1" y="26"/>
                      <a:pt x="15" y="38"/>
                      <a:pt x="27" y="38"/>
                    </a:cubicBezTo>
                    <a:cubicBezTo>
                      <a:pt x="34" y="38"/>
                      <a:pt x="40" y="35"/>
                      <a:pt x="42" y="27"/>
                    </a:cubicBezTo>
                    <a:cubicBezTo>
                      <a:pt x="51" y="13"/>
                      <a:pt x="37" y="1"/>
                      <a:pt x="25" y="1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50" name="Google Shape;3350;p41"/>
              <p:cNvSpPr/>
              <p:nvPr/>
            </p:nvSpPr>
            <p:spPr>
              <a:xfrm>
                <a:off x="1238325" y="1902225"/>
                <a:ext cx="1275" cy="1025"/>
              </a:xfrm>
              <a:custGeom>
                <a:rect b="b" l="l" r="r" t="t"/>
                <a:pathLst>
                  <a:path extrusionOk="0" h="41" w="51">
                    <a:moveTo>
                      <a:pt x="27" y="1"/>
                    </a:moveTo>
                    <a:cubicBezTo>
                      <a:pt x="19" y="1"/>
                      <a:pt x="12" y="5"/>
                      <a:pt x="9" y="14"/>
                    </a:cubicBezTo>
                    <a:cubicBezTo>
                      <a:pt x="1" y="28"/>
                      <a:pt x="15" y="40"/>
                      <a:pt x="27" y="40"/>
                    </a:cubicBezTo>
                    <a:cubicBezTo>
                      <a:pt x="34" y="40"/>
                      <a:pt x="40" y="37"/>
                      <a:pt x="42" y="29"/>
                    </a:cubicBezTo>
                    <a:cubicBezTo>
                      <a:pt x="50" y="12"/>
                      <a:pt x="39" y="1"/>
                      <a:pt x="27" y="1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51" name="Google Shape;3351;p41"/>
              <p:cNvSpPr/>
              <p:nvPr/>
            </p:nvSpPr>
            <p:spPr>
              <a:xfrm>
                <a:off x="1265950" y="1864825"/>
                <a:ext cx="1275" cy="975"/>
              </a:xfrm>
              <a:custGeom>
                <a:rect b="b" l="l" r="r" t="t"/>
                <a:pathLst>
                  <a:path extrusionOk="0" h="39" w="51">
                    <a:moveTo>
                      <a:pt x="24" y="0"/>
                    </a:moveTo>
                    <a:cubicBezTo>
                      <a:pt x="17" y="0"/>
                      <a:pt x="12" y="3"/>
                      <a:pt x="10" y="10"/>
                    </a:cubicBezTo>
                    <a:cubicBezTo>
                      <a:pt x="0" y="28"/>
                      <a:pt x="14" y="39"/>
                      <a:pt x="27" y="39"/>
                    </a:cubicBezTo>
                    <a:cubicBezTo>
                      <a:pt x="33" y="39"/>
                      <a:pt x="40" y="36"/>
                      <a:pt x="42" y="29"/>
                    </a:cubicBezTo>
                    <a:cubicBezTo>
                      <a:pt x="51" y="12"/>
                      <a:pt x="36" y="0"/>
                      <a:pt x="24" y="0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52" name="Google Shape;3352;p41"/>
              <p:cNvSpPr/>
              <p:nvPr/>
            </p:nvSpPr>
            <p:spPr>
              <a:xfrm>
                <a:off x="1240275" y="1900300"/>
                <a:ext cx="1325" cy="925"/>
              </a:xfrm>
              <a:custGeom>
                <a:rect b="b" l="l" r="r" t="t"/>
                <a:pathLst>
                  <a:path extrusionOk="0" h="37" w="53">
                    <a:moveTo>
                      <a:pt x="27" y="0"/>
                    </a:moveTo>
                    <a:cubicBezTo>
                      <a:pt x="19" y="0"/>
                      <a:pt x="12" y="4"/>
                      <a:pt x="9" y="14"/>
                    </a:cubicBezTo>
                    <a:cubicBezTo>
                      <a:pt x="1" y="27"/>
                      <a:pt x="15" y="37"/>
                      <a:pt x="29" y="37"/>
                    </a:cubicBezTo>
                    <a:cubicBezTo>
                      <a:pt x="36" y="37"/>
                      <a:pt x="44" y="34"/>
                      <a:pt x="48" y="28"/>
                    </a:cubicBezTo>
                    <a:cubicBezTo>
                      <a:pt x="53" y="11"/>
                      <a:pt x="39" y="0"/>
                      <a:pt x="27" y="0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53" name="Google Shape;3353;p41"/>
              <p:cNvSpPr/>
              <p:nvPr/>
            </p:nvSpPr>
            <p:spPr>
              <a:xfrm>
                <a:off x="1230475" y="1905200"/>
                <a:ext cx="1200" cy="1025"/>
              </a:xfrm>
              <a:custGeom>
                <a:rect b="b" l="l" r="r" t="t"/>
                <a:pathLst>
                  <a:path extrusionOk="0" h="41" w="48">
                    <a:moveTo>
                      <a:pt x="23" y="1"/>
                    </a:moveTo>
                    <a:cubicBezTo>
                      <a:pt x="16" y="1"/>
                      <a:pt x="10" y="4"/>
                      <a:pt x="5" y="12"/>
                    </a:cubicBezTo>
                    <a:cubicBezTo>
                      <a:pt x="1" y="29"/>
                      <a:pt x="12" y="40"/>
                      <a:pt x="24" y="40"/>
                    </a:cubicBezTo>
                    <a:cubicBezTo>
                      <a:pt x="31" y="40"/>
                      <a:pt x="39" y="36"/>
                      <a:pt x="44" y="27"/>
                    </a:cubicBezTo>
                    <a:cubicBezTo>
                      <a:pt x="48" y="13"/>
                      <a:pt x="36" y="1"/>
                      <a:pt x="23" y="1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54" name="Google Shape;3354;p41"/>
              <p:cNvSpPr/>
              <p:nvPr/>
            </p:nvSpPr>
            <p:spPr>
              <a:xfrm>
                <a:off x="1242325" y="1898300"/>
                <a:ext cx="1250" cy="975"/>
              </a:xfrm>
              <a:custGeom>
                <a:rect b="b" l="l" r="r" t="t"/>
                <a:pathLst>
                  <a:path extrusionOk="0" h="39" w="50">
                    <a:moveTo>
                      <a:pt x="23" y="0"/>
                    </a:moveTo>
                    <a:cubicBezTo>
                      <a:pt x="16" y="0"/>
                      <a:pt x="9" y="3"/>
                      <a:pt x="5" y="9"/>
                    </a:cubicBezTo>
                    <a:cubicBezTo>
                      <a:pt x="1" y="27"/>
                      <a:pt x="14" y="39"/>
                      <a:pt x="27" y="39"/>
                    </a:cubicBezTo>
                    <a:cubicBezTo>
                      <a:pt x="33" y="39"/>
                      <a:pt x="40" y="36"/>
                      <a:pt x="44" y="30"/>
                    </a:cubicBezTo>
                    <a:cubicBezTo>
                      <a:pt x="49" y="12"/>
                      <a:pt x="36" y="0"/>
                      <a:pt x="23" y="0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55" name="Google Shape;3355;p41"/>
              <p:cNvSpPr/>
              <p:nvPr/>
            </p:nvSpPr>
            <p:spPr>
              <a:xfrm>
                <a:off x="1265975" y="1861825"/>
                <a:ext cx="1250" cy="1025"/>
              </a:xfrm>
              <a:custGeom>
                <a:rect b="b" l="l" r="r" t="t"/>
                <a:pathLst>
                  <a:path extrusionOk="0" h="41" w="50">
                    <a:moveTo>
                      <a:pt x="23" y="0"/>
                    </a:moveTo>
                    <a:cubicBezTo>
                      <a:pt x="17" y="0"/>
                      <a:pt x="11" y="4"/>
                      <a:pt x="9" y="13"/>
                    </a:cubicBezTo>
                    <a:cubicBezTo>
                      <a:pt x="0" y="29"/>
                      <a:pt x="11" y="40"/>
                      <a:pt x="23" y="40"/>
                    </a:cubicBezTo>
                    <a:cubicBezTo>
                      <a:pt x="31" y="40"/>
                      <a:pt x="38" y="36"/>
                      <a:pt x="41" y="26"/>
                    </a:cubicBezTo>
                    <a:cubicBezTo>
                      <a:pt x="50" y="13"/>
                      <a:pt x="36" y="0"/>
                      <a:pt x="23" y="0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56" name="Google Shape;3356;p41"/>
              <p:cNvSpPr/>
              <p:nvPr/>
            </p:nvSpPr>
            <p:spPr>
              <a:xfrm>
                <a:off x="1231450" y="1903200"/>
                <a:ext cx="1200" cy="1025"/>
              </a:xfrm>
              <a:custGeom>
                <a:rect b="b" l="l" r="r" t="t"/>
                <a:pathLst>
                  <a:path extrusionOk="0" h="41" w="48">
                    <a:moveTo>
                      <a:pt x="25" y="1"/>
                    </a:moveTo>
                    <a:cubicBezTo>
                      <a:pt x="18" y="1"/>
                      <a:pt x="10" y="5"/>
                      <a:pt x="5" y="14"/>
                    </a:cubicBezTo>
                    <a:cubicBezTo>
                      <a:pt x="1" y="28"/>
                      <a:pt x="13" y="40"/>
                      <a:pt x="26" y="40"/>
                    </a:cubicBezTo>
                    <a:cubicBezTo>
                      <a:pt x="33" y="40"/>
                      <a:pt x="39" y="37"/>
                      <a:pt x="44" y="29"/>
                    </a:cubicBezTo>
                    <a:cubicBezTo>
                      <a:pt x="48" y="12"/>
                      <a:pt x="37" y="1"/>
                      <a:pt x="25" y="1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57" name="Google Shape;3357;p41"/>
              <p:cNvSpPr/>
              <p:nvPr/>
            </p:nvSpPr>
            <p:spPr>
              <a:xfrm>
                <a:off x="1183475" y="1904225"/>
                <a:ext cx="1325" cy="975"/>
              </a:xfrm>
              <a:custGeom>
                <a:rect b="b" l="l" r="r" t="t"/>
                <a:pathLst>
                  <a:path extrusionOk="0" h="39" w="53">
                    <a:moveTo>
                      <a:pt x="27" y="0"/>
                    </a:moveTo>
                    <a:cubicBezTo>
                      <a:pt x="1" y="0"/>
                      <a:pt x="1" y="39"/>
                      <a:pt x="27" y="39"/>
                    </a:cubicBezTo>
                    <a:cubicBezTo>
                      <a:pt x="52" y="39"/>
                      <a:pt x="52" y="0"/>
                      <a:pt x="27" y="0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58" name="Google Shape;3358;p41"/>
              <p:cNvSpPr/>
              <p:nvPr/>
            </p:nvSpPr>
            <p:spPr>
              <a:xfrm>
                <a:off x="1180700" y="1906325"/>
                <a:ext cx="1325" cy="1000"/>
              </a:xfrm>
              <a:custGeom>
                <a:rect b="b" l="l" r="r" t="t"/>
                <a:pathLst>
                  <a:path extrusionOk="0" h="40" w="53">
                    <a:moveTo>
                      <a:pt x="27" y="0"/>
                    </a:moveTo>
                    <a:cubicBezTo>
                      <a:pt x="1" y="0"/>
                      <a:pt x="1" y="39"/>
                      <a:pt x="27" y="39"/>
                    </a:cubicBezTo>
                    <a:cubicBezTo>
                      <a:pt x="52" y="39"/>
                      <a:pt x="52" y="0"/>
                      <a:pt x="27" y="0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59" name="Google Shape;3359;p41"/>
              <p:cNvSpPr/>
              <p:nvPr/>
            </p:nvSpPr>
            <p:spPr>
              <a:xfrm>
                <a:off x="1179900" y="1903900"/>
                <a:ext cx="1350" cy="1000"/>
              </a:xfrm>
              <a:custGeom>
                <a:rect b="b" l="l" r="r" t="t"/>
                <a:pathLst>
                  <a:path extrusionOk="0" h="40" w="54">
                    <a:moveTo>
                      <a:pt x="27" y="1"/>
                    </a:moveTo>
                    <a:cubicBezTo>
                      <a:pt x="0" y="1"/>
                      <a:pt x="0" y="40"/>
                      <a:pt x="27" y="40"/>
                    </a:cubicBezTo>
                    <a:cubicBezTo>
                      <a:pt x="53" y="40"/>
                      <a:pt x="53" y="1"/>
                      <a:pt x="27" y="1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60" name="Google Shape;3360;p41"/>
              <p:cNvSpPr/>
              <p:nvPr/>
            </p:nvSpPr>
            <p:spPr>
              <a:xfrm>
                <a:off x="1184200" y="1906300"/>
                <a:ext cx="1200" cy="1025"/>
              </a:xfrm>
              <a:custGeom>
                <a:rect b="b" l="l" r="r" t="t"/>
                <a:pathLst>
                  <a:path extrusionOk="0" h="41" w="48">
                    <a:moveTo>
                      <a:pt x="23" y="1"/>
                    </a:moveTo>
                    <a:cubicBezTo>
                      <a:pt x="11" y="1"/>
                      <a:pt x="1" y="12"/>
                      <a:pt x="4" y="28"/>
                    </a:cubicBezTo>
                    <a:cubicBezTo>
                      <a:pt x="9" y="37"/>
                      <a:pt x="15" y="40"/>
                      <a:pt x="22" y="40"/>
                    </a:cubicBezTo>
                    <a:cubicBezTo>
                      <a:pt x="35" y="40"/>
                      <a:pt x="48" y="28"/>
                      <a:pt x="43" y="15"/>
                    </a:cubicBezTo>
                    <a:cubicBezTo>
                      <a:pt x="38" y="5"/>
                      <a:pt x="30" y="1"/>
                      <a:pt x="23" y="1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61" name="Google Shape;3361;p41"/>
              <p:cNvSpPr/>
              <p:nvPr/>
            </p:nvSpPr>
            <p:spPr>
              <a:xfrm>
                <a:off x="1189150" y="1904350"/>
                <a:ext cx="1225" cy="950"/>
              </a:xfrm>
              <a:custGeom>
                <a:rect b="b" l="l" r="r" t="t"/>
                <a:pathLst>
                  <a:path extrusionOk="0" h="38" w="49">
                    <a:moveTo>
                      <a:pt x="23" y="1"/>
                    </a:moveTo>
                    <a:cubicBezTo>
                      <a:pt x="12" y="1"/>
                      <a:pt x="0" y="12"/>
                      <a:pt x="8" y="28"/>
                    </a:cubicBezTo>
                    <a:cubicBezTo>
                      <a:pt x="10" y="34"/>
                      <a:pt x="16" y="37"/>
                      <a:pt x="23" y="37"/>
                    </a:cubicBezTo>
                    <a:cubicBezTo>
                      <a:pt x="35" y="37"/>
                      <a:pt x="49" y="27"/>
                      <a:pt x="40" y="15"/>
                    </a:cubicBezTo>
                    <a:cubicBezTo>
                      <a:pt x="38" y="5"/>
                      <a:pt x="31" y="1"/>
                      <a:pt x="23" y="1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62" name="Google Shape;3362;p41"/>
              <p:cNvSpPr/>
              <p:nvPr/>
            </p:nvSpPr>
            <p:spPr>
              <a:xfrm>
                <a:off x="1172700" y="1901875"/>
                <a:ext cx="1325" cy="975"/>
              </a:xfrm>
              <a:custGeom>
                <a:rect b="b" l="l" r="r" t="t"/>
                <a:pathLst>
                  <a:path extrusionOk="0" h="39" w="53">
                    <a:moveTo>
                      <a:pt x="30" y="0"/>
                    </a:moveTo>
                    <a:cubicBezTo>
                      <a:pt x="15" y="0"/>
                      <a:pt x="1" y="12"/>
                      <a:pt x="9" y="28"/>
                    </a:cubicBezTo>
                    <a:cubicBezTo>
                      <a:pt x="11" y="35"/>
                      <a:pt x="17" y="39"/>
                      <a:pt x="24" y="39"/>
                    </a:cubicBezTo>
                    <a:cubicBezTo>
                      <a:pt x="37" y="39"/>
                      <a:pt x="52" y="27"/>
                      <a:pt x="48" y="10"/>
                    </a:cubicBezTo>
                    <a:cubicBezTo>
                      <a:pt x="44" y="3"/>
                      <a:pt x="37" y="0"/>
                      <a:pt x="30" y="0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63" name="Google Shape;3363;p41"/>
              <p:cNvSpPr/>
              <p:nvPr/>
            </p:nvSpPr>
            <p:spPr>
              <a:xfrm>
                <a:off x="1146175" y="1866375"/>
                <a:ext cx="1200" cy="1025"/>
              </a:xfrm>
              <a:custGeom>
                <a:rect b="b" l="l" r="r" t="t"/>
                <a:pathLst>
                  <a:path extrusionOk="0" h="41" w="48">
                    <a:moveTo>
                      <a:pt x="25" y="1"/>
                    </a:moveTo>
                    <a:cubicBezTo>
                      <a:pt x="12" y="1"/>
                      <a:pt x="1" y="13"/>
                      <a:pt x="5" y="26"/>
                    </a:cubicBezTo>
                    <a:cubicBezTo>
                      <a:pt x="10" y="36"/>
                      <a:pt x="17" y="40"/>
                      <a:pt x="25" y="40"/>
                    </a:cubicBezTo>
                    <a:cubicBezTo>
                      <a:pt x="37" y="40"/>
                      <a:pt x="48" y="29"/>
                      <a:pt x="44" y="14"/>
                    </a:cubicBezTo>
                    <a:cubicBezTo>
                      <a:pt x="39" y="4"/>
                      <a:pt x="32" y="1"/>
                      <a:pt x="25" y="1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64" name="Google Shape;3364;p41"/>
              <p:cNvSpPr/>
              <p:nvPr/>
            </p:nvSpPr>
            <p:spPr>
              <a:xfrm>
                <a:off x="1186525" y="1904825"/>
                <a:ext cx="1225" cy="950"/>
              </a:xfrm>
              <a:custGeom>
                <a:rect b="b" l="l" r="r" t="t"/>
                <a:pathLst>
                  <a:path extrusionOk="0" h="38" w="49">
                    <a:moveTo>
                      <a:pt x="24" y="1"/>
                    </a:moveTo>
                    <a:cubicBezTo>
                      <a:pt x="12" y="1"/>
                      <a:pt x="0" y="12"/>
                      <a:pt x="8" y="27"/>
                    </a:cubicBezTo>
                    <a:cubicBezTo>
                      <a:pt x="10" y="35"/>
                      <a:pt x="17" y="38"/>
                      <a:pt x="24" y="38"/>
                    </a:cubicBezTo>
                    <a:cubicBezTo>
                      <a:pt x="36" y="38"/>
                      <a:pt x="49" y="28"/>
                      <a:pt x="41" y="15"/>
                    </a:cubicBezTo>
                    <a:cubicBezTo>
                      <a:pt x="39" y="5"/>
                      <a:pt x="31" y="1"/>
                      <a:pt x="24" y="1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65" name="Google Shape;3365;p41"/>
              <p:cNvSpPr/>
              <p:nvPr/>
            </p:nvSpPr>
            <p:spPr>
              <a:xfrm>
                <a:off x="1176550" y="1902225"/>
                <a:ext cx="1300" cy="1025"/>
              </a:xfrm>
              <a:custGeom>
                <a:rect b="b" l="l" r="r" t="t"/>
                <a:pathLst>
                  <a:path extrusionOk="0" h="41" w="52">
                    <a:moveTo>
                      <a:pt x="27" y="1"/>
                    </a:moveTo>
                    <a:cubicBezTo>
                      <a:pt x="14" y="1"/>
                      <a:pt x="1" y="12"/>
                      <a:pt x="5" y="29"/>
                    </a:cubicBezTo>
                    <a:cubicBezTo>
                      <a:pt x="9" y="37"/>
                      <a:pt x="16" y="40"/>
                      <a:pt x="24" y="40"/>
                    </a:cubicBezTo>
                    <a:cubicBezTo>
                      <a:pt x="38" y="40"/>
                      <a:pt x="52" y="28"/>
                      <a:pt x="44" y="14"/>
                    </a:cubicBezTo>
                    <a:cubicBezTo>
                      <a:pt x="41" y="5"/>
                      <a:pt x="34" y="1"/>
                      <a:pt x="27" y="1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66" name="Google Shape;3366;p41"/>
              <p:cNvSpPr/>
              <p:nvPr/>
            </p:nvSpPr>
            <p:spPr>
              <a:xfrm>
                <a:off x="1174600" y="1905200"/>
                <a:ext cx="1200" cy="1025"/>
              </a:xfrm>
              <a:custGeom>
                <a:rect b="b" l="l" r="r" t="t"/>
                <a:pathLst>
                  <a:path extrusionOk="0" h="41" w="48">
                    <a:moveTo>
                      <a:pt x="26" y="1"/>
                    </a:moveTo>
                    <a:cubicBezTo>
                      <a:pt x="13" y="1"/>
                      <a:pt x="1" y="13"/>
                      <a:pt x="5" y="27"/>
                    </a:cubicBezTo>
                    <a:cubicBezTo>
                      <a:pt x="9" y="36"/>
                      <a:pt x="17" y="40"/>
                      <a:pt x="24" y="40"/>
                    </a:cubicBezTo>
                    <a:cubicBezTo>
                      <a:pt x="36" y="40"/>
                      <a:pt x="48" y="29"/>
                      <a:pt x="44" y="12"/>
                    </a:cubicBezTo>
                    <a:cubicBezTo>
                      <a:pt x="40" y="4"/>
                      <a:pt x="33" y="1"/>
                      <a:pt x="26" y="1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67" name="Google Shape;3367;p41"/>
              <p:cNvSpPr/>
              <p:nvPr/>
            </p:nvSpPr>
            <p:spPr>
              <a:xfrm>
                <a:off x="1170700" y="1903200"/>
                <a:ext cx="1200" cy="1025"/>
              </a:xfrm>
              <a:custGeom>
                <a:rect b="b" l="l" r="r" t="t"/>
                <a:pathLst>
                  <a:path extrusionOk="0" h="41" w="48">
                    <a:moveTo>
                      <a:pt x="24" y="1"/>
                    </a:moveTo>
                    <a:cubicBezTo>
                      <a:pt x="12" y="1"/>
                      <a:pt x="1" y="12"/>
                      <a:pt x="5" y="29"/>
                    </a:cubicBezTo>
                    <a:cubicBezTo>
                      <a:pt x="9" y="37"/>
                      <a:pt x="16" y="40"/>
                      <a:pt x="22" y="40"/>
                    </a:cubicBezTo>
                    <a:cubicBezTo>
                      <a:pt x="35" y="40"/>
                      <a:pt x="48" y="28"/>
                      <a:pt x="44" y="14"/>
                    </a:cubicBezTo>
                    <a:cubicBezTo>
                      <a:pt x="39" y="5"/>
                      <a:pt x="31" y="1"/>
                      <a:pt x="24" y="1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68" name="Google Shape;3368;p41"/>
              <p:cNvSpPr/>
              <p:nvPr/>
            </p:nvSpPr>
            <p:spPr>
              <a:xfrm>
                <a:off x="1143075" y="1865800"/>
                <a:ext cx="1225" cy="975"/>
              </a:xfrm>
              <a:custGeom>
                <a:rect b="b" l="l" r="r" t="t"/>
                <a:pathLst>
                  <a:path extrusionOk="0" h="39" w="49">
                    <a:moveTo>
                      <a:pt x="27" y="0"/>
                    </a:moveTo>
                    <a:cubicBezTo>
                      <a:pt x="13" y="0"/>
                      <a:pt x="0" y="12"/>
                      <a:pt x="6" y="29"/>
                    </a:cubicBezTo>
                    <a:cubicBezTo>
                      <a:pt x="10" y="36"/>
                      <a:pt x="17" y="39"/>
                      <a:pt x="23" y="39"/>
                    </a:cubicBezTo>
                    <a:cubicBezTo>
                      <a:pt x="36" y="39"/>
                      <a:pt x="49" y="28"/>
                      <a:pt x="45" y="10"/>
                    </a:cubicBezTo>
                    <a:cubicBezTo>
                      <a:pt x="40" y="3"/>
                      <a:pt x="33" y="0"/>
                      <a:pt x="27" y="0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69" name="Google Shape;3369;p41"/>
              <p:cNvSpPr/>
              <p:nvPr/>
            </p:nvSpPr>
            <p:spPr>
              <a:xfrm>
                <a:off x="1168675" y="1901250"/>
                <a:ext cx="1275" cy="1025"/>
              </a:xfrm>
              <a:custGeom>
                <a:rect b="b" l="l" r="r" t="t"/>
                <a:pathLst>
                  <a:path extrusionOk="0" h="41" w="51">
                    <a:moveTo>
                      <a:pt x="26" y="1"/>
                    </a:moveTo>
                    <a:cubicBezTo>
                      <a:pt x="12" y="1"/>
                      <a:pt x="0" y="12"/>
                      <a:pt x="8" y="29"/>
                    </a:cubicBezTo>
                    <a:cubicBezTo>
                      <a:pt x="10" y="37"/>
                      <a:pt x="16" y="41"/>
                      <a:pt x="23" y="41"/>
                    </a:cubicBezTo>
                    <a:cubicBezTo>
                      <a:pt x="35" y="41"/>
                      <a:pt x="51" y="28"/>
                      <a:pt x="47" y="15"/>
                    </a:cubicBezTo>
                    <a:cubicBezTo>
                      <a:pt x="42" y="5"/>
                      <a:pt x="34" y="1"/>
                      <a:pt x="26" y="1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70" name="Google Shape;3370;p41"/>
              <p:cNvSpPr/>
              <p:nvPr/>
            </p:nvSpPr>
            <p:spPr>
              <a:xfrm>
                <a:off x="1178550" y="1906175"/>
                <a:ext cx="1250" cy="1025"/>
              </a:xfrm>
              <a:custGeom>
                <a:rect b="b" l="l" r="r" t="t"/>
                <a:pathLst>
                  <a:path extrusionOk="0" h="41" w="50">
                    <a:moveTo>
                      <a:pt x="27" y="0"/>
                    </a:moveTo>
                    <a:cubicBezTo>
                      <a:pt x="15" y="0"/>
                      <a:pt x="1" y="13"/>
                      <a:pt x="9" y="26"/>
                    </a:cubicBezTo>
                    <a:cubicBezTo>
                      <a:pt x="11" y="36"/>
                      <a:pt x="18" y="40"/>
                      <a:pt x="26" y="40"/>
                    </a:cubicBezTo>
                    <a:cubicBezTo>
                      <a:pt x="37" y="40"/>
                      <a:pt x="49" y="29"/>
                      <a:pt x="42" y="12"/>
                    </a:cubicBezTo>
                    <a:cubicBezTo>
                      <a:pt x="40" y="4"/>
                      <a:pt x="34" y="0"/>
                      <a:pt x="27" y="0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71" name="Google Shape;3371;p41"/>
              <p:cNvSpPr/>
              <p:nvPr/>
            </p:nvSpPr>
            <p:spPr>
              <a:xfrm>
                <a:off x="1166725" y="1899325"/>
                <a:ext cx="1225" cy="925"/>
              </a:xfrm>
              <a:custGeom>
                <a:rect b="b" l="l" r="r" t="t"/>
                <a:pathLst>
                  <a:path extrusionOk="0" h="37" w="49">
                    <a:moveTo>
                      <a:pt x="24" y="0"/>
                    </a:moveTo>
                    <a:cubicBezTo>
                      <a:pt x="12" y="0"/>
                      <a:pt x="0" y="11"/>
                      <a:pt x="8" y="28"/>
                    </a:cubicBezTo>
                    <a:cubicBezTo>
                      <a:pt x="10" y="34"/>
                      <a:pt x="16" y="37"/>
                      <a:pt x="23" y="37"/>
                    </a:cubicBezTo>
                    <a:cubicBezTo>
                      <a:pt x="35" y="37"/>
                      <a:pt x="49" y="27"/>
                      <a:pt x="41" y="14"/>
                    </a:cubicBezTo>
                    <a:cubicBezTo>
                      <a:pt x="38" y="4"/>
                      <a:pt x="31" y="0"/>
                      <a:pt x="24" y="0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72" name="Google Shape;3372;p41"/>
              <p:cNvSpPr/>
              <p:nvPr/>
            </p:nvSpPr>
            <p:spPr>
              <a:xfrm>
                <a:off x="1143075" y="1862875"/>
                <a:ext cx="1225" cy="950"/>
              </a:xfrm>
              <a:custGeom>
                <a:rect b="b" l="l" r="r" t="t"/>
                <a:pathLst>
                  <a:path extrusionOk="0" h="38" w="49">
                    <a:moveTo>
                      <a:pt x="26" y="0"/>
                    </a:moveTo>
                    <a:cubicBezTo>
                      <a:pt x="13" y="0"/>
                      <a:pt x="1" y="10"/>
                      <a:pt x="6" y="23"/>
                    </a:cubicBezTo>
                    <a:cubicBezTo>
                      <a:pt x="10" y="33"/>
                      <a:pt x="18" y="37"/>
                      <a:pt x="26" y="37"/>
                    </a:cubicBezTo>
                    <a:cubicBezTo>
                      <a:pt x="38" y="37"/>
                      <a:pt x="48" y="26"/>
                      <a:pt x="45" y="10"/>
                    </a:cubicBezTo>
                    <a:cubicBezTo>
                      <a:pt x="40" y="3"/>
                      <a:pt x="33" y="0"/>
                      <a:pt x="26" y="0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73" name="Google Shape;3373;p41"/>
              <p:cNvSpPr/>
              <p:nvPr/>
            </p:nvSpPr>
            <p:spPr>
              <a:xfrm>
                <a:off x="1177575" y="1904225"/>
                <a:ext cx="1250" cy="975"/>
              </a:xfrm>
              <a:custGeom>
                <a:rect b="b" l="l" r="r" t="t"/>
                <a:pathLst>
                  <a:path extrusionOk="0" h="39" w="50">
                    <a:moveTo>
                      <a:pt x="27" y="1"/>
                    </a:moveTo>
                    <a:cubicBezTo>
                      <a:pt x="15" y="1"/>
                      <a:pt x="1" y="13"/>
                      <a:pt x="9" y="27"/>
                    </a:cubicBezTo>
                    <a:cubicBezTo>
                      <a:pt x="11" y="35"/>
                      <a:pt x="17" y="38"/>
                      <a:pt x="24" y="38"/>
                    </a:cubicBezTo>
                    <a:cubicBezTo>
                      <a:pt x="36" y="38"/>
                      <a:pt x="50" y="26"/>
                      <a:pt x="42" y="12"/>
                    </a:cubicBezTo>
                    <a:cubicBezTo>
                      <a:pt x="40" y="4"/>
                      <a:pt x="34" y="1"/>
                      <a:pt x="27" y="1"/>
                    </a:cubicBezTo>
                    <a:close/>
                  </a:path>
                </a:pathLst>
              </a:custGeom>
              <a:solidFill>
                <a:srgbClr val="66443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77" name="Shape 3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8" name="Google Shape;3378;p42"/>
          <p:cNvSpPr/>
          <p:nvPr/>
        </p:nvSpPr>
        <p:spPr>
          <a:xfrm>
            <a:off x="4961586" y="3468109"/>
            <a:ext cx="744900" cy="744900"/>
          </a:xfrm>
          <a:prstGeom prst="ellipse">
            <a:avLst/>
          </a:prstGeom>
          <a:gradFill>
            <a:gsLst>
              <a:gs pos="0">
                <a:srgbClr val="FFE89A">
                  <a:alpha val="48235"/>
                  <a:alpha val="21230"/>
                </a:srgbClr>
              </a:gs>
              <a:gs pos="90000">
                <a:srgbClr val="FFF4CD">
                  <a:alpha val="0"/>
                  <a:alpha val="21230"/>
                </a:srgbClr>
              </a:gs>
              <a:gs pos="100000">
                <a:srgbClr val="FFFFFF">
                  <a:alpha val="0"/>
                  <a:alpha val="21230"/>
                </a:srgbClr>
              </a:gs>
            </a:gsLst>
            <a:path path="circle">
              <a:fillToRect b="50%" l="50%" r="50%" t="50%"/>
            </a:path>
            <a:tileRect/>
          </a:gradFill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79" name="Google Shape;3379;p42"/>
          <p:cNvSpPr/>
          <p:nvPr/>
        </p:nvSpPr>
        <p:spPr>
          <a:xfrm>
            <a:off x="4961586" y="1982650"/>
            <a:ext cx="744900" cy="744900"/>
          </a:xfrm>
          <a:prstGeom prst="ellipse">
            <a:avLst/>
          </a:prstGeom>
          <a:gradFill>
            <a:gsLst>
              <a:gs pos="0">
                <a:srgbClr val="FFE89A">
                  <a:alpha val="48235"/>
                  <a:alpha val="21230"/>
                </a:srgbClr>
              </a:gs>
              <a:gs pos="90000">
                <a:srgbClr val="FFF4CD">
                  <a:alpha val="0"/>
                  <a:alpha val="21230"/>
                </a:srgbClr>
              </a:gs>
              <a:gs pos="100000">
                <a:srgbClr val="FFFFFF">
                  <a:alpha val="0"/>
                  <a:alpha val="21230"/>
                </a:srgbClr>
              </a:gs>
            </a:gsLst>
            <a:path path="circle">
              <a:fillToRect b="50%" l="50%" r="50%" t="50%"/>
            </a:path>
            <a:tileRect/>
          </a:gradFill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80" name="Google Shape;3380;p42"/>
          <p:cNvSpPr/>
          <p:nvPr/>
        </p:nvSpPr>
        <p:spPr>
          <a:xfrm>
            <a:off x="1080136" y="3468109"/>
            <a:ext cx="744900" cy="744900"/>
          </a:xfrm>
          <a:prstGeom prst="ellipse">
            <a:avLst/>
          </a:prstGeom>
          <a:gradFill>
            <a:gsLst>
              <a:gs pos="0">
                <a:srgbClr val="FFE89A">
                  <a:alpha val="48235"/>
                  <a:alpha val="21230"/>
                </a:srgbClr>
              </a:gs>
              <a:gs pos="90000">
                <a:srgbClr val="FFF4CD">
                  <a:alpha val="0"/>
                  <a:alpha val="21230"/>
                </a:srgbClr>
              </a:gs>
              <a:gs pos="100000">
                <a:srgbClr val="FFFFFF">
                  <a:alpha val="0"/>
                  <a:alpha val="21230"/>
                </a:srgbClr>
              </a:gs>
            </a:gsLst>
            <a:path path="circle">
              <a:fillToRect b="50%" l="50%" r="50%" t="50%"/>
            </a:path>
            <a:tileRect/>
          </a:gradFill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81" name="Google Shape;3381;p42"/>
          <p:cNvSpPr/>
          <p:nvPr/>
        </p:nvSpPr>
        <p:spPr>
          <a:xfrm>
            <a:off x="1080136" y="1982650"/>
            <a:ext cx="744900" cy="744900"/>
          </a:xfrm>
          <a:prstGeom prst="ellipse">
            <a:avLst/>
          </a:prstGeom>
          <a:gradFill>
            <a:gsLst>
              <a:gs pos="0">
                <a:srgbClr val="FFE89A">
                  <a:alpha val="48235"/>
                  <a:alpha val="21230"/>
                </a:srgbClr>
              </a:gs>
              <a:gs pos="90000">
                <a:srgbClr val="FFF4CD">
                  <a:alpha val="0"/>
                  <a:alpha val="21230"/>
                </a:srgbClr>
              </a:gs>
              <a:gs pos="100000">
                <a:srgbClr val="FFFFFF">
                  <a:alpha val="0"/>
                  <a:alpha val="21230"/>
                </a:srgbClr>
              </a:gs>
            </a:gsLst>
            <a:path path="circle">
              <a:fillToRect b="50%" l="50%" r="50%" t="50%"/>
            </a:path>
            <a:tileRect/>
          </a:gradFill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82" name="Google Shape;3382;p42"/>
          <p:cNvSpPr txBox="1"/>
          <p:nvPr>
            <p:ph type="title"/>
          </p:nvPr>
        </p:nvSpPr>
        <p:spPr>
          <a:xfrm>
            <a:off x="1943864" y="1786775"/>
            <a:ext cx="2233800" cy="34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ŽIVOT JE JEN NÁHODA</a:t>
            </a:r>
            <a:endParaRPr/>
          </a:p>
        </p:txBody>
      </p:sp>
      <p:sp>
        <p:nvSpPr>
          <p:cNvPr id="3383" name="Google Shape;3383;p42"/>
          <p:cNvSpPr txBox="1"/>
          <p:nvPr>
            <p:ph idx="1" type="subTitle"/>
          </p:nvPr>
        </p:nvSpPr>
        <p:spPr>
          <a:xfrm>
            <a:off x="1943864" y="2280143"/>
            <a:ext cx="22338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UKÁZKA</a:t>
            </a:r>
            <a:endParaRPr/>
          </a:p>
        </p:txBody>
      </p:sp>
      <p:sp>
        <p:nvSpPr>
          <p:cNvPr id="3384" name="Google Shape;3384;p42"/>
          <p:cNvSpPr txBox="1"/>
          <p:nvPr>
            <p:ph idx="2" type="title"/>
          </p:nvPr>
        </p:nvSpPr>
        <p:spPr>
          <a:xfrm>
            <a:off x="720000" y="521225"/>
            <a:ext cx="77040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PÍSNĚ OSVOBOZENÉHO DIVADLA</a:t>
            </a:r>
            <a:endParaRPr/>
          </a:p>
        </p:txBody>
      </p:sp>
      <p:sp>
        <p:nvSpPr>
          <p:cNvPr id="3385" name="Google Shape;3385;p42"/>
          <p:cNvSpPr txBox="1"/>
          <p:nvPr>
            <p:ph idx="3" type="title"/>
          </p:nvPr>
        </p:nvSpPr>
        <p:spPr>
          <a:xfrm>
            <a:off x="1943864" y="3310550"/>
            <a:ext cx="2233800" cy="34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EZOP A BRABENEC</a:t>
            </a:r>
            <a:endParaRPr/>
          </a:p>
        </p:txBody>
      </p:sp>
      <p:sp>
        <p:nvSpPr>
          <p:cNvPr id="3386" name="Google Shape;3386;p42"/>
          <p:cNvSpPr txBox="1"/>
          <p:nvPr>
            <p:ph idx="4" type="subTitle"/>
          </p:nvPr>
        </p:nvSpPr>
        <p:spPr>
          <a:xfrm>
            <a:off x="1943864" y="3785093"/>
            <a:ext cx="22338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UKÁZKA</a:t>
            </a:r>
            <a:endParaRPr/>
          </a:p>
        </p:txBody>
      </p:sp>
      <p:sp>
        <p:nvSpPr>
          <p:cNvPr id="3387" name="Google Shape;3387;p42"/>
          <p:cNvSpPr txBox="1"/>
          <p:nvPr>
            <p:ph idx="5" type="title"/>
          </p:nvPr>
        </p:nvSpPr>
        <p:spPr>
          <a:xfrm>
            <a:off x="5830064" y="1786775"/>
            <a:ext cx="2233800" cy="34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KLOBOUK VE KŘOVÍ</a:t>
            </a:r>
            <a:endParaRPr/>
          </a:p>
        </p:txBody>
      </p:sp>
      <p:sp>
        <p:nvSpPr>
          <p:cNvPr id="3388" name="Google Shape;3388;p42"/>
          <p:cNvSpPr txBox="1"/>
          <p:nvPr>
            <p:ph idx="6" type="subTitle"/>
          </p:nvPr>
        </p:nvSpPr>
        <p:spPr>
          <a:xfrm>
            <a:off x="5830064" y="2280143"/>
            <a:ext cx="22338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5"/>
              </a:rPr>
              <a:t>UKÁZKA</a:t>
            </a:r>
            <a:endParaRPr/>
          </a:p>
        </p:txBody>
      </p:sp>
      <p:sp>
        <p:nvSpPr>
          <p:cNvPr id="3389" name="Google Shape;3389;p42"/>
          <p:cNvSpPr txBox="1"/>
          <p:nvPr>
            <p:ph idx="7" type="title"/>
          </p:nvPr>
        </p:nvSpPr>
        <p:spPr>
          <a:xfrm>
            <a:off x="5830064" y="3460500"/>
            <a:ext cx="2233800" cy="34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DAVID A GOLIÁŠ</a:t>
            </a:r>
            <a:endParaRPr/>
          </a:p>
        </p:txBody>
      </p:sp>
      <p:sp>
        <p:nvSpPr>
          <p:cNvPr id="3390" name="Google Shape;3390;p42"/>
          <p:cNvSpPr txBox="1"/>
          <p:nvPr>
            <p:ph idx="8" type="subTitle"/>
          </p:nvPr>
        </p:nvSpPr>
        <p:spPr>
          <a:xfrm>
            <a:off x="5830064" y="3785093"/>
            <a:ext cx="22338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6"/>
              </a:rPr>
              <a:t>UKÁZKA</a:t>
            </a:r>
            <a:endParaRPr/>
          </a:p>
        </p:txBody>
      </p:sp>
      <p:grpSp>
        <p:nvGrpSpPr>
          <p:cNvPr id="3391" name="Google Shape;3391;p42"/>
          <p:cNvGrpSpPr/>
          <p:nvPr/>
        </p:nvGrpSpPr>
        <p:grpSpPr>
          <a:xfrm>
            <a:off x="5137569" y="3657949"/>
            <a:ext cx="392905" cy="365211"/>
            <a:chOff x="7903088" y="1743195"/>
            <a:chExt cx="392905" cy="365211"/>
          </a:xfrm>
        </p:grpSpPr>
        <p:sp>
          <p:nvSpPr>
            <p:cNvPr id="3392" name="Google Shape;3392;p42"/>
            <p:cNvSpPr/>
            <p:nvPr/>
          </p:nvSpPr>
          <p:spPr>
            <a:xfrm>
              <a:off x="7941743" y="1743248"/>
              <a:ext cx="314461" cy="314329"/>
            </a:xfrm>
            <a:custGeom>
              <a:rect b="b" l="l" r="r" t="t"/>
              <a:pathLst>
                <a:path extrusionOk="0" h="11929" w="11934">
                  <a:moveTo>
                    <a:pt x="5967" y="1"/>
                  </a:moveTo>
                  <a:cubicBezTo>
                    <a:pt x="2675" y="1"/>
                    <a:pt x="0" y="2668"/>
                    <a:pt x="0" y="5961"/>
                  </a:cubicBezTo>
                  <a:cubicBezTo>
                    <a:pt x="0" y="9259"/>
                    <a:pt x="2675" y="11928"/>
                    <a:pt x="5967" y="11928"/>
                  </a:cubicBezTo>
                  <a:cubicBezTo>
                    <a:pt x="9264" y="11928"/>
                    <a:pt x="11933" y="9259"/>
                    <a:pt x="11933" y="5961"/>
                  </a:cubicBezTo>
                  <a:cubicBezTo>
                    <a:pt x="11933" y="2668"/>
                    <a:pt x="9264" y="1"/>
                    <a:pt x="596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93" name="Google Shape;3393;p42"/>
            <p:cNvSpPr/>
            <p:nvPr/>
          </p:nvSpPr>
          <p:spPr>
            <a:xfrm>
              <a:off x="8010701" y="1753050"/>
              <a:ext cx="245503" cy="304527"/>
            </a:xfrm>
            <a:custGeom>
              <a:rect b="b" l="l" r="r" t="t"/>
              <a:pathLst>
                <a:path extrusionOk="0" h="11557" w="9317">
                  <a:moveTo>
                    <a:pt x="5439" y="0"/>
                  </a:moveTo>
                  <a:lnTo>
                    <a:pt x="5439" y="0"/>
                  </a:lnTo>
                  <a:cubicBezTo>
                    <a:pt x="7019" y="1076"/>
                    <a:pt x="8058" y="2889"/>
                    <a:pt x="8058" y="4940"/>
                  </a:cubicBezTo>
                  <a:cubicBezTo>
                    <a:pt x="8058" y="8233"/>
                    <a:pt x="5383" y="10907"/>
                    <a:pt x="2091" y="10907"/>
                  </a:cubicBezTo>
                  <a:cubicBezTo>
                    <a:pt x="1354" y="10907"/>
                    <a:pt x="650" y="10775"/>
                    <a:pt x="1" y="10529"/>
                  </a:cubicBezTo>
                  <a:lnTo>
                    <a:pt x="1" y="10529"/>
                  </a:lnTo>
                  <a:cubicBezTo>
                    <a:pt x="959" y="11178"/>
                    <a:pt x="2110" y="11556"/>
                    <a:pt x="3350" y="11556"/>
                  </a:cubicBezTo>
                  <a:cubicBezTo>
                    <a:pt x="6647" y="11556"/>
                    <a:pt x="9316" y="8887"/>
                    <a:pt x="9316" y="5589"/>
                  </a:cubicBezTo>
                  <a:cubicBezTo>
                    <a:pt x="9316" y="3034"/>
                    <a:pt x="7705" y="849"/>
                    <a:pt x="543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94" name="Google Shape;3394;p42"/>
            <p:cNvSpPr/>
            <p:nvPr/>
          </p:nvSpPr>
          <p:spPr>
            <a:xfrm>
              <a:off x="8047881" y="1891361"/>
              <a:ext cx="102159" cy="102159"/>
            </a:xfrm>
            <a:custGeom>
              <a:rect b="b" l="l" r="r" t="t"/>
              <a:pathLst>
                <a:path extrusionOk="0" h="3877" w="3877">
                  <a:moveTo>
                    <a:pt x="1939" y="1"/>
                  </a:moveTo>
                  <a:cubicBezTo>
                    <a:pt x="869" y="1"/>
                    <a:pt x="1" y="869"/>
                    <a:pt x="1" y="1939"/>
                  </a:cubicBezTo>
                  <a:cubicBezTo>
                    <a:pt x="1" y="3008"/>
                    <a:pt x="869" y="3877"/>
                    <a:pt x="1939" y="3877"/>
                  </a:cubicBezTo>
                  <a:cubicBezTo>
                    <a:pt x="3008" y="3877"/>
                    <a:pt x="3877" y="3008"/>
                    <a:pt x="3877" y="1939"/>
                  </a:cubicBezTo>
                  <a:cubicBezTo>
                    <a:pt x="3877" y="869"/>
                    <a:pt x="3008" y="1"/>
                    <a:pt x="1939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95" name="Google Shape;3395;p42"/>
            <p:cNvSpPr/>
            <p:nvPr/>
          </p:nvSpPr>
          <p:spPr>
            <a:xfrm>
              <a:off x="8061135" y="1894998"/>
              <a:ext cx="88905" cy="98523"/>
            </a:xfrm>
            <a:custGeom>
              <a:rect b="b" l="l" r="r" t="t"/>
              <a:pathLst>
                <a:path extrusionOk="0" h="3739" w="3374">
                  <a:moveTo>
                    <a:pt x="2159" y="0"/>
                  </a:moveTo>
                  <a:lnTo>
                    <a:pt x="2159" y="0"/>
                  </a:lnTo>
                  <a:cubicBezTo>
                    <a:pt x="2475" y="346"/>
                    <a:pt x="2664" y="799"/>
                    <a:pt x="2664" y="1304"/>
                  </a:cubicBezTo>
                  <a:cubicBezTo>
                    <a:pt x="2664" y="2373"/>
                    <a:pt x="1795" y="3242"/>
                    <a:pt x="724" y="3242"/>
                  </a:cubicBezTo>
                  <a:cubicBezTo>
                    <a:pt x="466" y="3242"/>
                    <a:pt x="221" y="3198"/>
                    <a:pt x="1" y="3103"/>
                  </a:cubicBezTo>
                  <a:lnTo>
                    <a:pt x="1" y="3103"/>
                  </a:lnTo>
                  <a:cubicBezTo>
                    <a:pt x="353" y="3494"/>
                    <a:pt x="863" y="3739"/>
                    <a:pt x="1436" y="3739"/>
                  </a:cubicBezTo>
                  <a:cubicBezTo>
                    <a:pt x="2505" y="3739"/>
                    <a:pt x="3374" y="2870"/>
                    <a:pt x="3374" y="1801"/>
                  </a:cubicBezTo>
                  <a:cubicBezTo>
                    <a:pt x="3374" y="988"/>
                    <a:pt x="2871" y="290"/>
                    <a:pt x="2159" y="0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96" name="Google Shape;3396;p42"/>
            <p:cNvSpPr/>
            <p:nvPr/>
          </p:nvSpPr>
          <p:spPr>
            <a:xfrm>
              <a:off x="7990016" y="1893838"/>
              <a:ext cx="35335" cy="35520"/>
            </a:xfrm>
            <a:custGeom>
              <a:rect b="b" l="l" r="r" t="t"/>
              <a:pathLst>
                <a:path extrusionOk="0" h="1348" w="1341">
                  <a:moveTo>
                    <a:pt x="667" y="0"/>
                  </a:moveTo>
                  <a:cubicBezTo>
                    <a:pt x="295" y="0"/>
                    <a:pt x="0" y="302"/>
                    <a:pt x="0" y="674"/>
                  </a:cubicBezTo>
                  <a:cubicBezTo>
                    <a:pt x="0" y="1046"/>
                    <a:pt x="295" y="1348"/>
                    <a:pt x="667" y="1348"/>
                  </a:cubicBezTo>
                  <a:cubicBezTo>
                    <a:pt x="1038" y="1348"/>
                    <a:pt x="1340" y="1046"/>
                    <a:pt x="1340" y="674"/>
                  </a:cubicBezTo>
                  <a:cubicBezTo>
                    <a:pt x="1340" y="302"/>
                    <a:pt x="1038" y="0"/>
                    <a:pt x="667" y="0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97" name="Google Shape;3397;p42"/>
            <p:cNvSpPr/>
            <p:nvPr/>
          </p:nvSpPr>
          <p:spPr>
            <a:xfrm>
              <a:off x="8172595" y="1893838"/>
              <a:ext cx="35362" cy="35520"/>
            </a:xfrm>
            <a:custGeom>
              <a:rect b="b" l="l" r="r" t="t"/>
              <a:pathLst>
                <a:path extrusionOk="0" h="1348" w="1342">
                  <a:moveTo>
                    <a:pt x="674" y="0"/>
                  </a:moveTo>
                  <a:cubicBezTo>
                    <a:pt x="302" y="0"/>
                    <a:pt x="0" y="302"/>
                    <a:pt x="0" y="674"/>
                  </a:cubicBezTo>
                  <a:cubicBezTo>
                    <a:pt x="0" y="1046"/>
                    <a:pt x="302" y="1348"/>
                    <a:pt x="674" y="1348"/>
                  </a:cubicBezTo>
                  <a:cubicBezTo>
                    <a:pt x="1046" y="1348"/>
                    <a:pt x="1342" y="1046"/>
                    <a:pt x="1342" y="674"/>
                  </a:cubicBezTo>
                  <a:cubicBezTo>
                    <a:pt x="1342" y="302"/>
                    <a:pt x="1046" y="0"/>
                    <a:pt x="674" y="0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98" name="Google Shape;3398;p42"/>
            <p:cNvSpPr/>
            <p:nvPr/>
          </p:nvSpPr>
          <p:spPr>
            <a:xfrm>
              <a:off x="8020187" y="1872679"/>
              <a:ext cx="41132" cy="16521"/>
            </a:xfrm>
            <a:custGeom>
              <a:rect b="b" l="l" r="r" t="t"/>
              <a:pathLst>
                <a:path extrusionOk="0" h="627" w="1561">
                  <a:moveTo>
                    <a:pt x="1314" y="1"/>
                  </a:moveTo>
                  <a:cubicBezTo>
                    <a:pt x="1256" y="1"/>
                    <a:pt x="1200" y="23"/>
                    <a:pt x="1159" y="68"/>
                  </a:cubicBezTo>
                  <a:cubicBezTo>
                    <a:pt x="1154" y="71"/>
                    <a:pt x="1043" y="178"/>
                    <a:pt x="831" y="178"/>
                  </a:cubicBezTo>
                  <a:cubicBezTo>
                    <a:pt x="710" y="178"/>
                    <a:pt x="557" y="143"/>
                    <a:pt x="372" y="36"/>
                  </a:cubicBezTo>
                  <a:cubicBezTo>
                    <a:pt x="335" y="14"/>
                    <a:pt x="294" y="3"/>
                    <a:pt x="254" y="3"/>
                  </a:cubicBezTo>
                  <a:cubicBezTo>
                    <a:pt x="178" y="3"/>
                    <a:pt x="104" y="41"/>
                    <a:pt x="64" y="111"/>
                  </a:cubicBezTo>
                  <a:cubicBezTo>
                    <a:pt x="0" y="219"/>
                    <a:pt x="38" y="356"/>
                    <a:pt x="145" y="420"/>
                  </a:cubicBezTo>
                  <a:cubicBezTo>
                    <a:pt x="410" y="571"/>
                    <a:pt x="636" y="626"/>
                    <a:pt x="831" y="626"/>
                  </a:cubicBezTo>
                  <a:cubicBezTo>
                    <a:pt x="1227" y="626"/>
                    <a:pt x="1461" y="400"/>
                    <a:pt x="1473" y="382"/>
                  </a:cubicBezTo>
                  <a:cubicBezTo>
                    <a:pt x="1561" y="294"/>
                    <a:pt x="1561" y="155"/>
                    <a:pt x="1473" y="68"/>
                  </a:cubicBezTo>
                  <a:cubicBezTo>
                    <a:pt x="1429" y="23"/>
                    <a:pt x="1371" y="1"/>
                    <a:pt x="1314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99" name="Google Shape;3399;p42"/>
            <p:cNvSpPr/>
            <p:nvPr/>
          </p:nvSpPr>
          <p:spPr>
            <a:xfrm>
              <a:off x="8136443" y="1872679"/>
              <a:ext cx="41001" cy="16521"/>
            </a:xfrm>
            <a:custGeom>
              <a:rect b="b" l="l" r="r" t="t"/>
              <a:pathLst>
                <a:path extrusionOk="0" h="627" w="1556">
                  <a:moveTo>
                    <a:pt x="1310" y="1"/>
                  </a:moveTo>
                  <a:cubicBezTo>
                    <a:pt x="1253" y="1"/>
                    <a:pt x="1196" y="23"/>
                    <a:pt x="1152" y="68"/>
                  </a:cubicBezTo>
                  <a:cubicBezTo>
                    <a:pt x="1148" y="71"/>
                    <a:pt x="1037" y="178"/>
                    <a:pt x="824" y="178"/>
                  </a:cubicBezTo>
                  <a:cubicBezTo>
                    <a:pt x="704" y="178"/>
                    <a:pt x="550" y="143"/>
                    <a:pt x="365" y="36"/>
                  </a:cubicBezTo>
                  <a:cubicBezTo>
                    <a:pt x="328" y="14"/>
                    <a:pt x="288" y="3"/>
                    <a:pt x="249" y="3"/>
                  </a:cubicBezTo>
                  <a:cubicBezTo>
                    <a:pt x="175" y="3"/>
                    <a:pt x="104" y="41"/>
                    <a:pt x="63" y="111"/>
                  </a:cubicBezTo>
                  <a:cubicBezTo>
                    <a:pt x="1" y="219"/>
                    <a:pt x="32" y="356"/>
                    <a:pt x="138" y="420"/>
                  </a:cubicBezTo>
                  <a:cubicBezTo>
                    <a:pt x="403" y="571"/>
                    <a:pt x="629" y="626"/>
                    <a:pt x="825" y="626"/>
                  </a:cubicBezTo>
                  <a:cubicBezTo>
                    <a:pt x="1221" y="626"/>
                    <a:pt x="1454" y="400"/>
                    <a:pt x="1467" y="382"/>
                  </a:cubicBezTo>
                  <a:cubicBezTo>
                    <a:pt x="1555" y="294"/>
                    <a:pt x="1555" y="155"/>
                    <a:pt x="1467" y="68"/>
                  </a:cubicBezTo>
                  <a:cubicBezTo>
                    <a:pt x="1423" y="23"/>
                    <a:pt x="1366" y="1"/>
                    <a:pt x="1310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00" name="Google Shape;3400;p42"/>
            <p:cNvSpPr/>
            <p:nvPr/>
          </p:nvSpPr>
          <p:spPr>
            <a:xfrm>
              <a:off x="7903088" y="1743248"/>
              <a:ext cx="128746" cy="125242"/>
            </a:xfrm>
            <a:custGeom>
              <a:rect b="b" l="l" r="r" t="t"/>
              <a:pathLst>
                <a:path extrusionOk="0" h="4753" w="4886">
                  <a:moveTo>
                    <a:pt x="1479" y="1"/>
                  </a:moveTo>
                  <a:cubicBezTo>
                    <a:pt x="662" y="1"/>
                    <a:pt x="0" y="661"/>
                    <a:pt x="0" y="1480"/>
                  </a:cubicBezTo>
                  <a:cubicBezTo>
                    <a:pt x="0" y="1971"/>
                    <a:pt x="241" y="2412"/>
                    <a:pt x="618" y="2682"/>
                  </a:cubicBezTo>
                  <a:cubicBezTo>
                    <a:pt x="535" y="2857"/>
                    <a:pt x="491" y="3060"/>
                    <a:pt x="491" y="3273"/>
                  </a:cubicBezTo>
                  <a:cubicBezTo>
                    <a:pt x="491" y="4085"/>
                    <a:pt x="1153" y="4753"/>
                    <a:pt x="1970" y="4753"/>
                  </a:cubicBezTo>
                  <a:cubicBezTo>
                    <a:pt x="2777" y="4753"/>
                    <a:pt x="3425" y="4111"/>
                    <a:pt x="3450" y="3318"/>
                  </a:cubicBezTo>
                  <a:cubicBezTo>
                    <a:pt x="4250" y="3292"/>
                    <a:pt x="4885" y="2638"/>
                    <a:pt x="4885" y="1838"/>
                  </a:cubicBezTo>
                  <a:cubicBezTo>
                    <a:pt x="4885" y="1020"/>
                    <a:pt x="4224" y="359"/>
                    <a:pt x="3405" y="359"/>
                  </a:cubicBezTo>
                  <a:cubicBezTo>
                    <a:pt x="3129" y="359"/>
                    <a:pt x="2864" y="434"/>
                    <a:pt x="2644" y="567"/>
                  </a:cubicBezTo>
                  <a:cubicBezTo>
                    <a:pt x="2373" y="221"/>
                    <a:pt x="1952" y="1"/>
                    <a:pt x="1479" y="1"/>
                  </a:cubicBezTo>
                  <a:close/>
                </a:path>
              </a:pathLst>
            </a:custGeom>
            <a:solidFill>
              <a:srgbClr val="616C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01" name="Google Shape;3401;p42"/>
            <p:cNvSpPr/>
            <p:nvPr/>
          </p:nvSpPr>
          <p:spPr>
            <a:xfrm>
              <a:off x="8166140" y="1743248"/>
              <a:ext cx="128720" cy="125242"/>
            </a:xfrm>
            <a:custGeom>
              <a:rect b="b" l="l" r="r" t="t"/>
              <a:pathLst>
                <a:path extrusionOk="0" h="4753" w="4885">
                  <a:moveTo>
                    <a:pt x="3405" y="1"/>
                  </a:moveTo>
                  <a:cubicBezTo>
                    <a:pt x="2933" y="1"/>
                    <a:pt x="2511" y="221"/>
                    <a:pt x="2241" y="567"/>
                  </a:cubicBezTo>
                  <a:cubicBezTo>
                    <a:pt x="2020" y="434"/>
                    <a:pt x="1756" y="359"/>
                    <a:pt x="1479" y="359"/>
                  </a:cubicBezTo>
                  <a:cubicBezTo>
                    <a:pt x="661" y="359"/>
                    <a:pt x="1" y="1020"/>
                    <a:pt x="1" y="1838"/>
                  </a:cubicBezTo>
                  <a:cubicBezTo>
                    <a:pt x="1" y="2638"/>
                    <a:pt x="635" y="3292"/>
                    <a:pt x="1436" y="3318"/>
                  </a:cubicBezTo>
                  <a:cubicBezTo>
                    <a:pt x="1460" y="4111"/>
                    <a:pt x="2108" y="4753"/>
                    <a:pt x="2914" y="4753"/>
                  </a:cubicBezTo>
                  <a:cubicBezTo>
                    <a:pt x="3732" y="4753"/>
                    <a:pt x="4393" y="4085"/>
                    <a:pt x="4393" y="3273"/>
                  </a:cubicBezTo>
                  <a:cubicBezTo>
                    <a:pt x="4393" y="3060"/>
                    <a:pt x="4349" y="2857"/>
                    <a:pt x="4268" y="2682"/>
                  </a:cubicBezTo>
                  <a:cubicBezTo>
                    <a:pt x="4646" y="2412"/>
                    <a:pt x="4884" y="1971"/>
                    <a:pt x="4884" y="1480"/>
                  </a:cubicBezTo>
                  <a:cubicBezTo>
                    <a:pt x="4884" y="661"/>
                    <a:pt x="4223" y="1"/>
                    <a:pt x="3405" y="1"/>
                  </a:cubicBezTo>
                  <a:close/>
                </a:path>
              </a:pathLst>
            </a:custGeom>
            <a:solidFill>
              <a:srgbClr val="616C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02" name="Google Shape;3402;p42"/>
            <p:cNvSpPr/>
            <p:nvPr/>
          </p:nvSpPr>
          <p:spPr>
            <a:xfrm>
              <a:off x="8235440" y="1743195"/>
              <a:ext cx="60552" cy="125294"/>
            </a:xfrm>
            <a:custGeom>
              <a:rect b="b" l="l" r="r" t="t"/>
              <a:pathLst>
                <a:path extrusionOk="0" h="4755" w="2298">
                  <a:moveTo>
                    <a:pt x="779" y="1"/>
                  </a:moveTo>
                  <a:cubicBezTo>
                    <a:pt x="750" y="1"/>
                    <a:pt x="722" y="1"/>
                    <a:pt x="694" y="3"/>
                  </a:cubicBezTo>
                  <a:cubicBezTo>
                    <a:pt x="624" y="9"/>
                    <a:pt x="561" y="15"/>
                    <a:pt x="491" y="27"/>
                  </a:cubicBezTo>
                  <a:cubicBezTo>
                    <a:pt x="1171" y="160"/>
                    <a:pt x="1688" y="758"/>
                    <a:pt x="1688" y="1482"/>
                  </a:cubicBezTo>
                  <a:cubicBezTo>
                    <a:pt x="1688" y="1903"/>
                    <a:pt x="1511" y="2287"/>
                    <a:pt x="1223" y="2557"/>
                  </a:cubicBezTo>
                  <a:cubicBezTo>
                    <a:pt x="1139" y="2633"/>
                    <a:pt x="1109" y="2754"/>
                    <a:pt x="1139" y="2867"/>
                  </a:cubicBezTo>
                  <a:cubicBezTo>
                    <a:pt x="1177" y="2998"/>
                    <a:pt x="1197" y="3131"/>
                    <a:pt x="1197" y="3275"/>
                  </a:cubicBezTo>
                  <a:cubicBezTo>
                    <a:pt x="1197" y="3992"/>
                    <a:pt x="680" y="4590"/>
                    <a:pt x="0" y="4723"/>
                  </a:cubicBezTo>
                  <a:cubicBezTo>
                    <a:pt x="108" y="4747"/>
                    <a:pt x="215" y="4755"/>
                    <a:pt x="328" y="4755"/>
                  </a:cubicBezTo>
                  <a:cubicBezTo>
                    <a:pt x="1084" y="4729"/>
                    <a:pt x="1706" y="4125"/>
                    <a:pt x="1757" y="3376"/>
                  </a:cubicBezTo>
                  <a:cubicBezTo>
                    <a:pt x="1775" y="3124"/>
                    <a:pt x="1732" y="2891"/>
                    <a:pt x="1638" y="2684"/>
                  </a:cubicBezTo>
                  <a:cubicBezTo>
                    <a:pt x="2046" y="2388"/>
                    <a:pt x="2298" y="1897"/>
                    <a:pt x="2248" y="1343"/>
                  </a:cubicBezTo>
                  <a:cubicBezTo>
                    <a:pt x="2181" y="572"/>
                    <a:pt x="1546" y="1"/>
                    <a:pt x="779" y="1"/>
                  </a:cubicBezTo>
                  <a:close/>
                </a:path>
              </a:pathLst>
            </a:custGeom>
            <a:solidFill>
              <a:srgbClr val="616C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03" name="Google Shape;3403;p42"/>
            <p:cNvSpPr/>
            <p:nvPr/>
          </p:nvSpPr>
          <p:spPr>
            <a:xfrm>
              <a:off x="7989331" y="2006774"/>
              <a:ext cx="90591" cy="101527"/>
            </a:xfrm>
            <a:custGeom>
              <a:rect b="b" l="l" r="r" t="t"/>
              <a:pathLst>
                <a:path extrusionOk="0" h="3853" w="3438">
                  <a:moveTo>
                    <a:pt x="1516" y="1"/>
                  </a:moveTo>
                  <a:cubicBezTo>
                    <a:pt x="1274" y="1"/>
                    <a:pt x="1027" y="57"/>
                    <a:pt x="788" y="196"/>
                  </a:cubicBezTo>
                  <a:cubicBezTo>
                    <a:pt x="788" y="196"/>
                    <a:pt x="259" y="423"/>
                    <a:pt x="70" y="1385"/>
                  </a:cubicBezTo>
                  <a:cubicBezTo>
                    <a:pt x="1" y="1744"/>
                    <a:pt x="1" y="2116"/>
                    <a:pt x="70" y="2474"/>
                  </a:cubicBezTo>
                  <a:cubicBezTo>
                    <a:pt x="259" y="3438"/>
                    <a:pt x="788" y="3657"/>
                    <a:pt x="788" y="3657"/>
                  </a:cubicBezTo>
                  <a:cubicBezTo>
                    <a:pt x="1028" y="3797"/>
                    <a:pt x="1276" y="3853"/>
                    <a:pt x="1520" y="3853"/>
                  </a:cubicBezTo>
                  <a:cubicBezTo>
                    <a:pt x="2515" y="3853"/>
                    <a:pt x="3437" y="2915"/>
                    <a:pt x="3437" y="2915"/>
                  </a:cubicBezTo>
                  <a:lnTo>
                    <a:pt x="3437" y="945"/>
                  </a:lnTo>
                  <a:cubicBezTo>
                    <a:pt x="3437" y="945"/>
                    <a:pt x="2513" y="1"/>
                    <a:pt x="151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04" name="Google Shape;3404;p42"/>
            <p:cNvSpPr/>
            <p:nvPr/>
          </p:nvSpPr>
          <p:spPr>
            <a:xfrm>
              <a:off x="8118025" y="2006774"/>
              <a:ext cx="90565" cy="101527"/>
            </a:xfrm>
            <a:custGeom>
              <a:rect b="b" l="l" r="r" t="t"/>
              <a:pathLst>
                <a:path extrusionOk="0" h="3853" w="3437">
                  <a:moveTo>
                    <a:pt x="1923" y="1"/>
                  </a:moveTo>
                  <a:cubicBezTo>
                    <a:pt x="928" y="1"/>
                    <a:pt x="0" y="945"/>
                    <a:pt x="0" y="945"/>
                  </a:cubicBezTo>
                  <a:lnTo>
                    <a:pt x="0" y="2915"/>
                  </a:lnTo>
                  <a:cubicBezTo>
                    <a:pt x="0" y="2915"/>
                    <a:pt x="926" y="3853"/>
                    <a:pt x="1920" y="3853"/>
                  </a:cubicBezTo>
                  <a:cubicBezTo>
                    <a:pt x="2164" y="3853"/>
                    <a:pt x="2411" y="3797"/>
                    <a:pt x="2650" y="3657"/>
                  </a:cubicBezTo>
                  <a:cubicBezTo>
                    <a:pt x="2650" y="3657"/>
                    <a:pt x="3179" y="3438"/>
                    <a:pt x="3367" y="2474"/>
                  </a:cubicBezTo>
                  <a:cubicBezTo>
                    <a:pt x="3437" y="2116"/>
                    <a:pt x="3437" y="1744"/>
                    <a:pt x="3367" y="1385"/>
                  </a:cubicBezTo>
                  <a:cubicBezTo>
                    <a:pt x="3179" y="423"/>
                    <a:pt x="2650" y="196"/>
                    <a:pt x="2650" y="196"/>
                  </a:cubicBezTo>
                  <a:cubicBezTo>
                    <a:pt x="2412" y="57"/>
                    <a:pt x="2166" y="1"/>
                    <a:pt x="192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05" name="Google Shape;3405;p42"/>
            <p:cNvSpPr/>
            <p:nvPr/>
          </p:nvSpPr>
          <p:spPr>
            <a:xfrm>
              <a:off x="8145060" y="2006801"/>
              <a:ext cx="63214" cy="101606"/>
            </a:xfrm>
            <a:custGeom>
              <a:rect b="b" l="l" r="r" t="t"/>
              <a:pathLst>
                <a:path extrusionOk="0" h="3856" w="2399">
                  <a:moveTo>
                    <a:pt x="938" y="0"/>
                  </a:moveTo>
                  <a:lnTo>
                    <a:pt x="938" y="0"/>
                  </a:lnTo>
                  <a:cubicBezTo>
                    <a:pt x="1033" y="50"/>
                    <a:pt x="1467" y="326"/>
                    <a:pt x="1637" y="1177"/>
                  </a:cubicBezTo>
                  <a:cubicBezTo>
                    <a:pt x="1707" y="1535"/>
                    <a:pt x="1707" y="1906"/>
                    <a:pt x="1637" y="2266"/>
                  </a:cubicBezTo>
                  <a:cubicBezTo>
                    <a:pt x="1449" y="3228"/>
                    <a:pt x="920" y="3455"/>
                    <a:pt x="920" y="3455"/>
                  </a:cubicBezTo>
                  <a:cubicBezTo>
                    <a:pt x="683" y="3593"/>
                    <a:pt x="438" y="3650"/>
                    <a:pt x="198" y="3650"/>
                  </a:cubicBezTo>
                  <a:cubicBezTo>
                    <a:pt x="132" y="3650"/>
                    <a:pt x="65" y="3646"/>
                    <a:pt x="0" y="3638"/>
                  </a:cubicBezTo>
                  <a:lnTo>
                    <a:pt x="0" y="3638"/>
                  </a:lnTo>
                  <a:cubicBezTo>
                    <a:pt x="271" y="3764"/>
                    <a:pt x="573" y="3855"/>
                    <a:pt x="881" y="3855"/>
                  </a:cubicBezTo>
                  <a:cubicBezTo>
                    <a:pt x="1125" y="3855"/>
                    <a:pt x="1373" y="3798"/>
                    <a:pt x="1612" y="3656"/>
                  </a:cubicBezTo>
                  <a:cubicBezTo>
                    <a:pt x="1612" y="3656"/>
                    <a:pt x="2140" y="3437"/>
                    <a:pt x="2329" y="2473"/>
                  </a:cubicBezTo>
                  <a:cubicBezTo>
                    <a:pt x="2399" y="2115"/>
                    <a:pt x="2399" y="1743"/>
                    <a:pt x="2329" y="1384"/>
                  </a:cubicBezTo>
                  <a:cubicBezTo>
                    <a:pt x="2140" y="422"/>
                    <a:pt x="1612" y="195"/>
                    <a:pt x="1612" y="195"/>
                  </a:cubicBezTo>
                  <a:cubicBezTo>
                    <a:pt x="1391" y="68"/>
                    <a:pt x="1165" y="12"/>
                    <a:pt x="93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06" name="Google Shape;3406;p42"/>
            <p:cNvSpPr/>
            <p:nvPr/>
          </p:nvSpPr>
          <p:spPr>
            <a:xfrm>
              <a:off x="8059976" y="2018526"/>
              <a:ext cx="77970" cy="77996"/>
            </a:xfrm>
            <a:custGeom>
              <a:rect b="b" l="l" r="r" t="t"/>
              <a:pathLst>
                <a:path extrusionOk="0" h="2960" w="2959">
                  <a:moveTo>
                    <a:pt x="1480" y="1"/>
                  </a:moveTo>
                  <a:cubicBezTo>
                    <a:pt x="661" y="1"/>
                    <a:pt x="1" y="662"/>
                    <a:pt x="1" y="1481"/>
                  </a:cubicBezTo>
                  <a:cubicBezTo>
                    <a:pt x="1" y="2298"/>
                    <a:pt x="661" y="2960"/>
                    <a:pt x="1480" y="2960"/>
                  </a:cubicBezTo>
                  <a:cubicBezTo>
                    <a:pt x="2299" y="2960"/>
                    <a:pt x="2959" y="2298"/>
                    <a:pt x="2959" y="1481"/>
                  </a:cubicBezTo>
                  <a:cubicBezTo>
                    <a:pt x="2959" y="662"/>
                    <a:pt x="2299" y="1"/>
                    <a:pt x="1480" y="1"/>
                  </a:cubicBezTo>
                  <a:close/>
                </a:path>
              </a:pathLst>
            </a:custGeom>
            <a:solidFill>
              <a:srgbClr val="616C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07" name="Google Shape;3407;p42"/>
            <p:cNvSpPr/>
            <p:nvPr/>
          </p:nvSpPr>
          <p:spPr>
            <a:xfrm>
              <a:off x="8068434" y="2021530"/>
              <a:ext cx="69511" cy="74992"/>
            </a:xfrm>
            <a:custGeom>
              <a:rect b="b" l="l" r="r" t="t"/>
              <a:pathLst>
                <a:path extrusionOk="0" h="2846" w="2638">
                  <a:moveTo>
                    <a:pt x="1719" y="0"/>
                  </a:moveTo>
                  <a:lnTo>
                    <a:pt x="1719" y="0"/>
                  </a:lnTo>
                  <a:cubicBezTo>
                    <a:pt x="1920" y="252"/>
                    <a:pt x="2039" y="574"/>
                    <a:pt x="2039" y="920"/>
                  </a:cubicBezTo>
                  <a:cubicBezTo>
                    <a:pt x="2039" y="1737"/>
                    <a:pt x="1379" y="2399"/>
                    <a:pt x="561" y="2399"/>
                  </a:cubicBezTo>
                  <a:cubicBezTo>
                    <a:pt x="366" y="2399"/>
                    <a:pt x="177" y="2361"/>
                    <a:pt x="0" y="2292"/>
                  </a:cubicBezTo>
                  <a:lnTo>
                    <a:pt x="0" y="2292"/>
                  </a:lnTo>
                  <a:cubicBezTo>
                    <a:pt x="272" y="2631"/>
                    <a:pt x="694" y="2846"/>
                    <a:pt x="1159" y="2846"/>
                  </a:cubicBezTo>
                  <a:cubicBezTo>
                    <a:pt x="1978" y="2846"/>
                    <a:pt x="2638" y="2184"/>
                    <a:pt x="2638" y="1367"/>
                  </a:cubicBezTo>
                  <a:cubicBezTo>
                    <a:pt x="2638" y="749"/>
                    <a:pt x="2260" y="221"/>
                    <a:pt x="1719" y="0"/>
                  </a:cubicBezTo>
                  <a:close/>
                </a:path>
              </a:pathLst>
            </a:custGeom>
            <a:solidFill>
              <a:srgbClr val="616C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408" name="Google Shape;3408;p42"/>
          <p:cNvGrpSpPr/>
          <p:nvPr/>
        </p:nvGrpSpPr>
        <p:grpSpPr>
          <a:xfrm>
            <a:off x="1311022" y="2159145"/>
            <a:ext cx="283104" cy="391904"/>
            <a:chOff x="831433" y="2913293"/>
            <a:chExt cx="283104" cy="391904"/>
          </a:xfrm>
        </p:grpSpPr>
        <p:sp>
          <p:nvSpPr>
            <p:cNvPr id="3409" name="Google Shape;3409;p42"/>
            <p:cNvSpPr/>
            <p:nvPr/>
          </p:nvSpPr>
          <p:spPr>
            <a:xfrm>
              <a:off x="831433" y="2913293"/>
              <a:ext cx="283104" cy="391904"/>
            </a:xfrm>
            <a:custGeom>
              <a:rect b="b" l="l" r="r" t="t"/>
              <a:pathLst>
                <a:path extrusionOk="0" h="14873" w="10744">
                  <a:moveTo>
                    <a:pt x="346" y="1"/>
                  </a:moveTo>
                  <a:cubicBezTo>
                    <a:pt x="157" y="1"/>
                    <a:pt x="0" y="158"/>
                    <a:pt x="0" y="347"/>
                  </a:cubicBezTo>
                  <a:lnTo>
                    <a:pt x="0" y="14526"/>
                  </a:lnTo>
                  <a:cubicBezTo>
                    <a:pt x="0" y="14715"/>
                    <a:pt x="157" y="14872"/>
                    <a:pt x="346" y="14872"/>
                  </a:cubicBezTo>
                  <a:lnTo>
                    <a:pt x="10397" y="14872"/>
                  </a:lnTo>
                  <a:cubicBezTo>
                    <a:pt x="10592" y="14872"/>
                    <a:pt x="10743" y="14715"/>
                    <a:pt x="10743" y="14526"/>
                  </a:cubicBezTo>
                  <a:lnTo>
                    <a:pt x="10743" y="347"/>
                  </a:lnTo>
                  <a:cubicBezTo>
                    <a:pt x="10743" y="158"/>
                    <a:pt x="10592" y="1"/>
                    <a:pt x="1039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10" name="Google Shape;3410;p42"/>
            <p:cNvSpPr/>
            <p:nvPr/>
          </p:nvSpPr>
          <p:spPr>
            <a:xfrm>
              <a:off x="1089320" y="2913293"/>
              <a:ext cx="25217" cy="391904"/>
            </a:xfrm>
            <a:custGeom>
              <a:rect b="b" l="l" r="r" t="t"/>
              <a:pathLst>
                <a:path extrusionOk="0" h="14873" w="957">
                  <a:moveTo>
                    <a:pt x="0" y="1"/>
                  </a:moveTo>
                  <a:lnTo>
                    <a:pt x="0" y="14872"/>
                  </a:lnTo>
                  <a:lnTo>
                    <a:pt x="610" y="14872"/>
                  </a:lnTo>
                  <a:cubicBezTo>
                    <a:pt x="805" y="14872"/>
                    <a:pt x="956" y="14715"/>
                    <a:pt x="956" y="14526"/>
                  </a:cubicBezTo>
                  <a:lnTo>
                    <a:pt x="956" y="347"/>
                  </a:lnTo>
                  <a:cubicBezTo>
                    <a:pt x="956" y="158"/>
                    <a:pt x="805" y="1"/>
                    <a:pt x="6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11" name="Google Shape;3411;p42"/>
            <p:cNvSpPr/>
            <p:nvPr/>
          </p:nvSpPr>
          <p:spPr>
            <a:xfrm>
              <a:off x="863079" y="3030366"/>
              <a:ext cx="220444" cy="11489"/>
            </a:xfrm>
            <a:custGeom>
              <a:rect b="b" l="l" r="r" t="t"/>
              <a:pathLst>
                <a:path extrusionOk="0" h="436" w="8366">
                  <a:moveTo>
                    <a:pt x="234" y="0"/>
                  </a:moveTo>
                  <a:cubicBezTo>
                    <a:pt x="101" y="0"/>
                    <a:pt x="0" y="114"/>
                    <a:pt x="20" y="247"/>
                  </a:cubicBezTo>
                  <a:cubicBezTo>
                    <a:pt x="32" y="360"/>
                    <a:pt x="127" y="435"/>
                    <a:pt x="240" y="435"/>
                  </a:cubicBezTo>
                  <a:lnTo>
                    <a:pt x="8127" y="435"/>
                  </a:lnTo>
                  <a:cubicBezTo>
                    <a:pt x="8258" y="435"/>
                    <a:pt x="8366" y="316"/>
                    <a:pt x="8334" y="171"/>
                  </a:cubicBezTo>
                  <a:cubicBezTo>
                    <a:pt x="8316" y="70"/>
                    <a:pt x="8221" y="0"/>
                    <a:pt x="8119" y="0"/>
                  </a:cubicBezTo>
                  <a:close/>
                </a:path>
              </a:pathLst>
            </a:custGeom>
            <a:solidFill>
              <a:srgbClr val="8EB1B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12" name="Google Shape;3412;p42"/>
            <p:cNvSpPr/>
            <p:nvPr/>
          </p:nvSpPr>
          <p:spPr>
            <a:xfrm>
              <a:off x="863079" y="3085438"/>
              <a:ext cx="220444" cy="11620"/>
            </a:xfrm>
            <a:custGeom>
              <a:rect b="b" l="l" r="r" t="t"/>
              <a:pathLst>
                <a:path extrusionOk="0" h="441" w="8366">
                  <a:moveTo>
                    <a:pt x="234" y="1"/>
                  </a:moveTo>
                  <a:cubicBezTo>
                    <a:pt x="101" y="1"/>
                    <a:pt x="0" y="114"/>
                    <a:pt x="20" y="246"/>
                  </a:cubicBezTo>
                  <a:cubicBezTo>
                    <a:pt x="32" y="359"/>
                    <a:pt x="127" y="441"/>
                    <a:pt x="240" y="441"/>
                  </a:cubicBezTo>
                  <a:lnTo>
                    <a:pt x="8127" y="441"/>
                  </a:lnTo>
                  <a:cubicBezTo>
                    <a:pt x="8258" y="441"/>
                    <a:pt x="8366" y="315"/>
                    <a:pt x="8334" y="170"/>
                  </a:cubicBezTo>
                  <a:cubicBezTo>
                    <a:pt x="8316" y="69"/>
                    <a:pt x="8221" y="1"/>
                    <a:pt x="8119" y="1"/>
                  </a:cubicBezTo>
                  <a:close/>
                </a:path>
              </a:pathLst>
            </a:custGeom>
            <a:solidFill>
              <a:srgbClr val="8EB1B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13" name="Google Shape;3413;p42"/>
            <p:cNvSpPr/>
            <p:nvPr/>
          </p:nvSpPr>
          <p:spPr>
            <a:xfrm>
              <a:off x="919152" y="2957719"/>
              <a:ext cx="108140" cy="11489"/>
            </a:xfrm>
            <a:custGeom>
              <a:rect b="b" l="l" r="r" t="t"/>
              <a:pathLst>
                <a:path extrusionOk="0" h="436" w="4104">
                  <a:moveTo>
                    <a:pt x="233" y="1"/>
                  </a:moveTo>
                  <a:cubicBezTo>
                    <a:pt x="100" y="1"/>
                    <a:pt x="0" y="114"/>
                    <a:pt x="13" y="247"/>
                  </a:cubicBezTo>
                  <a:cubicBezTo>
                    <a:pt x="32" y="354"/>
                    <a:pt x="126" y="436"/>
                    <a:pt x="239" y="436"/>
                  </a:cubicBezTo>
                  <a:lnTo>
                    <a:pt x="3871" y="436"/>
                  </a:lnTo>
                  <a:cubicBezTo>
                    <a:pt x="3997" y="436"/>
                    <a:pt x="4103" y="322"/>
                    <a:pt x="4085" y="189"/>
                  </a:cubicBezTo>
                  <a:cubicBezTo>
                    <a:pt x="4073" y="76"/>
                    <a:pt x="3972" y="1"/>
                    <a:pt x="3858" y="1"/>
                  </a:cubicBezTo>
                  <a:close/>
                </a:path>
              </a:pathLst>
            </a:custGeom>
            <a:solidFill>
              <a:srgbClr val="8EB1B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14" name="Google Shape;3414;p42"/>
            <p:cNvSpPr/>
            <p:nvPr/>
          </p:nvSpPr>
          <p:spPr>
            <a:xfrm>
              <a:off x="905213" y="2980618"/>
              <a:ext cx="135834" cy="11489"/>
            </a:xfrm>
            <a:custGeom>
              <a:rect b="b" l="l" r="r" t="t"/>
              <a:pathLst>
                <a:path extrusionOk="0" h="436" w="5155">
                  <a:moveTo>
                    <a:pt x="233" y="0"/>
                  </a:moveTo>
                  <a:cubicBezTo>
                    <a:pt x="100" y="0"/>
                    <a:pt x="1" y="113"/>
                    <a:pt x="19" y="246"/>
                  </a:cubicBezTo>
                  <a:cubicBezTo>
                    <a:pt x="33" y="360"/>
                    <a:pt x="132" y="435"/>
                    <a:pt x="239" y="435"/>
                  </a:cubicBezTo>
                  <a:lnTo>
                    <a:pt x="4928" y="435"/>
                  </a:lnTo>
                  <a:cubicBezTo>
                    <a:pt x="5055" y="435"/>
                    <a:pt x="5155" y="328"/>
                    <a:pt x="5143" y="189"/>
                  </a:cubicBezTo>
                  <a:cubicBezTo>
                    <a:pt x="5131" y="82"/>
                    <a:pt x="5029" y="0"/>
                    <a:pt x="4916" y="0"/>
                  </a:cubicBezTo>
                  <a:close/>
                </a:path>
              </a:pathLst>
            </a:custGeom>
            <a:solidFill>
              <a:srgbClr val="8EB1B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15" name="Google Shape;3415;p42"/>
            <p:cNvSpPr/>
            <p:nvPr/>
          </p:nvSpPr>
          <p:spPr>
            <a:xfrm>
              <a:off x="863079" y="3141326"/>
              <a:ext cx="220444" cy="11462"/>
            </a:xfrm>
            <a:custGeom>
              <a:rect b="b" l="l" r="r" t="t"/>
              <a:pathLst>
                <a:path extrusionOk="0" h="435" w="8366">
                  <a:moveTo>
                    <a:pt x="234" y="1"/>
                  </a:moveTo>
                  <a:cubicBezTo>
                    <a:pt x="101" y="1"/>
                    <a:pt x="0" y="114"/>
                    <a:pt x="20" y="245"/>
                  </a:cubicBezTo>
                  <a:cubicBezTo>
                    <a:pt x="32" y="359"/>
                    <a:pt x="127" y="434"/>
                    <a:pt x="240" y="434"/>
                  </a:cubicBezTo>
                  <a:lnTo>
                    <a:pt x="8127" y="434"/>
                  </a:lnTo>
                  <a:cubicBezTo>
                    <a:pt x="8258" y="434"/>
                    <a:pt x="8366" y="315"/>
                    <a:pt x="8334" y="170"/>
                  </a:cubicBezTo>
                  <a:cubicBezTo>
                    <a:pt x="8316" y="70"/>
                    <a:pt x="8221" y="1"/>
                    <a:pt x="8119" y="1"/>
                  </a:cubicBezTo>
                  <a:close/>
                </a:path>
              </a:pathLst>
            </a:custGeom>
            <a:solidFill>
              <a:srgbClr val="8EB1B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16" name="Google Shape;3416;p42"/>
            <p:cNvSpPr/>
            <p:nvPr/>
          </p:nvSpPr>
          <p:spPr>
            <a:xfrm>
              <a:off x="862763" y="3196371"/>
              <a:ext cx="220602" cy="11647"/>
            </a:xfrm>
            <a:custGeom>
              <a:rect b="b" l="l" r="r" t="t"/>
              <a:pathLst>
                <a:path extrusionOk="0" h="442" w="8372">
                  <a:moveTo>
                    <a:pt x="246" y="1"/>
                  </a:moveTo>
                  <a:cubicBezTo>
                    <a:pt x="107" y="1"/>
                    <a:pt x="0" y="126"/>
                    <a:pt x="32" y="271"/>
                  </a:cubicBezTo>
                  <a:cubicBezTo>
                    <a:pt x="57" y="372"/>
                    <a:pt x="151" y="442"/>
                    <a:pt x="252" y="442"/>
                  </a:cubicBezTo>
                  <a:lnTo>
                    <a:pt x="8139" y="442"/>
                  </a:lnTo>
                  <a:cubicBezTo>
                    <a:pt x="8264" y="442"/>
                    <a:pt x="8372" y="329"/>
                    <a:pt x="8352" y="196"/>
                  </a:cubicBezTo>
                  <a:cubicBezTo>
                    <a:pt x="8340" y="82"/>
                    <a:pt x="8239" y="1"/>
                    <a:pt x="8125" y="1"/>
                  </a:cubicBezTo>
                  <a:close/>
                </a:path>
              </a:pathLst>
            </a:custGeom>
            <a:solidFill>
              <a:srgbClr val="8EB1B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17" name="Google Shape;3417;p42"/>
            <p:cNvSpPr/>
            <p:nvPr/>
          </p:nvSpPr>
          <p:spPr>
            <a:xfrm>
              <a:off x="992115" y="3138454"/>
              <a:ext cx="11489" cy="53359"/>
            </a:xfrm>
            <a:custGeom>
              <a:rect b="b" l="l" r="r" t="t"/>
              <a:pathLst>
                <a:path extrusionOk="0" h="2025" w="436">
                  <a:moveTo>
                    <a:pt x="222" y="0"/>
                  </a:moveTo>
                  <a:cubicBezTo>
                    <a:pt x="211" y="0"/>
                    <a:pt x="200" y="1"/>
                    <a:pt x="189" y="3"/>
                  </a:cubicBezTo>
                  <a:cubicBezTo>
                    <a:pt x="82" y="15"/>
                    <a:pt x="0" y="116"/>
                    <a:pt x="0" y="229"/>
                  </a:cubicBezTo>
                  <a:lnTo>
                    <a:pt x="0" y="1803"/>
                  </a:lnTo>
                  <a:cubicBezTo>
                    <a:pt x="0" y="1909"/>
                    <a:pt x="82" y="2010"/>
                    <a:pt x="189" y="2022"/>
                  </a:cubicBezTo>
                  <a:cubicBezTo>
                    <a:pt x="200" y="2024"/>
                    <a:pt x="211" y="2024"/>
                    <a:pt x="222" y="2024"/>
                  </a:cubicBezTo>
                  <a:cubicBezTo>
                    <a:pt x="345" y="2024"/>
                    <a:pt x="435" y="1924"/>
                    <a:pt x="435" y="1809"/>
                  </a:cubicBezTo>
                  <a:lnTo>
                    <a:pt x="435" y="217"/>
                  </a:lnTo>
                  <a:cubicBezTo>
                    <a:pt x="435" y="100"/>
                    <a:pt x="345" y="0"/>
                    <a:pt x="222" y="0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18" name="Google Shape;3418;p42"/>
            <p:cNvSpPr/>
            <p:nvPr/>
          </p:nvSpPr>
          <p:spPr>
            <a:xfrm>
              <a:off x="1043366" y="3113079"/>
              <a:ext cx="11620" cy="53464"/>
            </a:xfrm>
            <a:custGeom>
              <a:rect b="b" l="l" r="r" t="t"/>
              <a:pathLst>
                <a:path extrusionOk="0" h="2029" w="441">
                  <a:moveTo>
                    <a:pt x="217" y="1"/>
                  </a:moveTo>
                  <a:cubicBezTo>
                    <a:pt x="210" y="1"/>
                    <a:pt x="203" y="1"/>
                    <a:pt x="196" y="2"/>
                  </a:cubicBezTo>
                  <a:cubicBezTo>
                    <a:pt x="83" y="15"/>
                    <a:pt x="1" y="115"/>
                    <a:pt x="1" y="228"/>
                  </a:cubicBezTo>
                  <a:lnTo>
                    <a:pt x="1" y="1802"/>
                  </a:lnTo>
                  <a:cubicBezTo>
                    <a:pt x="1" y="1910"/>
                    <a:pt x="69" y="2003"/>
                    <a:pt x="170" y="2023"/>
                  </a:cubicBezTo>
                  <a:cubicBezTo>
                    <a:pt x="187" y="2027"/>
                    <a:pt x="205" y="2028"/>
                    <a:pt x="221" y="2028"/>
                  </a:cubicBezTo>
                  <a:cubicBezTo>
                    <a:pt x="343" y="2028"/>
                    <a:pt x="441" y="1931"/>
                    <a:pt x="441" y="1808"/>
                  </a:cubicBezTo>
                  <a:lnTo>
                    <a:pt x="441" y="222"/>
                  </a:lnTo>
                  <a:cubicBezTo>
                    <a:pt x="441" y="98"/>
                    <a:pt x="339" y="1"/>
                    <a:pt x="217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19" name="Google Shape;3419;p42"/>
            <p:cNvSpPr/>
            <p:nvPr/>
          </p:nvSpPr>
          <p:spPr>
            <a:xfrm>
              <a:off x="902551" y="3056427"/>
              <a:ext cx="55915" cy="82423"/>
            </a:xfrm>
            <a:custGeom>
              <a:rect b="b" l="l" r="r" t="t"/>
              <a:pathLst>
                <a:path extrusionOk="0" h="3128" w="2122">
                  <a:moveTo>
                    <a:pt x="1905" y="1"/>
                  </a:moveTo>
                  <a:cubicBezTo>
                    <a:pt x="1881" y="1"/>
                    <a:pt x="1856" y="5"/>
                    <a:pt x="1833" y="13"/>
                  </a:cubicBezTo>
                  <a:lnTo>
                    <a:pt x="152" y="585"/>
                  </a:lnTo>
                  <a:cubicBezTo>
                    <a:pt x="64" y="617"/>
                    <a:pt x="1" y="699"/>
                    <a:pt x="1" y="792"/>
                  </a:cubicBezTo>
                  <a:lnTo>
                    <a:pt x="1" y="2907"/>
                  </a:lnTo>
                  <a:cubicBezTo>
                    <a:pt x="1" y="3029"/>
                    <a:pt x="98" y="3127"/>
                    <a:pt x="220" y="3127"/>
                  </a:cubicBezTo>
                  <a:cubicBezTo>
                    <a:pt x="237" y="3127"/>
                    <a:pt x="254" y="3125"/>
                    <a:pt x="271" y="3122"/>
                  </a:cubicBezTo>
                  <a:cubicBezTo>
                    <a:pt x="372" y="3103"/>
                    <a:pt x="436" y="3008"/>
                    <a:pt x="436" y="2901"/>
                  </a:cubicBezTo>
                  <a:lnTo>
                    <a:pt x="436" y="943"/>
                  </a:lnTo>
                  <a:lnTo>
                    <a:pt x="1688" y="522"/>
                  </a:lnTo>
                  <a:lnTo>
                    <a:pt x="1688" y="2378"/>
                  </a:lnTo>
                  <a:cubicBezTo>
                    <a:pt x="1688" y="2501"/>
                    <a:pt x="1785" y="2598"/>
                    <a:pt x="1903" y="2598"/>
                  </a:cubicBezTo>
                  <a:cubicBezTo>
                    <a:pt x="1919" y="2598"/>
                    <a:pt x="1936" y="2597"/>
                    <a:pt x="1952" y="2593"/>
                  </a:cubicBezTo>
                  <a:cubicBezTo>
                    <a:pt x="2052" y="2575"/>
                    <a:pt x="2121" y="2480"/>
                    <a:pt x="2121" y="2372"/>
                  </a:cubicBezTo>
                  <a:lnTo>
                    <a:pt x="2121" y="220"/>
                  </a:lnTo>
                  <a:cubicBezTo>
                    <a:pt x="2121" y="182"/>
                    <a:pt x="2115" y="138"/>
                    <a:pt x="2090" y="106"/>
                  </a:cubicBezTo>
                  <a:cubicBezTo>
                    <a:pt x="2048" y="36"/>
                    <a:pt x="1977" y="1"/>
                    <a:pt x="1905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20" name="Google Shape;3420;p42"/>
            <p:cNvSpPr/>
            <p:nvPr/>
          </p:nvSpPr>
          <p:spPr>
            <a:xfrm>
              <a:off x="1010692" y="3232366"/>
              <a:ext cx="72673" cy="11647"/>
            </a:xfrm>
            <a:custGeom>
              <a:rect b="b" l="l" r="r" t="t"/>
              <a:pathLst>
                <a:path extrusionOk="0" h="442" w="2758">
                  <a:moveTo>
                    <a:pt x="233" y="0"/>
                  </a:moveTo>
                  <a:cubicBezTo>
                    <a:pt x="100" y="0"/>
                    <a:pt x="1" y="114"/>
                    <a:pt x="13" y="247"/>
                  </a:cubicBezTo>
                  <a:cubicBezTo>
                    <a:pt x="25" y="360"/>
                    <a:pt x="126" y="441"/>
                    <a:pt x="239" y="441"/>
                  </a:cubicBezTo>
                  <a:lnTo>
                    <a:pt x="2525" y="441"/>
                  </a:lnTo>
                  <a:cubicBezTo>
                    <a:pt x="2650" y="441"/>
                    <a:pt x="2758" y="328"/>
                    <a:pt x="2738" y="195"/>
                  </a:cubicBezTo>
                  <a:cubicBezTo>
                    <a:pt x="2726" y="82"/>
                    <a:pt x="2625" y="0"/>
                    <a:pt x="2511" y="0"/>
                  </a:cubicBezTo>
                  <a:close/>
                </a:path>
              </a:pathLst>
            </a:custGeom>
            <a:solidFill>
              <a:srgbClr val="8EB1B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21" name="Google Shape;3421;p42"/>
            <p:cNvSpPr/>
            <p:nvPr/>
          </p:nvSpPr>
          <p:spPr>
            <a:xfrm>
              <a:off x="1010692" y="3256081"/>
              <a:ext cx="72831" cy="11647"/>
            </a:xfrm>
            <a:custGeom>
              <a:rect b="b" l="l" r="r" t="t"/>
              <a:pathLst>
                <a:path extrusionOk="0" h="442" w="2764">
                  <a:moveTo>
                    <a:pt x="233" y="1"/>
                  </a:moveTo>
                  <a:cubicBezTo>
                    <a:pt x="100" y="1"/>
                    <a:pt x="1" y="114"/>
                    <a:pt x="13" y="247"/>
                  </a:cubicBezTo>
                  <a:cubicBezTo>
                    <a:pt x="25" y="360"/>
                    <a:pt x="126" y="442"/>
                    <a:pt x="239" y="442"/>
                  </a:cubicBezTo>
                  <a:lnTo>
                    <a:pt x="2525" y="442"/>
                  </a:lnTo>
                  <a:cubicBezTo>
                    <a:pt x="2656" y="442"/>
                    <a:pt x="2764" y="315"/>
                    <a:pt x="2732" y="171"/>
                  </a:cubicBezTo>
                  <a:cubicBezTo>
                    <a:pt x="2714" y="70"/>
                    <a:pt x="2619" y="1"/>
                    <a:pt x="2517" y="1"/>
                  </a:cubicBezTo>
                  <a:close/>
                </a:path>
              </a:pathLst>
            </a:custGeom>
            <a:solidFill>
              <a:srgbClr val="8EB1B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22" name="Google Shape;3422;p42"/>
            <p:cNvSpPr/>
            <p:nvPr/>
          </p:nvSpPr>
          <p:spPr>
            <a:xfrm>
              <a:off x="884475" y="3115767"/>
              <a:ext cx="29723" cy="29881"/>
            </a:xfrm>
            <a:custGeom>
              <a:rect b="b" l="l" r="r" t="t"/>
              <a:pathLst>
                <a:path extrusionOk="0" h="1134" w="1128">
                  <a:moveTo>
                    <a:pt x="567" y="1"/>
                  </a:moveTo>
                  <a:cubicBezTo>
                    <a:pt x="253" y="1"/>
                    <a:pt x="1" y="253"/>
                    <a:pt x="1" y="567"/>
                  </a:cubicBezTo>
                  <a:cubicBezTo>
                    <a:pt x="1" y="882"/>
                    <a:pt x="253" y="1134"/>
                    <a:pt x="567" y="1134"/>
                  </a:cubicBezTo>
                  <a:cubicBezTo>
                    <a:pt x="875" y="1134"/>
                    <a:pt x="1128" y="882"/>
                    <a:pt x="1128" y="567"/>
                  </a:cubicBezTo>
                  <a:cubicBezTo>
                    <a:pt x="1128" y="253"/>
                    <a:pt x="875" y="1"/>
                    <a:pt x="567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23" name="Google Shape;3423;p42"/>
            <p:cNvSpPr/>
            <p:nvPr/>
          </p:nvSpPr>
          <p:spPr>
            <a:xfrm>
              <a:off x="886636" y="3116610"/>
              <a:ext cx="27562" cy="29038"/>
            </a:xfrm>
            <a:custGeom>
              <a:rect b="b" l="l" r="r" t="t"/>
              <a:pathLst>
                <a:path extrusionOk="0" h="1102" w="1046">
                  <a:moveTo>
                    <a:pt x="662" y="1"/>
                  </a:moveTo>
                  <a:lnTo>
                    <a:pt x="662" y="1"/>
                  </a:lnTo>
                  <a:cubicBezTo>
                    <a:pt x="718" y="88"/>
                    <a:pt x="750" y="190"/>
                    <a:pt x="750" y="303"/>
                  </a:cubicBezTo>
                  <a:cubicBezTo>
                    <a:pt x="750" y="611"/>
                    <a:pt x="497" y="863"/>
                    <a:pt x="183" y="863"/>
                  </a:cubicBezTo>
                  <a:cubicBezTo>
                    <a:pt x="120" y="863"/>
                    <a:pt x="64" y="857"/>
                    <a:pt x="0" y="838"/>
                  </a:cubicBezTo>
                  <a:lnTo>
                    <a:pt x="0" y="838"/>
                  </a:lnTo>
                  <a:cubicBezTo>
                    <a:pt x="102" y="995"/>
                    <a:pt x="284" y="1102"/>
                    <a:pt x="485" y="1102"/>
                  </a:cubicBezTo>
                  <a:cubicBezTo>
                    <a:pt x="793" y="1102"/>
                    <a:pt x="1046" y="850"/>
                    <a:pt x="1046" y="535"/>
                  </a:cubicBezTo>
                  <a:cubicBezTo>
                    <a:pt x="1046" y="291"/>
                    <a:pt x="889" y="76"/>
                    <a:pt x="662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24" name="Google Shape;3424;p42"/>
            <p:cNvSpPr/>
            <p:nvPr/>
          </p:nvSpPr>
          <p:spPr>
            <a:xfrm>
              <a:off x="973196" y="3172340"/>
              <a:ext cx="29881" cy="29723"/>
            </a:xfrm>
            <a:custGeom>
              <a:rect b="b" l="l" r="r" t="t"/>
              <a:pathLst>
                <a:path extrusionOk="0" h="1128" w="1134">
                  <a:moveTo>
                    <a:pt x="567" y="0"/>
                  </a:moveTo>
                  <a:cubicBezTo>
                    <a:pt x="259" y="0"/>
                    <a:pt x="1" y="253"/>
                    <a:pt x="1" y="567"/>
                  </a:cubicBezTo>
                  <a:cubicBezTo>
                    <a:pt x="1" y="875"/>
                    <a:pt x="259" y="1127"/>
                    <a:pt x="567" y="1127"/>
                  </a:cubicBezTo>
                  <a:cubicBezTo>
                    <a:pt x="881" y="1127"/>
                    <a:pt x="1134" y="875"/>
                    <a:pt x="1134" y="567"/>
                  </a:cubicBezTo>
                  <a:cubicBezTo>
                    <a:pt x="1134" y="253"/>
                    <a:pt x="881" y="0"/>
                    <a:pt x="567" y="0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25" name="Google Shape;3425;p42"/>
            <p:cNvSpPr/>
            <p:nvPr/>
          </p:nvSpPr>
          <p:spPr>
            <a:xfrm>
              <a:off x="1024947" y="3145305"/>
              <a:ext cx="29881" cy="29723"/>
            </a:xfrm>
            <a:custGeom>
              <a:rect b="b" l="l" r="r" t="t"/>
              <a:pathLst>
                <a:path extrusionOk="0" h="1128" w="1134">
                  <a:moveTo>
                    <a:pt x="567" y="1"/>
                  </a:moveTo>
                  <a:cubicBezTo>
                    <a:pt x="253" y="1"/>
                    <a:pt x="1" y="252"/>
                    <a:pt x="1" y="567"/>
                  </a:cubicBezTo>
                  <a:cubicBezTo>
                    <a:pt x="1" y="875"/>
                    <a:pt x="253" y="1128"/>
                    <a:pt x="567" y="1128"/>
                  </a:cubicBezTo>
                  <a:cubicBezTo>
                    <a:pt x="875" y="1128"/>
                    <a:pt x="1133" y="875"/>
                    <a:pt x="1133" y="567"/>
                  </a:cubicBezTo>
                  <a:cubicBezTo>
                    <a:pt x="1133" y="252"/>
                    <a:pt x="875" y="1"/>
                    <a:pt x="567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26" name="Google Shape;3426;p42"/>
            <p:cNvSpPr/>
            <p:nvPr/>
          </p:nvSpPr>
          <p:spPr>
            <a:xfrm>
              <a:off x="975515" y="3173183"/>
              <a:ext cx="27562" cy="28880"/>
            </a:xfrm>
            <a:custGeom>
              <a:rect b="b" l="l" r="r" t="t"/>
              <a:pathLst>
                <a:path extrusionOk="0" h="1096" w="1046">
                  <a:moveTo>
                    <a:pt x="662" y="0"/>
                  </a:moveTo>
                  <a:lnTo>
                    <a:pt x="662" y="0"/>
                  </a:lnTo>
                  <a:cubicBezTo>
                    <a:pt x="718" y="82"/>
                    <a:pt x="750" y="189"/>
                    <a:pt x="750" y="296"/>
                  </a:cubicBezTo>
                  <a:cubicBezTo>
                    <a:pt x="750" y="610"/>
                    <a:pt x="491" y="863"/>
                    <a:pt x="183" y="863"/>
                  </a:cubicBezTo>
                  <a:cubicBezTo>
                    <a:pt x="121" y="863"/>
                    <a:pt x="58" y="849"/>
                    <a:pt x="0" y="831"/>
                  </a:cubicBezTo>
                  <a:lnTo>
                    <a:pt x="0" y="831"/>
                  </a:lnTo>
                  <a:cubicBezTo>
                    <a:pt x="102" y="988"/>
                    <a:pt x="278" y="1095"/>
                    <a:pt x="479" y="1095"/>
                  </a:cubicBezTo>
                  <a:cubicBezTo>
                    <a:pt x="793" y="1095"/>
                    <a:pt x="1046" y="843"/>
                    <a:pt x="1046" y="535"/>
                  </a:cubicBezTo>
                  <a:cubicBezTo>
                    <a:pt x="1046" y="283"/>
                    <a:pt x="883" y="70"/>
                    <a:pt x="662" y="0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27" name="Google Shape;3427;p42"/>
            <p:cNvSpPr/>
            <p:nvPr/>
          </p:nvSpPr>
          <p:spPr>
            <a:xfrm>
              <a:off x="1027266" y="3146148"/>
              <a:ext cx="27562" cy="28880"/>
            </a:xfrm>
            <a:custGeom>
              <a:rect b="b" l="l" r="r" t="t"/>
              <a:pathLst>
                <a:path extrusionOk="0" h="1096" w="1046">
                  <a:moveTo>
                    <a:pt x="662" y="1"/>
                  </a:moveTo>
                  <a:cubicBezTo>
                    <a:pt x="712" y="82"/>
                    <a:pt x="743" y="189"/>
                    <a:pt x="743" y="295"/>
                  </a:cubicBezTo>
                  <a:cubicBezTo>
                    <a:pt x="743" y="611"/>
                    <a:pt x="491" y="862"/>
                    <a:pt x="177" y="862"/>
                  </a:cubicBezTo>
                  <a:cubicBezTo>
                    <a:pt x="113" y="862"/>
                    <a:pt x="58" y="849"/>
                    <a:pt x="0" y="831"/>
                  </a:cubicBezTo>
                  <a:lnTo>
                    <a:pt x="0" y="831"/>
                  </a:lnTo>
                  <a:cubicBezTo>
                    <a:pt x="101" y="994"/>
                    <a:pt x="278" y="1096"/>
                    <a:pt x="479" y="1096"/>
                  </a:cubicBezTo>
                  <a:cubicBezTo>
                    <a:pt x="787" y="1096"/>
                    <a:pt x="1045" y="843"/>
                    <a:pt x="1045" y="535"/>
                  </a:cubicBezTo>
                  <a:cubicBezTo>
                    <a:pt x="1045" y="283"/>
                    <a:pt x="882" y="76"/>
                    <a:pt x="662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28" name="Google Shape;3428;p42"/>
            <p:cNvSpPr/>
            <p:nvPr/>
          </p:nvSpPr>
          <p:spPr>
            <a:xfrm>
              <a:off x="928954" y="3101011"/>
              <a:ext cx="29881" cy="29723"/>
            </a:xfrm>
            <a:custGeom>
              <a:rect b="b" l="l" r="r" t="t"/>
              <a:pathLst>
                <a:path extrusionOk="0" h="1128" w="1134">
                  <a:moveTo>
                    <a:pt x="567" y="1"/>
                  </a:moveTo>
                  <a:cubicBezTo>
                    <a:pt x="257" y="1"/>
                    <a:pt x="0" y="253"/>
                    <a:pt x="0" y="561"/>
                  </a:cubicBezTo>
                  <a:cubicBezTo>
                    <a:pt x="0" y="875"/>
                    <a:pt x="257" y="1127"/>
                    <a:pt x="567" y="1127"/>
                  </a:cubicBezTo>
                  <a:cubicBezTo>
                    <a:pt x="881" y="1127"/>
                    <a:pt x="1133" y="875"/>
                    <a:pt x="1133" y="561"/>
                  </a:cubicBezTo>
                  <a:cubicBezTo>
                    <a:pt x="1133" y="253"/>
                    <a:pt x="881" y="1"/>
                    <a:pt x="567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29" name="Google Shape;3429;p42"/>
            <p:cNvSpPr/>
            <p:nvPr/>
          </p:nvSpPr>
          <p:spPr>
            <a:xfrm>
              <a:off x="931247" y="3101696"/>
              <a:ext cx="27588" cy="29038"/>
            </a:xfrm>
            <a:custGeom>
              <a:rect b="b" l="l" r="r" t="t"/>
              <a:pathLst>
                <a:path extrusionOk="0" h="1102" w="1047">
                  <a:moveTo>
                    <a:pt x="661" y="0"/>
                  </a:moveTo>
                  <a:lnTo>
                    <a:pt x="661" y="0"/>
                  </a:lnTo>
                  <a:cubicBezTo>
                    <a:pt x="718" y="88"/>
                    <a:pt x="750" y="189"/>
                    <a:pt x="750" y="302"/>
                  </a:cubicBezTo>
                  <a:cubicBezTo>
                    <a:pt x="750" y="611"/>
                    <a:pt x="492" y="869"/>
                    <a:pt x="183" y="869"/>
                  </a:cubicBezTo>
                  <a:cubicBezTo>
                    <a:pt x="120" y="869"/>
                    <a:pt x="57" y="857"/>
                    <a:pt x="1" y="837"/>
                  </a:cubicBezTo>
                  <a:lnTo>
                    <a:pt x="1" y="837"/>
                  </a:lnTo>
                  <a:cubicBezTo>
                    <a:pt x="102" y="994"/>
                    <a:pt x="277" y="1101"/>
                    <a:pt x="480" y="1101"/>
                  </a:cubicBezTo>
                  <a:cubicBezTo>
                    <a:pt x="794" y="1101"/>
                    <a:pt x="1046" y="849"/>
                    <a:pt x="1046" y="535"/>
                  </a:cubicBezTo>
                  <a:cubicBezTo>
                    <a:pt x="1046" y="290"/>
                    <a:pt x="881" y="76"/>
                    <a:pt x="661" y="0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430" name="Google Shape;3430;p42"/>
          <p:cNvGrpSpPr/>
          <p:nvPr/>
        </p:nvGrpSpPr>
        <p:grpSpPr>
          <a:xfrm>
            <a:off x="5122505" y="2134165"/>
            <a:ext cx="423035" cy="423206"/>
            <a:chOff x="1574239" y="1722827"/>
            <a:chExt cx="391772" cy="391930"/>
          </a:xfrm>
        </p:grpSpPr>
        <p:sp>
          <p:nvSpPr>
            <p:cNvPr id="3431" name="Google Shape;3431;p42"/>
            <p:cNvSpPr/>
            <p:nvPr/>
          </p:nvSpPr>
          <p:spPr>
            <a:xfrm>
              <a:off x="1574239" y="1745092"/>
              <a:ext cx="391772" cy="369664"/>
            </a:xfrm>
            <a:custGeom>
              <a:rect b="b" l="l" r="r" t="t"/>
              <a:pathLst>
                <a:path extrusionOk="0" h="14029" w="14868">
                  <a:moveTo>
                    <a:pt x="0" y="0"/>
                  </a:moveTo>
                  <a:lnTo>
                    <a:pt x="0" y="14029"/>
                  </a:lnTo>
                  <a:lnTo>
                    <a:pt x="14867" y="14029"/>
                  </a:lnTo>
                  <a:lnTo>
                    <a:pt x="1486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32" name="Google Shape;3432;p42"/>
            <p:cNvSpPr/>
            <p:nvPr/>
          </p:nvSpPr>
          <p:spPr>
            <a:xfrm>
              <a:off x="1574239" y="1722827"/>
              <a:ext cx="391772" cy="34545"/>
            </a:xfrm>
            <a:custGeom>
              <a:rect b="b" l="l" r="r" t="t"/>
              <a:pathLst>
                <a:path extrusionOk="0" h="1311" w="14868">
                  <a:moveTo>
                    <a:pt x="0" y="1"/>
                  </a:moveTo>
                  <a:lnTo>
                    <a:pt x="0" y="1311"/>
                  </a:lnTo>
                  <a:lnTo>
                    <a:pt x="14867" y="1311"/>
                  </a:lnTo>
                  <a:lnTo>
                    <a:pt x="14867" y="1"/>
                  </a:lnTo>
                  <a:close/>
                </a:path>
              </a:pathLst>
            </a:custGeom>
            <a:solidFill>
              <a:srgbClr val="AC6C3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33" name="Google Shape;3433;p42"/>
            <p:cNvSpPr/>
            <p:nvPr/>
          </p:nvSpPr>
          <p:spPr>
            <a:xfrm>
              <a:off x="1945405" y="1722827"/>
              <a:ext cx="20606" cy="34545"/>
            </a:xfrm>
            <a:custGeom>
              <a:rect b="b" l="l" r="r" t="t"/>
              <a:pathLst>
                <a:path extrusionOk="0" h="1311" w="782">
                  <a:moveTo>
                    <a:pt x="0" y="1"/>
                  </a:moveTo>
                  <a:lnTo>
                    <a:pt x="0" y="1311"/>
                  </a:lnTo>
                  <a:lnTo>
                    <a:pt x="781" y="1311"/>
                  </a:lnTo>
                  <a:lnTo>
                    <a:pt x="781" y="1"/>
                  </a:lnTo>
                  <a:close/>
                </a:path>
              </a:pathLst>
            </a:custGeom>
            <a:solidFill>
              <a:srgbClr val="AC6C3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34" name="Google Shape;3434;p42"/>
            <p:cNvSpPr/>
            <p:nvPr/>
          </p:nvSpPr>
          <p:spPr>
            <a:xfrm>
              <a:off x="1900294" y="2034284"/>
              <a:ext cx="65717" cy="80473"/>
            </a:xfrm>
            <a:custGeom>
              <a:rect b="b" l="l" r="r" t="t"/>
              <a:pathLst>
                <a:path extrusionOk="0" h="3054" w="2494">
                  <a:moveTo>
                    <a:pt x="712" y="1"/>
                  </a:moveTo>
                  <a:cubicBezTo>
                    <a:pt x="1" y="663"/>
                    <a:pt x="138" y="3054"/>
                    <a:pt x="138" y="3054"/>
                  </a:cubicBezTo>
                  <a:lnTo>
                    <a:pt x="2493" y="3054"/>
                  </a:lnTo>
                  <a:lnTo>
                    <a:pt x="2493" y="1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35" name="Google Shape;3435;p42"/>
            <p:cNvSpPr/>
            <p:nvPr/>
          </p:nvSpPr>
          <p:spPr>
            <a:xfrm>
              <a:off x="1946064" y="2034284"/>
              <a:ext cx="19947" cy="80473"/>
            </a:xfrm>
            <a:custGeom>
              <a:rect b="b" l="l" r="r" t="t"/>
              <a:pathLst>
                <a:path extrusionOk="0" h="3054" w="757">
                  <a:moveTo>
                    <a:pt x="1" y="1"/>
                  </a:moveTo>
                  <a:lnTo>
                    <a:pt x="1" y="3054"/>
                  </a:lnTo>
                  <a:lnTo>
                    <a:pt x="756" y="3054"/>
                  </a:lnTo>
                  <a:lnTo>
                    <a:pt x="756" y="1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36" name="Google Shape;3436;p42"/>
            <p:cNvSpPr/>
            <p:nvPr/>
          </p:nvSpPr>
          <p:spPr>
            <a:xfrm>
              <a:off x="1819531" y="1757345"/>
              <a:ext cx="146480" cy="239522"/>
            </a:xfrm>
            <a:custGeom>
              <a:rect b="b" l="l" r="r" t="t"/>
              <a:pathLst>
                <a:path extrusionOk="0" h="9090" w="5559">
                  <a:moveTo>
                    <a:pt x="106" y="1"/>
                  </a:moveTo>
                  <a:cubicBezTo>
                    <a:pt x="106" y="1"/>
                    <a:pt x="1" y="6967"/>
                    <a:pt x="3777" y="9090"/>
                  </a:cubicBezTo>
                  <a:lnTo>
                    <a:pt x="5558" y="9090"/>
                  </a:lnTo>
                  <a:lnTo>
                    <a:pt x="5558" y="1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37" name="Google Shape;3437;p42"/>
            <p:cNvSpPr/>
            <p:nvPr/>
          </p:nvSpPr>
          <p:spPr>
            <a:xfrm>
              <a:off x="1882034" y="1757345"/>
              <a:ext cx="83977" cy="239522"/>
            </a:xfrm>
            <a:custGeom>
              <a:rect b="b" l="l" r="r" t="t"/>
              <a:pathLst>
                <a:path extrusionOk="0" h="9090" w="3187">
                  <a:moveTo>
                    <a:pt x="58" y="1"/>
                  </a:moveTo>
                  <a:cubicBezTo>
                    <a:pt x="58" y="1"/>
                    <a:pt x="0" y="6967"/>
                    <a:pt x="2166" y="9090"/>
                  </a:cubicBezTo>
                  <a:lnTo>
                    <a:pt x="3186" y="9090"/>
                  </a:lnTo>
                  <a:lnTo>
                    <a:pt x="3186" y="1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38" name="Google Shape;3438;p42"/>
            <p:cNvSpPr/>
            <p:nvPr/>
          </p:nvSpPr>
          <p:spPr>
            <a:xfrm>
              <a:off x="1869623" y="1757345"/>
              <a:ext cx="96388" cy="239522"/>
            </a:xfrm>
            <a:custGeom>
              <a:rect b="b" l="l" r="r" t="t"/>
              <a:pathLst>
                <a:path extrusionOk="0" h="9090" w="3658">
                  <a:moveTo>
                    <a:pt x="63" y="1"/>
                  </a:moveTo>
                  <a:cubicBezTo>
                    <a:pt x="63" y="1"/>
                    <a:pt x="0" y="6967"/>
                    <a:pt x="2171" y="9090"/>
                  </a:cubicBezTo>
                  <a:lnTo>
                    <a:pt x="3657" y="9090"/>
                  </a:lnTo>
                  <a:lnTo>
                    <a:pt x="3657" y="1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39" name="Google Shape;3439;p42"/>
            <p:cNvSpPr/>
            <p:nvPr/>
          </p:nvSpPr>
          <p:spPr>
            <a:xfrm>
              <a:off x="1892811" y="1757345"/>
              <a:ext cx="73200" cy="239522"/>
            </a:xfrm>
            <a:custGeom>
              <a:rect b="b" l="l" r="r" t="t"/>
              <a:pathLst>
                <a:path extrusionOk="0" h="9090" w="2778">
                  <a:moveTo>
                    <a:pt x="52" y="1"/>
                  </a:moveTo>
                  <a:cubicBezTo>
                    <a:pt x="52" y="1"/>
                    <a:pt x="1" y="6967"/>
                    <a:pt x="1889" y="9090"/>
                  </a:cubicBezTo>
                  <a:lnTo>
                    <a:pt x="2777" y="9090"/>
                  </a:lnTo>
                  <a:lnTo>
                    <a:pt x="2777" y="1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40" name="Google Shape;3440;p42"/>
            <p:cNvSpPr/>
            <p:nvPr/>
          </p:nvSpPr>
          <p:spPr>
            <a:xfrm>
              <a:off x="1945405" y="1757345"/>
              <a:ext cx="20606" cy="239522"/>
            </a:xfrm>
            <a:custGeom>
              <a:rect b="b" l="l" r="r" t="t"/>
              <a:pathLst>
                <a:path extrusionOk="0" h="9090" w="782">
                  <a:moveTo>
                    <a:pt x="0" y="1"/>
                  </a:moveTo>
                  <a:lnTo>
                    <a:pt x="0" y="9090"/>
                  </a:lnTo>
                  <a:lnTo>
                    <a:pt x="781" y="9090"/>
                  </a:lnTo>
                  <a:lnTo>
                    <a:pt x="781" y="1"/>
                  </a:ln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41" name="Google Shape;3441;p42"/>
            <p:cNvSpPr/>
            <p:nvPr/>
          </p:nvSpPr>
          <p:spPr>
            <a:xfrm>
              <a:off x="1919372" y="1997631"/>
              <a:ext cx="46640" cy="36679"/>
            </a:xfrm>
            <a:custGeom>
              <a:rect b="b" l="l" r="r" t="t"/>
              <a:pathLst>
                <a:path extrusionOk="0" h="1392" w="1770">
                  <a:moveTo>
                    <a:pt x="0" y="1"/>
                  </a:moveTo>
                  <a:lnTo>
                    <a:pt x="0" y="1392"/>
                  </a:lnTo>
                  <a:lnTo>
                    <a:pt x="1769" y="1392"/>
                  </a:lnTo>
                  <a:lnTo>
                    <a:pt x="1769" y="1"/>
                  </a:lnTo>
                  <a:close/>
                </a:path>
              </a:pathLst>
            </a:custGeom>
            <a:solidFill>
              <a:srgbClr val="AC6C3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42" name="Google Shape;3442;p42"/>
            <p:cNvSpPr/>
            <p:nvPr/>
          </p:nvSpPr>
          <p:spPr>
            <a:xfrm>
              <a:off x="1945405" y="1997631"/>
              <a:ext cx="20606" cy="36679"/>
            </a:xfrm>
            <a:custGeom>
              <a:rect b="b" l="l" r="r" t="t"/>
              <a:pathLst>
                <a:path extrusionOk="0" h="1392" w="782">
                  <a:moveTo>
                    <a:pt x="0" y="1"/>
                  </a:moveTo>
                  <a:lnTo>
                    <a:pt x="0" y="1392"/>
                  </a:lnTo>
                  <a:lnTo>
                    <a:pt x="781" y="1392"/>
                  </a:lnTo>
                  <a:lnTo>
                    <a:pt x="781" y="1"/>
                  </a:lnTo>
                  <a:close/>
                </a:path>
              </a:pathLst>
            </a:custGeom>
            <a:solidFill>
              <a:srgbClr val="AC6C3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43" name="Google Shape;3443;p42"/>
            <p:cNvSpPr/>
            <p:nvPr/>
          </p:nvSpPr>
          <p:spPr>
            <a:xfrm>
              <a:off x="1574239" y="2034284"/>
              <a:ext cx="65849" cy="80473"/>
            </a:xfrm>
            <a:custGeom>
              <a:rect b="b" l="l" r="r" t="t"/>
              <a:pathLst>
                <a:path extrusionOk="0" h="3054" w="2499">
                  <a:moveTo>
                    <a:pt x="0" y="1"/>
                  </a:moveTo>
                  <a:lnTo>
                    <a:pt x="0" y="3054"/>
                  </a:lnTo>
                  <a:lnTo>
                    <a:pt x="2354" y="3054"/>
                  </a:lnTo>
                  <a:cubicBezTo>
                    <a:pt x="2354" y="3054"/>
                    <a:pt x="2499" y="663"/>
                    <a:pt x="1781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44" name="Google Shape;3444;p42"/>
            <p:cNvSpPr/>
            <p:nvPr/>
          </p:nvSpPr>
          <p:spPr>
            <a:xfrm>
              <a:off x="1574239" y="1757345"/>
              <a:ext cx="146453" cy="239522"/>
            </a:xfrm>
            <a:custGeom>
              <a:rect b="b" l="l" r="r" t="t"/>
              <a:pathLst>
                <a:path extrusionOk="0" h="9090" w="5558">
                  <a:moveTo>
                    <a:pt x="0" y="1"/>
                  </a:moveTo>
                  <a:lnTo>
                    <a:pt x="0" y="9090"/>
                  </a:lnTo>
                  <a:lnTo>
                    <a:pt x="1781" y="9090"/>
                  </a:lnTo>
                  <a:cubicBezTo>
                    <a:pt x="5558" y="6967"/>
                    <a:pt x="5450" y="1"/>
                    <a:pt x="5450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45" name="Google Shape;3445;p42"/>
            <p:cNvSpPr/>
            <p:nvPr/>
          </p:nvSpPr>
          <p:spPr>
            <a:xfrm>
              <a:off x="1574239" y="1757345"/>
              <a:ext cx="84109" cy="239522"/>
            </a:xfrm>
            <a:custGeom>
              <a:rect b="b" l="l" r="r" t="t"/>
              <a:pathLst>
                <a:path extrusionOk="0" h="9090" w="3192">
                  <a:moveTo>
                    <a:pt x="0" y="1"/>
                  </a:moveTo>
                  <a:lnTo>
                    <a:pt x="0" y="9090"/>
                  </a:lnTo>
                  <a:lnTo>
                    <a:pt x="1020" y="9090"/>
                  </a:lnTo>
                  <a:cubicBezTo>
                    <a:pt x="3192" y="6967"/>
                    <a:pt x="3129" y="1"/>
                    <a:pt x="3129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46" name="Google Shape;3446;p42"/>
            <p:cNvSpPr/>
            <p:nvPr/>
          </p:nvSpPr>
          <p:spPr>
            <a:xfrm>
              <a:off x="1574239" y="1757345"/>
              <a:ext cx="73332" cy="239522"/>
            </a:xfrm>
            <a:custGeom>
              <a:rect b="b" l="l" r="r" t="t"/>
              <a:pathLst>
                <a:path extrusionOk="0" h="9090" w="2783">
                  <a:moveTo>
                    <a:pt x="0" y="1"/>
                  </a:moveTo>
                  <a:lnTo>
                    <a:pt x="0" y="9090"/>
                  </a:lnTo>
                  <a:lnTo>
                    <a:pt x="888" y="9090"/>
                  </a:lnTo>
                  <a:cubicBezTo>
                    <a:pt x="2783" y="6967"/>
                    <a:pt x="2725" y="1"/>
                    <a:pt x="2725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47" name="Google Shape;3447;p42"/>
            <p:cNvSpPr/>
            <p:nvPr/>
          </p:nvSpPr>
          <p:spPr>
            <a:xfrm>
              <a:off x="1574239" y="1997631"/>
              <a:ext cx="46640" cy="36679"/>
            </a:xfrm>
            <a:custGeom>
              <a:rect b="b" l="l" r="r" t="t"/>
              <a:pathLst>
                <a:path extrusionOk="0" h="1392" w="1770">
                  <a:moveTo>
                    <a:pt x="0" y="1"/>
                  </a:moveTo>
                  <a:lnTo>
                    <a:pt x="0" y="1392"/>
                  </a:lnTo>
                  <a:lnTo>
                    <a:pt x="1769" y="1392"/>
                  </a:lnTo>
                  <a:lnTo>
                    <a:pt x="1769" y="1"/>
                  </a:lnTo>
                  <a:close/>
                </a:path>
              </a:pathLst>
            </a:custGeom>
            <a:solidFill>
              <a:srgbClr val="AC6C3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48" name="Google Shape;3448;p42"/>
            <p:cNvSpPr/>
            <p:nvPr/>
          </p:nvSpPr>
          <p:spPr>
            <a:xfrm>
              <a:off x="1733446" y="1962322"/>
              <a:ext cx="75651" cy="152435"/>
            </a:xfrm>
            <a:custGeom>
              <a:rect b="b" l="l" r="r" t="t"/>
              <a:pathLst>
                <a:path extrusionOk="0" h="5785" w="2871">
                  <a:moveTo>
                    <a:pt x="0" y="1"/>
                  </a:moveTo>
                  <a:lnTo>
                    <a:pt x="0" y="5785"/>
                  </a:lnTo>
                  <a:lnTo>
                    <a:pt x="2870" y="5785"/>
                  </a:lnTo>
                  <a:lnTo>
                    <a:pt x="2870" y="1"/>
                  </a:lnTo>
                  <a:close/>
                </a:path>
              </a:pathLst>
            </a:custGeom>
            <a:solidFill>
              <a:srgbClr val="AC6C3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49" name="Google Shape;3449;p42"/>
            <p:cNvSpPr/>
            <p:nvPr/>
          </p:nvSpPr>
          <p:spPr>
            <a:xfrm>
              <a:off x="1783195" y="1962322"/>
              <a:ext cx="25902" cy="152435"/>
            </a:xfrm>
            <a:custGeom>
              <a:rect b="b" l="l" r="r" t="t"/>
              <a:pathLst>
                <a:path extrusionOk="0" h="5785" w="983">
                  <a:moveTo>
                    <a:pt x="1" y="1"/>
                  </a:moveTo>
                  <a:lnTo>
                    <a:pt x="1" y="5785"/>
                  </a:lnTo>
                  <a:lnTo>
                    <a:pt x="982" y="5785"/>
                  </a:lnTo>
                  <a:lnTo>
                    <a:pt x="982" y="1"/>
                  </a:lnTo>
                  <a:close/>
                </a:path>
              </a:pathLst>
            </a:custGeom>
            <a:solidFill>
              <a:srgbClr val="AC6C3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50" name="Google Shape;3450;p42"/>
            <p:cNvSpPr/>
            <p:nvPr/>
          </p:nvSpPr>
          <p:spPr>
            <a:xfrm>
              <a:off x="1733446" y="1962322"/>
              <a:ext cx="75651" cy="75809"/>
            </a:xfrm>
            <a:custGeom>
              <a:rect b="b" l="l" r="r" t="t"/>
              <a:pathLst>
                <a:path extrusionOk="0" h="2877" w="2871">
                  <a:moveTo>
                    <a:pt x="0" y="1"/>
                  </a:moveTo>
                  <a:lnTo>
                    <a:pt x="0" y="2877"/>
                  </a:lnTo>
                  <a:lnTo>
                    <a:pt x="2870" y="2877"/>
                  </a:lnTo>
                  <a:lnTo>
                    <a:pt x="2870" y="1"/>
                  </a:lnTo>
                  <a:close/>
                </a:path>
              </a:pathLst>
            </a:custGeom>
            <a:solidFill>
              <a:srgbClr val="8EB1B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51" name="Google Shape;3451;p42"/>
            <p:cNvSpPr/>
            <p:nvPr/>
          </p:nvSpPr>
          <p:spPr>
            <a:xfrm>
              <a:off x="1783195" y="1962322"/>
              <a:ext cx="25902" cy="75809"/>
            </a:xfrm>
            <a:custGeom>
              <a:rect b="b" l="l" r="r" t="t"/>
              <a:pathLst>
                <a:path extrusionOk="0" h="2877" w="983">
                  <a:moveTo>
                    <a:pt x="1" y="1"/>
                  </a:moveTo>
                  <a:lnTo>
                    <a:pt x="1" y="2877"/>
                  </a:lnTo>
                  <a:lnTo>
                    <a:pt x="982" y="2877"/>
                  </a:lnTo>
                  <a:lnTo>
                    <a:pt x="982" y="1"/>
                  </a:lnTo>
                  <a:close/>
                </a:path>
              </a:pathLst>
            </a:custGeom>
            <a:solidFill>
              <a:srgbClr val="8EB1B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52" name="Google Shape;3452;p42"/>
            <p:cNvSpPr/>
            <p:nvPr/>
          </p:nvSpPr>
          <p:spPr>
            <a:xfrm>
              <a:off x="1673895" y="1850888"/>
              <a:ext cx="59735" cy="59156"/>
            </a:xfrm>
            <a:custGeom>
              <a:rect b="b" l="l" r="r" t="t"/>
              <a:pathLst>
                <a:path extrusionOk="0" h="2245" w="2267">
                  <a:moveTo>
                    <a:pt x="1324" y="1"/>
                  </a:moveTo>
                  <a:cubicBezTo>
                    <a:pt x="797" y="1"/>
                    <a:pt x="243" y="243"/>
                    <a:pt x="90" y="781"/>
                  </a:cubicBezTo>
                  <a:cubicBezTo>
                    <a:pt x="14" y="1032"/>
                    <a:pt x="1" y="1392"/>
                    <a:pt x="209" y="1586"/>
                  </a:cubicBezTo>
                  <a:cubicBezTo>
                    <a:pt x="265" y="1636"/>
                    <a:pt x="334" y="1680"/>
                    <a:pt x="410" y="1700"/>
                  </a:cubicBezTo>
                  <a:cubicBezTo>
                    <a:pt x="422" y="1706"/>
                    <a:pt x="505" y="1718"/>
                    <a:pt x="567" y="1718"/>
                  </a:cubicBezTo>
                  <a:cubicBezTo>
                    <a:pt x="570" y="1717"/>
                    <a:pt x="572" y="1717"/>
                    <a:pt x="575" y="1717"/>
                  </a:cubicBezTo>
                  <a:cubicBezTo>
                    <a:pt x="598" y="1717"/>
                    <a:pt x="619" y="1741"/>
                    <a:pt x="624" y="1769"/>
                  </a:cubicBezTo>
                  <a:cubicBezTo>
                    <a:pt x="630" y="1963"/>
                    <a:pt x="829" y="2245"/>
                    <a:pt x="1106" y="2245"/>
                  </a:cubicBezTo>
                  <a:cubicBezTo>
                    <a:pt x="1126" y="2245"/>
                    <a:pt x="1145" y="2243"/>
                    <a:pt x="1165" y="2240"/>
                  </a:cubicBezTo>
                  <a:cubicBezTo>
                    <a:pt x="1165" y="2240"/>
                    <a:pt x="1177" y="2240"/>
                    <a:pt x="1191" y="2234"/>
                  </a:cubicBezTo>
                  <a:cubicBezTo>
                    <a:pt x="1197" y="2153"/>
                    <a:pt x="1203" y="2065"/>
                    <a:pt x="1223" y="1982"/>
                  </a:cubicBezTo>
                  <a:cubicBezTo>
                    <a:pt x="1360" y="1089"/>
                    <a:pt x="1782" y="561"/>
                    <a:pt x="2242" y="253"/>
                  </a:cubicBezTo>
                  <a:cubicBezTo>
                    <a:pt x="2266" y="201"/>
                    <a:pt x="1726" y="50"/>
                    <a:pt x="1676" y="38"/>
                  </a:cubicBezTo>
                  <a:cubicBezTo>
                    <a:pt x="1563" y="13"/>
                    <a:pt x="1444" y="1"/>
                    <a:pt x="1324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53" name="Google Shape;3453;p42"/>
            <p:cNvSpPr/>
            <p:nvPr/>
          </p:nvSpPr>
          <p:spPr>
            <a:xfrm>
              <a:off x="1804934" y="1850888"/>
              <a:ext cx="59577" cy="59156"/>
            </a:xfrm>
            <a:custGeom>
              <a:rect b="b" l="l" r="r" t="t"/>
              <a:pathLst>
                <a:path extrusionOk="0" h="2245" w="2261">
                  <a:moveTo>
                    <a:pt x="937" y="1"/>
                  </a:moveTo>
                  <a:cubicBezTo>
                    <a:pt x="817" y="1"/>
                    <a:pt x="698" y="13"/>
                    <a:pt x="585" y="38"/>
                  </a:cubicBezTo>
                  <a:cubicBezTo>
                    <a:pt x="535" y="50"/>
                    <a:pt x="0" y="201"/>
                    <a:pt x="18" y="253"/>
                  </a:cubicBezTo>
                  <a:cubicBezTo>
                    <a:pt x="479" y="561"/>
                    <a:pt x="901" y="1089"/>
                    <a:pt x="1046" y="1982"/>
                  </a:cubicBezTo>
                  <a:cubicBezTo>
                    <a:pt x="1058" y="2065"/>
                    <a:pt x="1064" y="2153"/>
                    <a:pt x="1076" y="2234"/>
                  </a:cubicBezTo>
                  <a:cubicBezTo>
                    <a:pt x="1083" y="2240"/>
                    <a:pt x="1096" y="2240"/>
                    <a:pt x="1102" y="2240"/>
                  </a:cubicBezTo>
                  <a:cubicBezTo>
                    <a:pt x="1121" y="2243"/>
                    <a:pt x="1140" y="2245"/>
                    <a:pt x="1159" y="2245"/>
                  </a:cubicBezTo>
                  <a:cubicBezTo>
                    <a:pt x="1432" y="2245"/>
                    <a:pt x="1631" y="1963"/>
                    <a:pt x="1636" y="1769"/>
                  </a:cubicBezTo>
                  <a:cubicBezTo>
                    <a:pt x="1642" y="1741"/>
                    <a:pt x="1663" y="1717"/>
                    <a:pt x="1686" y="1717"/>
                  </a:cubicBezTo>
                  <a:cubicBezTo>
                    <a:pt x="1689" y="1717"/>
                    <a:pt x="1691" y="1717"/>
                    <a:pt x="1694" y="1718"/>
                  </a:cubicBezTo>
                  <a:cubicBezTo>
                    <a:pt x="1756" y="1718"/>
                    <a:pt x="1839" y="1706"/>
                    <a:pt x="1857" y="1700"/>
                  </a:cubicBezTo>
                  <a:cubicBezTo>
                    <a:pt x="1926" y="1680"/>
                    <a:pt x="1996" y="1636"/>
                    <a:pt x="2052" y="1586"/>
                  </a:cubicBezTo>
                  <a:cubicBezTo>
                    <a:pt x="2260" y="1392"/>
                    <a:pt x="2247" y="1032"/>
                    <a:pt x="2171" y="781"/>
                  </a:cubicBezTo>
                  <a:cubicBezTo>
                    <a:pt x="2017" y="243"/>
                    <a:pt x="1464" y="1"/>
                    <a:pt x="937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54" name="Google Shape;3454;p42"/>
            <p:cNvSpPr/>
            <p:nvPr/>
          </p:nvSpPr>
          <p:spPr>
            <a:xfrm>
              <a:off x="1804934" y="1850888"/>
              <a:ext cx="59577" cy="44479"/>
            </a:xfrm>
            <a:custGeom>
              <a:rect b="b" l="l" r="r" t="t"/>
              <a:pathLst>
                <a:path extrusionOk="0" h="1688" w="2261">
                  <a:moveTo>
                    <a:pt x="937" y="1"/>
                  </a:moveTo>
                  <a:cubicBezTo>
                    <a:pt x="817" y="1"/>
                    <a:pt x="698" y="13"/>
                    <a:pt x="585" y="38"/>
                  </a:cubicBezTo>
                  <a:cubicBezTo>
                    <a:pt x="535" y="50"/>
                    <a:pt x="0" y="201"/>
                    <a:pt x="18" y="253"/>
                  </a:cubicBezTo>
                  <a:cubicBezTo>
                    <a:pt x="139" y="334"/>
                    <a:pt x="259" y="428"/>
                    <a:pt x="372" y="547"/>
                  </a:cubicBezTo>
                  <a:cubicBezTo>
                    <a:pt x="450" y="535"/>
                    <a:pt x="531" y="529"/>
                    <a:pt x="612" y="529"/>
                  </a:cubicBezTo>
                  <a:cubicBezTo>
                    <a:pt x="1133" y="529"/>
                    <a:pt x="1686" y="776"/>
                    <a:pt x="1839" y="1310"/>
                  </a:cubicBezTo>
                  <a:cubicBezTo>
                    <a:pt x="1876" y="1423"/>
                    <a:pt x="1895" y="1555"/>
                    <a:pt x="1889" y="1688"/>
                  </a:cubicBezTo>
                  <a:cubicBezTo>
                    <a:pt x="1952" y="1668"/>
                    <a:pt x="2008" y="1630"/>
                    <a:pt x="2052" y="1586"/>
                  </a:cubicBezTo>
                  <a:cubicBezTo>
                    <a:pt x="2260" y="1392"/>
                    <a:pt x="2247" y="1032"/>
                    <a:pt x="2171" y="781"/>
                  </a:cubicBezTo>
                  <a:cubicBezTo>
                    <a:pt x="2017" y="243"/>
                    <a:pt x="1464" y="1"/>
                    <a:pt x="937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55" name="Google Shape;3455;p42"/>
            <p:cNvSpPr/>
            <p:nvPr/>
          </p:nvSpPr>
          <p:spPr>
            <a:xfrm>
              <a:off x="1697610" y="1845565"/>
              <a:ext cx="143318" cy="128456"/>
            </a:xfrm>
            <a:custGeom>
              <a:rect b="b" l="l" r="r" t="t"/>
              <a:pathLst>
                <a:path extrusionOk="0" h="4875" w="5439">
                  <a:moveTo>
                    <a:pt x="2699" y="1"/>
                  </a:moveTo>
                  <a:cubicBezTo>
                    <a:pt x="2280" y="1"/>
                    <a:pt x="469" y="118"/>
                    <a:pt x="140" y="2184"/>
                  </a:cubicBezTo>
                  <a:cubicBezTo>
                    <a:pt x="1" y="3035"/>
                    <a:pt x="184" y="3979"/>
                    <a:pt x="965" y="4470"/>
                  </a:cubicBezTo>
                  <a:cubicBezTo>
                    <a:pt x="1203" y="4621"/>
                    <a:pt x="1474" y="4714"/>
                    <a:pt x="1758" y="4772"/>
                  </a:cubicBezTo>
                  <a:cubicBezTo>
                    <a:pt x="2078" y="4836"/>
                    <a:pt x="2429" y="4875"/>
                    <a:pt x="2784" y="4875"/>
                  </a:cubicBezTo>
                  <a:cubicBezTo>
                    <a:pt x="3952" y="4875"/>
                    <a:pt x="5156" y="4458"/>
                    <a:pt x="5383" y="3180"/>
                  </a:cubicBezTo>
                  <a:cubicBezTo>
                    <a:pt x="5439" y="2846"/>
                    <a:pt x="5427" y="2512"/>
                    <a:pt x="5369" y="2184"/>
                  </a:cubicBezTo>
                  <a:cubicBezTo>
                    <a:pt x="5040" y="118"/>
                    <a:pt x="3229" y="1"/>
                    <a:pt x="2805" y="1"/>
                  </a:cubicBezTo>
                  <a:cubicBezTo>
                    <a:pt x="2784" y="1"/>
                    <a:pt x="2766" y="1"/>
                    <a:pt x="2752" y="1"/>
                  </a:cubicBezTo>
                  <a:cubicBezTo>
                    <a:pt x="2738" y="1"/>
                    <a:pt x="2720" y="1"/>
                    <a:pt x="2699" y="1"/>
                  </a:cubicBezTo>
                  <a:close/>
                </a:path>
              </a:pathLst>
            </a:custGeom>
            <a:solidFill>
              <a:srgbClr val="8EB1B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56" name="Google Shape;3456;p42"/>
            <p:cNvSpPr/>
            <p:nvPr/>
          </p:nvSpPr>
          <p:spPr>
            <a:xfrm>
              <a:off x="1747701" y="1845565"/>
              <a:ext cx="93226" cy="128219"/>
            </a:xfrm>
            <a:custGeom>
              <a:rect b="b" l="l" r="r" t="t"/>
              <a:pathLst>
                <a:path extrusionOk="0" h="4866" w="3538">
                  <a:moveTo>
                    <a:pt x="904" y="1"/>
                  </a:moveTo>
                  <a:cubicBezTo>
                    <a:pt x="883" y="1"/>
                    <a:pt x="865" y="1"/>
                    <a:pt x="851" y="1"/>
                  </a:cubicBezTo>
                  <a:cubicBezTo>
                    <a:pt x="749" y="1"/>
                    <a:pt x="404" y="1"/>
                    <a:pt x="0" y="115"/>
                  </a:cubicBezTo>
                  <a:lnTo>
                    <a:pt x="113" y="115"/>
                  </a:lnTo>
                  <a:cubicBezTo>
                    <a:pt x="132" y="114"/>
                    <a:pt x="158" y="113"/>
                    <a:pt x="191" y="113"/>
                  </a:cubicBezTo>
                  <a:cubicBezTo>
                    <a:pt x="652" y="113"/>
                    <a:pt x="2403" y="264"/>
                    <a:pt x="2733" y="2297"/>
                  </a:cubicBezTo>
                  <a:cubicBezTo>
                    <a:pt x="2783" y="2625"/>
                    <a:pt x="2802" y="2959"/>
                    <a:pt x="2739" y="3287"/>
                  </a:cubicBezTo>
                  <a:cubicBezTo>
                    <a:pt x="2582" y="4193"/>
                    <a:pt x="1934" y="4664"/>
                    <a:pt x="1153" y="4865"/>
                  </a:cubicBezTo>
                  <a:cubicBezTo>
                    <a:pt x="2236" y="4803"/>
                    <a:pt x="3268" y="4356"/>
                    <a:pt x="3482" y="3180"/>
                  </a:cubicBezTo>
                  <a:cubicBezTo>
                    <a:pt x="3538" y="2846"/>
                    <a:pt x="3526" y="2512"/>
                    <a:pt x="3468" y="2184"/>
                  </a:cubicBezTo>
                  <a:cubicBezTo>
                    <a:pt x="3139" y="118"/>
                    <a:pt x="1328" y="1"/>
                    <a:pt x="904" y="1"/>
                  </a:cubicBezTo>
                  <a:close/>
                </a:path>
              </a:pathLst>
            </a:custGeom>
            <a:solidFill>
              <a:srgbClr val="8EB1B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57" name="Google Shape;3457;p42"/>
            <p:cNvSpPr/>
            <p:nvPr/>
          </p:nvSpPr>
          <p:spPr>
            <a:xfrm>
              <a:off x="1729625" y="1898924"/>
              <a:ext cx="11489" cy="20184"/>
            </a:xfrm>
            <a:custGeom>
              <a:rect b="b" l="l" r="r" t="t"/>
              <a:pathLst>
                <a:path extrusionOk="0" h="766" w="436">
                  <a:moveTo>
                    <a:pt x="219" y="0"/>
                  </a:moveTo>
                  <a:cubicBezTo>
                    <a:pt x="209" y="0"/>
                    <a:pt x="199" y="1"/>
                    <a:pt x="189" y="2"/>
                  </a:cubicBezTo>
                  <a:cubicBezTo>
                    <a:pt x="76" y="16"/>
                    <a:pt x="0" y="115"/>
                    <a:pt x="0" y="229"/>
                  </a:cubicBezTo>
                  <a:lnTo>
                    <a:pt x="0" y="544"/>
                  </a:lnTo>
                  <a:cubicBezTo>
                    <a:pt x="0" y="650"/>
                    <a:pt x="76" y="751"/>
                    <a:pt x="189" y="763"/>
                  </a:cubicBezTo>
                  <a:cubicBezTo>
                    <a:pt x="200" y="765"/>
                    <a:pt x="211" y="766"/>
                    <a:pt x="222" y="766"/>
                  </a:cubicBezTo>
                  <a:cubicBezTo>
                    <a:pt x="340" y="766"/>
                    <a:pt x="435" y="671"/>
                    <a:pt x="435" y="550"/>
                  </a:cubicBezTo>
                  <a:lnTo>
                    <a:pt x="435" y="217"/>
                  </a:lnTo>
                  <a:cubicBezTo>
                    <a:pt x="435" y="101"/>
                    <a:pt x="338" y="0"/>
                    <a:pt x="219" y="0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58" name="Google Shape;3458;p42"/>
            <p:cNvSpPr/>
            <p:nvPr/>
          </p:nvSpPr>
          <p:spPr>
            <a:xfrm>
              <a:off x="1799953" y="1898924"/>
              <a:ext cx="11462" cy="20184"/>
            </a:xfrm>
            <a:custGeom>
              <a:rect b="b" l="l" r="r" t="t"/>
              <a:pathLst>
                <a:path extrusionOk="0" h="766" w="435">
                  <a:moveTo>
                    <a:pt x="218" y="0"/>
                  </a:moveTo>
                  <a:cubicBezTo>
                    <a:pt x="209" y="0"/>
                    <a:pt x="199" y="1"/>
                    <a:pt x="189" y="2"/>
                  </a:cubicBezTo>
                  <a:cubicBezTo>
                    <a:pt x="82" y="16"/>
                    <a:pt x="1" y="115"/>
                    <a:pt x="1" y="229"/>
                  </a:cubicBezTo>
                  <a:lnTo>
                    <a:pt x="1" y="544"/>
                  </a:lnTo>
                  <a:cubicBezTo>
                    <a:pt x="1" y="650"/>
                    <a:pt x="82" y="751"/>
                    <a:pt x="189" y="763"/>
                  </a:cubicBezTo>
                  <a:cubicBezTo>
                    <a:pt x="200" y="765"/>
                    <a:pt x="211" y="766"/>
                    <a:pt x="222" y="766"/>
                  </a:cubicBezTo>
                  <a:cubicBezTo>
                    <a:pt x="339" y="766"/>
                    <a:pt x="434" y="671"/>
                    <a:pt x="434" y="550"/>
                  </a:cubicBezTo>
                  <a:lnTo>
                    <a:pt x="434" y="217"/>
                  </a:lnTo>
                  <a:cubicBezTo>
                    <a:pt x="434" y="101"/>
                    <a:pt x="337" y="0"/>
                    <a:pt x="218" y="0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59" name="Google Shape;3459;p42"/>
            <p:cNvSpPr/>
            <p:nvPr/>
          </p:nvSpPr>
          <p:spPr>
            <a:xfrm>
              <a:off x="1748202" y="1899398"/>
              <a:ext cx="44136" cy="43188"/>
            </a:xfrm>
            <a:custGeom>
              <a:rect b="b" l="l" r="r" t="t"/>
              <a:pathLst>
                <a:path extrusionOk="0" h="1639" w="1675">
                  <a:moveTo>
                    <a:pt x="837" y="1"/>
                  </a:moveTo>
                  <a:cubicBezTo>
                    <a:pt x="715" y="1"/>
                    <a:pt x="592" y="41"/>
                    <a:pt x="498" y="123"/>
                  </a:cubicBezTo>
                  <a:cubicBezTo>
                    <a:pt x="321" y="280"/>
                    <a:pt x="132" y="519"/>
                    <a:pt x="108" y="809"/>
                  </a:cubicBezTo>
                  <a:cubicBezTo>
                    <a:pt x="108" y="809"/>
                    <a:pt x="1" y="1357"/>
                    <a:pt x="523" y="1576"/>
                  </a:cubicBezTo>
                  <a:cubicBezTo>
                    <a:pt x="624" y="1618"/>
                    <a:pt x="731" y="1638"/>
                    <a:pt x="838" y="1638"/>
                  </a:cubicBezTo>
                  <a:cubicBezTo>
                    <a:pt x="945" y="1638"/>
                    <a:pt x="1051" y="1618"/>
                    <a:pt x="1152" y="1576"/>
                  </a:cubicBezTo>
                  <a:cubicBezTo>
                    <a:pt x="1675" y="1357"/>
                    <a:pt x="1567" y="809"/>
                    <a:pt x="1567" y="809"/>
                  </a:cubicBezTo>
                  <a:cubicBezTo>
                    <a:pt x="1543" y="519"/>
                    <a:pt x="1354" y="280"/>
                    <a:pt x="1172" y="123"/>
                  </a:cubicBezTo>
                  <a:cubicBezTo>
                    <a:pt x="1080" y="41"/>
                    <a:pt x="959" y="1"/>
                    <a:pt x="837" y="1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60" name="Google Shape;3460;p42"/>
            <p:cNvSpPr/>
            <p:nvPr/>
          </p:nvSpPr>
          <p:spPr>
            <a:xfrm>
              <a:off x="1762826" y="1899372"/>
              <a:ext cx="29512" cy="43267"/>
            </a:xfrm>
            <a:custGeom>
              <a:rect b="b" l="l" r="r" t="t"/>
              <a:pathLst>
                <a:path extrusionOk="0" h="1642" w="1120">
                  <a:moveTo>
                    <a:pt x="287" y="0"/>
                  </a:moveTo>
                  <a:cubicBezTo>
                    <a:pt x="215" y="0"/>
                    <a:pt x="143" y="14"/>
                    <a:pt x="76" y="42"/>
                  </a:cubicBezTo>
                  <a:cubicBezTo>
                    <a:pt x="106" y="55"/>
                    <a:pt x="132" y="74"/>
                    <a:pt x="151" y="92"/>
                  </a:cubicBezTo>
                  <a:cubicBezTo>
                    <a:pt x="333" y="255"/>
                    <a:pt x="521" y="490"/>
                    <a:pt x="547" y="784"/>
                  </a:cubicBezTo>
                  <a:cubicBezTo>
                    <a:pt x="547" y="784"/>
                    <a:pt x="654" y="1332"/>
                    <a:pt x="132" y="1547"/>
                  </a:cubicBezTo>
                  <a:cubicBezTo>
                    <a:pt x="88" y="1565"/>
                    <a:pt x="44" y="1577"/>
                    <a:pt x="0" y="1591"/>
                  </a:cubicBezTo>
                  <a:cubicBezTo>
                    <a:pt x="93" y="1624"/>
                    <a:pt x="190" y="1641"/>
                    <a:pt x="287" y="1641"/>
                  </a:cubicBezTo>
                  <a:cubicBezTo>
                    <a:pt x="393" y="1641"/>
                    <a:pt x="498" y="1621"/>
                    <a:pt x="597" y="1577"/>
                  </a:cubicBezTo>
                  <a:cubicBezTo>
                    <a:pt x="1120" y="1358"/>
                    <a:pt x="1012" y="810"/>
                    <a:pt x="1012" y="810"/>
                  </a:cubicBezTo>
                  <a:cubicBezTo>
                    <a:pt x="988" y="520"/>
                    <a:pt x="799" y="281"/>
                    <a:pt x="617" y="124"/>
                  </a:cubicBezTo>
                  <a:cubicBezTo>
                    <a:pt x="526" y="41"/>
                    <a:pt x="407" y="0"/>
                    <a:pt x="287" y="0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61" name="Google Shape;3461;p42"/>
            <p:cNvSpPr/>
            <p:nvPr/>
          </p:nvSpPr>
          <p:spPr>
            <a:xfrm>
              <a:off x="1804775" y="1921005"/>
              <a:ext cx="20237" cy="16785"/>
            </a:xfrm>
            <a:custGeom>
              <a:rect b="b" l="l" r="r" t="t"/>
              <a:pathLst>
                <a:path extrusionOk="0" h="637" w="768">
                  <a:moveTo>
                    <a:pt x="384" y="1"/>
                  </a:moveTo>
                  <a:cubicBezTo>
                    <a:pt x="170" y="1"/>
                    <a:pt x="0" y="140"/>
                    <a:pt x="0" y="317"/>
                  </a:cubicBezTo>
                  <a:cubicBezTo>
                    <a:pt x="0" y="492"/>
                    <a:pt x="170" y="637"/>
                    <a:pt x="384" y="637"/>
                  </a:cubicBezTo>
                  <a:cubicBezTo>
                    <a:pt x="599" y="637"/>
                    <a:pt x="768" y="492"/>
                    <a:pt x="768" y="317"/>
                  </a:cubicBezTo>
                  <a:cubicBezTo>
                    <a:pt x="768" y="140"/>
                    <a:pt x="599" y="1"/>
                    <a:pt x="384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62" name="Google Shape;3462;p42"/>
            <p:cNvSpPr/>
            <p:nvPr/>
          </p:nvSpPr>
          <p:spPr>
            <a:xfrm>
              <a:off x="1715528" y="1921005"/>
              <a:ext cx="20263" cy="16785"/>
            </a:xfrm>
            <a:custGeom>
              <a:rect b="b" l="l" r="r" t="t"/>
              <a:pathLst>
                <a:path extrusionOk="0" h="637" w="769">
                  <a:moveTo>
                    <a:pt x="384" y="1"/>
                  </a:moveTo>
                  <a:cubicBezTo>
                    <a:pt x="171" y="1"/>
                    <a:pt x="1" y="140"/>
                    <a:pt x="1" y="317"/>
                  </a:cubicBezTo>
                  <a:cubicBezTo>
                    <a:pt x="1" y="492"/>
                    <a:pt x="171" y="637"/>
                    <a:pt x="384" y="637"/>
                  </a:cubicBezTo>
                  <a:cubicBezTo>
                    <a:pt x="593" y="637"/>
                    <a:pt x="768" y="492"/>
                    <a:pt x="768" y="317"/>
                  </a:cubicBezTo>
                  <a:cubicBezTo>
                    <a:pt x="768" y="140"/>
                    <a:pt x="593" y="1"/>
                    <a:pt x="384" y="1"/>
                  </a:cubicBezTo>
                  <a:close/>
                </a:path>
              </a:pathLst>
            </a:custGeom>
            <a:solidFill>
              <a:srgbClr val="C232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463" name="Google Shape;3463;p42"/>
          <p:cNvGrpSpPr/>
          <p:nvPr/>
        </p:nvGrpSpPr>
        <p:grpSpPr>
          <a:xfrm>
            <a:off x="1262996" y="3644622"/>
            <a:ext cx="379150" cy="391851"/>
            <a:chOff x="5541443" y="1733024"/>
            <a:chExt cx="379150" cy="391851"/>
          </a:xfrm>
        </p:grpSpPr>
        <p:sp>
          <p:nvSpPr>
            <p:cNvPr id="3464" name="Google Shape;3464;p42"/>
            <p:cNvSpPr/>
            <p:nvPr/>
          </p:nvSpPr>
          <p:spPr>
            <a:xfrm>
              <a:off x="5624155" y="2062241"/>
              <a:ext cx="67561" cy="62634"/>
            </a:xfrm>
            <a:custGeom>
              <a:rect b="b" l="l" r="r" t="t"/>
              <a:pathLst>
                <a:path extrusionOk="0" h="2377" w="2564">
                  <a:moveTo>
                    <a:pt x="2383" y="1"/>
                  </a:moveTo>
                  <a:cubicBezTo>
                    <a:pt x="2359" y="1"/>
                    <a:pt x="2335" y="6"/>
                    <a:pt x="2312" y="17"/>
                  </a:cubicBezTo>
                  <a:cubicBezTo>
                    <a:pt x="2061" y="136"/>
                    <a:pt x="1840" y="237"/>
                    <a:pt x="1538" y="299"/>
                  </a:cubicBezTo>
                  <a:cubicBezTo>
                    <a:pt x="1016" y="407"/>
                    <a:pt x="254" y="703"/>
                    <a:pt x="135" y="1295"/>
                  </a:cubicBezTo>
                  <a:cubicBezTo>
                    <a:pt x="0" y="1940"/>
                    <a:pt x="503" y="2377"/>
                    <a:pt x="1051" y="2377"/>
                  </a:cubicBezTo>
                  <a:cubicBezTo>
                    <a:pt x="1246" y="2377"/>
                    <a:pt x="1446" y="2322"/>
                    <a:pt x="1626" y="2201"/>
                  </a:cubicBezTo>
                  <a:cubicBezTo>
                    <a:pt x="2091" y="1892"/>
                    <a:pt x="2407" y="1376"/>
                    <a:pt x="2501" y="822"/>
                  </a:cubicBezTo>
                  <a:cubicBezTo>
                    <a:pt x="2552" y="608"/>
                    <a:pt x="2564" y="381"/>
                    <a:pt x="2552" y="162"/>
                  </a:cubicBezTo>
                  <a:cubicBezTo>
                    <a:pt x="2546" y="67"/>
                    <a:pt x="2468" y="1"/>
                    <a:pt x="2383" y="1"/>
                  </a:cubicBezTo>
                  <a:close/>
                </a:path>
              </a:pathLst>
            </a:custGeom>
            <a:solidFill>
              <a:srgbClr val="616C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65" name="Google Shape;3465;p42"/>
            <p:cNvSpPr/>
            <p:nvPr/>
          </p:nvSpPr>
          <p:spPr>
            <a:xfrm>
              <a:off x="5635143" y="2062241"/>
              <a:ext cx="56573" cy="62634"/>
            </a:xfrm>
            <a:custGeom>
              <a:rect b="b" l="l" r="r" t="t"/>
              <a:pathLst>
                <a:path extrusionOk="0" h="2377" w="2147">
                  <a:moveTo>
                    <a:pt x="1966" y="1"/>
                  </a:moveTo>
                  <a:cubicBezTo>
                    <a:pt x="1942" y="1"/>
                    <a:pt x="1918" y="6"/>
                    <a:pt x="1895" y="17"/>
                  </a:cubicBezTo>
                  <a:cubicBezTo>
                    <a:pt x="1813" y="55"/>
                    <a:pt x="1738" y="92"/>
                    <a:pt x="1662" y="124"/>
                  </a:cubicBezTo>
                  <a:cubicBezTo>
                    <a:pt x="1662" y="287"/>
                    <a:pt x="1650" y="457"/>
                    <a:pt x="1612" y="615"/>
                  </a:cubicBezTo>
                  <a:cubicBezTo>
                    <a:pt x="1517" y="1162"/>
                    <a:pt x="1203" y="1685"/>
                    <a:pt x="738" y="1993"/>
                  </a:cubicBezTo>
                  <a:cubicBezTo>
                    <a:pt x="553" y="2112"/>
                    <a:pt x="355" y="2168"/>
                    <a:pt x="158" y="2168"/>
                  </a:cubicBezTo>
                  <a:cubicBezTo>
                    <a:pt x="105" y="2168"/>
                    <a:pt x="53" y="2164"/>
                    <a:pt x="0" y="2156"/>
                  </a:cubicBezTo>
                  <a:lnTo>
                    <a:pt x="0" y="2156"/>
                  </a:lnTo>
                  <a:cubicBezTo>
                    <a:pt x="172" y="2297"/>
                    <a:pt x="398" y="2376"/>
                    <a:pt x="633" y="2376"/>
                  </a:cubicBezTo>
                  <a:cubicBezTo>
                    <a:pt x="828" y="2376"/>
                    <a:pt x="1029" y="2321"/>
                    <a:pt x="1209" y="2201"/>
                  </a:cubicBezTo>
                  <a:cubicBezTo>
                    <a:pt x="1674" y="1892"/>
                    <a:pt x="1990" y="1376"/>
                    <a:pt x="2084" y="822"/>
                  </a:cubicBezTo>
                  <a:cubicBezTo>
                    <a:pt x="2135" y="608"/>
                    <a:pt x="2147" y="381"/>
                    <a:pt x="2135" y="162"/>
                  </a:cubicBezTo>
                  <a:cubicBezTo>
                    <a:pt x="2129" y="67"/>
                    <a:pt x="2051" y="1"/>
                    <a:pt x="1966" y="1"/>
                  </a:cubicBezTo>
                  <a:close/>
                </a:path>
              </a:pathLst>
            </a:custGeom>
            <a:solidFill>
              <a:srgbClr val="616C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66" name="Google Shape;3466;p42"/>
            <p:cNvSpPr/>
            <p:nvPr/>
          </p:nvSpPr>
          <p:spPr>
            <a:xfrm>
              <a:off x="5623207" y="1941321"/>
              <a:ext cx="46719" cy="58787"/>
            </a:xfrm>
            <a:custGeom>
              <a:rect b="b" l="l" r="r" t="t"/>
              <a:pathLst>
                <a:path extrusionOk="0" h="2231" w="1773">
                  <a:moveTo>
                    <a:pt x="653" y="0"/>
                  </a:moveTo>
                  <a:cubicBezTo>
                    <a:pt x="342" y="0"/>
                    <a:pt x="54" y="234"/>
                    <a:pt x="12" y="559"/>
                  </a:cubicBezTo>
                  <a:cubicBezTo>
                    <a:pt x="0" y="659"/>
                    <a:pt x="12" y="772"/>
                    <a:pt x="50" y="885"/>
                  </a:cubicBezTo>
                  <a:cubicBezTo>
                    <a:pt x="277" y="1496"/>
                    <a:pt x="938" y="1925"/>
                    <a:pt x="1523" y="2213"/>
                  </a:cubicBezTo>
                  <a:cubicBezTo>
                    <a:pt x="1546" y="2225"/>
                    <a:pt x="1570" y="2230"/>
                    <a:pt x="1594" y="2230"/>
                  </a:cubicBezTo>
                  <a:cubicBezTo>
                    <a:pt x="1687" y="2230"/>
                    <a:pt x="1773" y="2149"/>
                    <a:pt x="1763" y="2044"/>
                  </a:cubicBezTo>
                  <a:cubicBezTo>
                    <a:pt x="1706" y="1408"/>
                    <a:pt x="1549" y="672"/>
                    <a:pt x="1133" y="219"/>
                  </a:cubicBezTo>
                  <a:cubicBezTo>
                    <a:pt x="989" y="66"/>
                    <a:pt x="818" y="0"/>
                    <a:pt x="653" y="0"/>
                  </a:cubicBezTo>
                  <a:close/>
                </a:path>
              </a:pathLst>
            </a:custGeom>
            <a:solidFill>
              <a:srgbClr val="616C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67" name="Google Shape;3467;p42"/>
            <p:cNvSpPr/>
            <p:nvPr/>
          </p:nvSpPr>
          <p:spPr>
            <a:xfrm>
              <a:off x="5623207" y="1941584"/>
              <a:ext cx="46719" cy="58523"/>
            </a:xfrm>
            <a:custGeom>
              <a:rect b="b" l="l" r="r" t="t"/>
              <a:pathLst>
                <a:path extrusionOk="0" h="2221" w="1773">
                  <a:moveTo>
                    <a:pt x="549" y="1"/>
                  </a:moveTo>
                  <a:lnTo>
                    <a:pt x="549" y="1"/>
                  </a:lnTo>
                  <a:cubicBezTo>
                    <a:pt x="277" y="45"/>
                    <a:pt x="50" y="259"/>
                    <a:pt x="12" y="549"/>
                  </a:cubicBezTo>
                  <a:cubicBezTo>
                    <a:pt x="0" y="649"/>
                    <a:pt x="12" y="762"/>
                    <a:pt x="50" y="875"/>
                  </a:cubicBezTo>
                  <a:cubicBezTo>
                    <a:pt x="277" y="1486"/>
                    <a:pt x="938" y="1915"/>
                    <a:pt x="1523" y="2203"/>
                  </a:cubicBezTo>
                  <a:cubicBezTo>
                    <a:pt x="1546" y="2215"/>
                    <a:pt x="1570" y="2220"/>
                    <a:pt x="1594" y="2220"/>
                  </a:cubicBezTo>
                  <a:cubicBezTo>
                    <a:pt x="1687" y="2220"/>
                    <a:pt x="1773" y="2139"/>
                    <a:pt x="1763" y="2034"/>
                  </a:cubicBezTo>
                  <a:cubicBezTo>
                    <a:pt x="1757" y="1927"/>
                    <a:pt x="1743" y="1820"/>
                    <a:pt x="1725" y="1706"/>
                  </a:cubicBezTo>
                  <a:cubicBezTo>
                    <a:pt x="1221" y="1424"/>
                    <a:pt x="718" y="1040"/>
                    <a:pt x="529" y="524"/>
                  </a:cubicBezTo>
                  <a:cubicBezTo>
                    <a:pt x="485" y="404"/>
                    <a:pt x="473" y="297"/>
                    <a:pt x="485" y="196"/>
                  </a:cubicBezTo>
                  <a:cubicBezTo>
                    <a:pt x="497" y="126"/>
                    <a:pt x="517" y="58"/>
                    <a:pt x="549" y="1"/>
                  </a:cubicBezTo>
                  <a:close/>
                </a:path>
              </a:pathLst>
            </a:custGeom>
            <a:solidFill>
              <a:srgbClr val="616C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68" name="Google Shape;3468;p42"/>
            <p:cNvSpPr/>
            <p:nvPr/>
          </p:nvSpPr>
          <p:spPr>
            <a:xfrm>
              <a:off x="5817564" y="2049962"/>
              <a:ext cx="40184" cy="43820"/>
            </a:xfrm>
            <a:custGeom>
              <a:rect b="b" l="l" r="r" t="t"/>
              <a:pathLst>
                <a:path extrusionOk="0" h="1663" w="1525">
                  <a:moveTo>
                    <a:pt x="192" y="1"/>
                  </a:moveTo>
                  <a:cubicBezTo>
                    <a:pt x="106" y="1"/>
                    <a:pt x="31" y="60"/>
                    <a:pt x="26" y="149"/>
                  </a:cubicBezTo>
                  <a:cubicBezTo>
                    <a:pt x="0" y="420"/>
                    <a:pt x="0" y="747"/>
                    <a:pt x="83" y="1036"/>
                  </a:cubicBezTo>
                  <a:cubicBezTo>
                    <a:pt x="145" y="1262"/>
                    <a:pt x="259" y="1459"/>
                    <a:pt x="435" y="1572"/>
                  </a:cubicBezTo>
                  <a:cubicBezTo>
                    <a:pt x="535" y="1634"/>
                    <a:pt x="649" y="1663"/>
                    <a:pt x="764" y="1663"/>
                  </a:cubicBezTo>
                  <a:cubicBezTo>
                    <a:pt x="1044" y="1663"/>
                    <a:pt x="1329" y="1496"/>
                    <a:pt x="1417" y="1238"/>
                  </a:cubicBezTo>
                  <a:cubicBezTo>
                    <a:pt x="1524" y="904"/>
                    <a:pt x="1292" y="552"/>
                    <a:pt x="1034" y="364"/>
                  </a:cubicBezTo>
                  <a:cubicBezTo>
                    <a:pt x="819" y="205"/>
                    <a:pt x="505" y="62"/>
                    <a:pt x="227" y="4"/>
                  </a:cubicBezTo>
                  <a:cubicBezTo>
                    <a:pt x="215" y="2"/>
                    <a:pt x="204" y="1"/>
                    <a:pt x="192" y="1"/>
                  </a:cubicBezTo>
                  <a:close/>
                </a:path>
              </a:pathLst>
            </a:custGeom>
            <a:solidFill>
              <a:srgbClr val="616C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69" name="Google Shape;3469;p42"/>
            <p:cNvSpPr/>
            <p:nvPr/>
          </p:nvSpPr>
          <p:spPr>
            <a:xfrm>
              <a:off x="5817564" y="2049988"/>
              <a:ext cx="26877" cy="43767"/>
            </a:xfrm>
            <a:custGeom>
              <a:rect b="b" l="l" r="r" t="t"/>
              <a:pathLst>
                <a:path extrusionOk="0" h="1661" w="1020">
                  <a:moveTo>
                    <a:pt x="194" y="0"/>
                  </a:moveTo>
                  <a:cubicBezTo>
                    <a:pt x="107" y="0"/>
                    <a:pt x="31" y="63"/>
                    <a:pt x="26" y="148"/>
                  </a:cubicBezTo>
                  <a:cubicBezTo>
                    <a:pt x="0" y="419"/>
                    <a:pt x="0" y="752"/>
                    <a:pt x="83" y="1035"/>
                  </a:cubicBezTo>
                  <a:cubicBezTo>
                    <a:pt x="145" y="1261"/>
                    <a:pt x="259" y="1458"/>
                    <a:pt x="435" y="1571"/>
                  </a:cubicBezTo>
                  <a:cubicBezTo>
                    <a:pt x="537" y="1632"/>
                    <a:pt x="652" y="1660"/>
                    <a:pt x="768" y="1660"/>
                  </a:cubicBezTo>
                  <a:cubicBezTo>
                    <a:pt x="854" y="1660"/>
                    <a:pt x="940" y="1644"/>
                    <a:pt x="1020" y="1615"/>
                  </a:cubicBezTo>
                  <a:cubicBezTo>
                    <a:pt x="990" y="1601"/>
                    <a:pt x="964" y="1589"/>
                    <a:pt x="932" y="1571"/>
                  </a:cubicBezTo>
                  <a:cubicBezTo>
                    <a:pt x="756" y="1458"/>
                    <a:pt x="642" y="1261"/>
                    <a:pt x="580" y="1035"/>
                  </a:cubicBezTo>
                  <a:cubicBezTo>
                    <a:pt x="491" y="727"/>
                    <a:pt x="491" y="369"/>
                    <a:pt x="529" y="91"/>
                  </a:cubicBezTo>
                  <a:cubicBezTo>
                    <a:pt x="429" y="53"/>
                    <a:pt x="322" y="23"/>
                    <a:pt x="227" y="3"/>
                  </a:cubicBezTo>
                  <a:cubicBezTo>
                    <a:pt x="216" y="1"/>
                    <a:pt x="205" y="0"/>
                    <a:pt x="194" y="0"/>
                  </a:cubicBezTo>
                  <a:close/>
                </a:path>
              </a:pathLst>
            </a:custGeom>
            <a:solidFill>
              <a:srgbClr val="616C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70" name="Google Shape;3470;p42"/>
            <p:cNvSpPr/>
            <p:nvPr/>
          </p:nvSpPr>
          <p:spPr>
            <a:xfrm>
              <a:off x="5821227" y="1983771"/>
              <a:ext cx="99366" cy="61633"/>
            </a:xfrm>
            <a:custGeom>
              <a:rect b="b" l="l" r="r" t="t"/>
              <a:pathLst>
                <a:path extrusionOk="0" h="2339" w="3771">
                  <a:moveTo>
                    <a:pt x="2098" y="1"/>
                  </a:moveTo>
                  <a:cubicBezTo>
                    <a:pt x="1775" y="1"/>
                    <a:pt x="1456" y="66"/>
                    <a:pt x="1215" y="181"/>
                  </a:cubicBezTo>
                  <a:cubicBezTo>
                    <a:pt x="813" y="370"/>
                    <a:pt x="428" y="654"/>
                    <a:pt x="95" y="924"/>
                  </a:cubicBezTo>
                  <a:cubicBezTo>
                    <a:pt x="0" y="1000"/>
                    <a:pt x="12" y="1151"/>
                    <a:pt x="126" y="1200"/>
                  </a:cubicBezTo>
                  <a:cubicBezTo>
                    <a:pt x="435" y="1351"/>
                    <a:pt x="895" y="1667"/>
                    <a:pt x="982" y="1717"/>
                  </a:cubicBezTo>
                  <a:cubicBezTo>
                    <a:pt x="1443" y="1969"/>
                    <a:pt x="1868" y="2338"/>
                    <a:pt x="2407" y="2338"/>
                  </a:cubicBezTo>
                  <a:cubicBezTo>
                    <a:pt x="2471" y="2338"/>
                    <a:pt x="2538" y="2333"/>
                    <a:pt x="2606" y="2321"/>
                  </a:cubicBezTo>
                  <a:cubicBezTo>
                    <a:pt x="3411" y="2182"/>
                    <a:pt x="3771" y="1320"/>
                    <a:pt x="3393" y="602"/>
                  </a:cubicBezTo>
                  <a:cubicBezTo>
                    <a:pt x="3166" y="177"/>
                    <a:pt x="2627" y="1"/>
                    <a:pt x="2098" y="1"/>
                  </a:cubicBezTo>
                  <a:close/>
                </a:path>
              </a:pathLst>
            </a:custGeom>
            <a:solidFill>
              <a:srgbClr val="616C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71" name="Google Shape;3471;p42"/>
            <p:cNvSpPr/>
            <p:nvPr/>
          </p:nvSpPr>
          <p:spPr>
            <a:xfrm>
              <a:off x="5821227" y="2001452"/>
              <a:ext cx="97073" cy="43952"/>
            </a:xfrm>
            <a:custGeom>
              <a:rect b="b" l="l" r="r" t="t"/>
              <a:pathLst>
                <a:path extrusionOk="0" h="1668" w="3684">
                  <a:moveTo>
                    <a:pt x="416" y="1"/>
                  </a:moveTo>
                  <a:cubicBezTo>
                    <a:pt x="302" y="82"/>
                    <a:pt x="195" y="171"/>
                    <a:pt x="95" y="253"/>
                  </a:cubicBezTo>
                  <a:cubicBezTo>
                    <a:pt x="0" y="329"/>
                    <a:pt x="12" y="480"/>
                    <a:pt x="126" y="529"/>
                  </a:cubicBezTo>
                  <a:cubicBezTo>
                    <a:pt x="441" y="680"/>
                    <a:pt x="895" y="996"/>
                    <a:pt x="982" y="1046"/>
                  </a:cubicBezTo>
                  <a:cubicBezTo>
                    <a:pt x="1443" y="1298"/>
                    <a:pt x="1868" y="1667"/>
                    <a:pt x="2407" y="1667"/>
                  </a:cubicBezTo>
                  <a:cubicBezTo>
                    <a:pt x="2471" y="1667"/>
                    <a:pt x="2538" y="1662"/>
                    <a:pt x="2606" y="1650"/>
                  </a:cubicBezTo>
                  <a:cubicBezTo>
                    <a:pt x="3324" y="1525"/>
                    <a:pt x="3683" y="832"/>
                    <a:pt x="3494" y="183"/>
                  </a:cubicBezTo>
                  <a:lnTo>
                    <a:pt x="3494" y="183"/>
                  </a:lnTo>
                  <a:cubicBezTo>
                    <a:pt x="3381" y="567"/>
                    <a:pt x="3065" y="883"/>
                    <a:pt x="2606" y="964"/>
                  </a:cubicBezTo>
                  <a:cubicBezTo>
                    <a:pt x="2539" y="976"/>
                    <a:pt x="2473" y="981"/>
                    <a:pt x="2409" y="981"/>
                  </a:cubicBezTo>
                  <a:cubicBezTo>
                    <a:pt x="1869" y="981"/>
                    <a:pt x="1444" y="607"/>
                    <a:pt x="982" y="360"/>
                  </a:cubicBezTo>
                  <a:cubicBezTo>
                    <a:pt x="919" y="322"/>
                    <a:pt x="668" y="152"/>
                    <a:pt x="416" y="1"/>
                  </a:cubicBezTo>
                  <a:close/>
                </a:path>
              </a:pathLst>
            </a:custGeom>
            <a:solidFill>
              <a:srgbClr val="616C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72" name="Google Shape;3472;p42"/>
            <p:cNvSpPr/>
            <p:nvPr/>
          </p:nvSpPr>
          <p:spPr>
            <a:xfrm>
              <a:off x="5578095" y="1733024"/>
              <a:ext cx="296569" cy="343604"/>
            </a:xfrm>
            <a:custGeom>
              <a:rect b="b" l="l" r="r" t="t"/>
              <a:pathLst>
                <a:path extrusionOk="0" h="13040" w="11255">
                  <a:moveTo>
                    <a:pt x="4659" y="1"/>
                  </a:moveTo>
                  <a:cubicBezTo>
                    <a:pt x="3735" y="1"/>
                    <a:pt x="2693" y="396"/>
                    <a:pt x="1625" y="1559"/>
                  </a:cubicBezTo>
                  <a:cubicBezTo>
                    <a:pt x="1625" y="1559"/>
                    <a:pt x="1300" y="1455"/>
                    <a:pt x="947" y="1455"/>
                  </a:cubicBezTo>
                  <a:cubicBezTo>
                    <a:pt x="592" y="1455"/>
                    <a:pt x="208" y="1561"/>
                    <a:pt x="101" y="1987"/>
                  </a:cubicBezTo>
                  <a:cubicBezTo>
                    <a:pt x="1" y="2390"/>
                    <a:pt x="466" y="2591"/>
                    <a:pt x="768" y="2692"/>
                  </a:cubicBezTo>
                  <a:cubicBezTo>
                    <a:pt x="969" y="2762"/>
                    <a:pt x="1172" y="2800"/>
                    <a:pt x="1378" y="2856"/>
                  </a:cubicBezTo>
                  <a:cubicBezTo>
                    <a:pt x="2360" y="3120"/>
                    <a:pt x="3249" y="3692"/>
                    <a:pt x="4123" y="4209"/>
                  </a:cubicBezTo>
                  <a:cubicBezTo>
                    <a:pt x="4167" y="4235"/>
                    <a:pt x="4187" y="4285"/>
                    <a:pt x="4161" y="4334"/>
                  </a:cubicBezTo>
                  <a:cubicBezTo>
                    <a:pt x="3998" y="4662"/>
                    <a:pt x="3443" y="5964"/>
                    <a:pt x="4286" y="7053"/>
                  </a:cubicBezTo>
                  <a:cubicBezTo>
                    <a:pt x="4349" y="7139"/>
                    <a:pt x="4447" y="7183"/>
                    <a:pt x="4547" y="7183"/>
                  </a:cubicBezTo>
                  <a:cubicBezTo>
                    <a:pt x="4616" y="7183"/>
                    <a:pt x="4686" y="7161"/>
                    <a:pt x="4746" y="7117"/>
                  </a:cubicBezTo>
                  <a:cubicBezTo>
                    <a:pt x="5079" y="6865"/>
                    <a:pt x="5659" y="6355"/>
                    <a:pt x="6055" y="5656"/>
                  </a:cubicBezTo>
                  <a:cubicBezTo>
                    <a:pt x="6072" y="5623"/>
                    <a:pt x="6106" y="5605"/>
                    <a:pt x="6139" y="5605"/>
                  </a:cubicBezTo>
                  <a:cubicBezTo>
                    <a:pt x="6167" y="5605"/>
                    <a:pt x="6195" y="5618"/>
                    <a:pt x="6212" y="5644"/>
                  </a:cubicBezTo>
                  <a:cubicBezTo>
                    <a:pt x="6477" y="5990"/>
                    <a:pt x="7176" y="7135"/>
                    <a:pt x="6886" y="9162"/>
                  </a:cubicBezTo>
                  <a:cubicBezTo>
                    <a:pt x="6804" y="9156"/>
                    <a:pt x="6723" y="9150"/>
                    <a:pt x="6641" y="9150"/>
                  </a:cubicBezTo>
                  <a:cubicBezTo>
                    <a:pt x="5765" y="9162"/>
                    <a:pt x="4966" y="9653"/>
                    <a:pt x="4545" y="10420"/>
                  </a:cubicBezTo>
                  <a:cubicBezTo>
                    <a:pt x="4362" y="10760"/>
                    <a:pt x="4286" y="11076"/>
                    <a:pt x="4255" y="11277"/>
                  </a:cubicBezTo>
                  <a:cubicBezTo>
                    <a:pt x="4236" y="11416"/>
                    <a:pt x="4324" y="11541"/>
                    <a:pt x="4457" y="11573"/>
                  </a:cubicBezTo>
                  <a:cubicBezTo>
                    <a:pt x="4600" y="11608"/>
                    <a:pt x="4800" y="11641"/>
                    <a:pt x="5044" y="11641"/>
                  </a:cubicBezTo>
                  <a:cubicBezTo>
                    <a:pt x="5144" y="11641"/>
                    <a:pt x="5250" y="11635"/>
                    <a:pt x="5363" y="11623"/>
                  </a:cubicBezTo>
                  <a:cubicBezTo>
                    <a:pt x="5646" y="11591"/>
                    <a:pt x="5924" y="11509"/>
                    <a:pt x="6174" y="11384"/>
                  </a:cubicBezTo>
                  <a:cubicBezTo>
                    <a:pt x="6188" y="11648"/>
                    <a:pt x="6238" y="11913"/>
                    <a:pt x="6339" y="12171"/>
                  </a:cubicBezTo>
                  <a:cubicBezTo>
                    <a:pt x="6477" y="12529"/>
                    <a:pt x="6665" y="12793"/>
                    <a:pt x="6798" y="12944"/>
                  </a:cubicBezTo>
                  <a:cubicBezTo>
                    <a:pt x="6849" y="13007"/>
                    <a:pt x="6924" y="13040"/>
                    <a:pt x="6999" y="13040"/>
                  </a:cubicBezTo>
                  <a:cubicBezTo>
                    <a:pt x="7052" y="13040"/>
                    <a:pt x="7106" y="13023"/>
                    <a:pt x="7150" y="12988"/>
                  </a:cubicBezTo>
                  <a:cubicBezTo>
                    <a:pt x="7313" y="12869"/>
                    <a:pt x="7560" y="12656"/>
                    <a:pt x="7780" y="12334"/>
                  </a:cubicBezTo>
                  <a:cubicBezTo>
                    <a:pt x="8245" y="11648"/>
                    <a:pt x="8327" y="10768"/>
                    <a:pt x="7993" y="10013"/>
                  </a:cubicBezTo>
                  <a:cubicBezTo>
                    <a:pt x="8573" y="9452"/>
                    <a:pt x="10102" y="7620"/>
                    <a:pt x="9567" y="4410"/>
                  </a:cubicBezTo>
                  <a:cubicBezTo>
                    <a:pt x="9567" y="4410"/>
                    <a:pt x="9517" y="4014"/>
                    <a:pt x="9315" y="3579"/>
                  </a:cubicBezTo>
                  <a:cubicBezTo>
                    <a:pt x="9291" y="3529"/>
                    <a:pt x="9309" y="3479"/>
                    <a:pt x="9353" y="3454"/>
                  </a:cubicBezTo>
                  <a:cubicBezTo>
                    <a:pt x="9549" y="3340"/>
                    <a:pt x="10102" y="3070"/>
                    <a:pt x="10851" y="2988"/>
                  </a:cubicBezTo>
                  <a:cubicBezTo>
                    <a:pt x="11147" y="2951"/>
                    <a:pt x="11254" y="2573"/>
                    <a:pt x="11014" y="2390"/>
                  </a:cubicBezTo>
                  <a:cubicBezTo>
                    <a:pt x="10563" y="2045"/>
                    <a:pt x="9869" y="1671"/>
                    <a:pt x="8968" y="1671"/>
                  </a:cubicBezTo>
                  <a:cubicBezTo>
                    <a:pt x="8701" y="1671"/>
                    <a:pt x="8416" y="1704"/>
                    <a:pt x="8114" y="1780"/>
                  </a:cubicBezTo>
                  <a:cubicBezTo>
                    <a:pt x="8107" y="1781"/>
                    <a:pt x="8100" y="1782"/>
                    <a:pt x="8092" y="1782"/>
                  </a:cubicBezTo>
                  <a:cubicBezTo>
                    <a:pt x="8066" y="1782"/>
                    <a:pt x="8039" y="1773"/>
                    <a:pt x="8019" y="1748"/>
                  </a:cubicBezTo>
                  <a:cubicBezTo>
                    <a:pt x="7778" y="1471"/>
                    <a:pt x="6439" y="1"/>
                    <a:pt x="4659" y="1"/>
                  </a:cubicBezTo>
                  <a:close/>
                </a:path>
              </a:pathLst>
            </a:custGeom>
            <a:solidFill>
              <a:srgbClr val="8EB1B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73" name="Google Shape;3473;p42"/>
            <p:cNvSpPr/>
            <p:nvPr/>
          </p:nvSpPr>
          <p:spPr>
            <a:xfrm>
              <a:off x="5752401" y="1795764"/>
              <a:ext cx="122264" cy="280865"/>
            </a:xfrm>
            <a:custGeom>
              <a:rect b="b" l="l" r="r" t="t"/>
              <a:pathLst>
                <a:path extrusionOk="0" h="10659" w="4640">
                  <a:moveTo>
                    <a:pt x="4257" y="1"/>
                  </a:moveTo>
                  <a:cubicBezTo>
                    <a:pt x="3913" y="1"/>
                    <a:pt x="3571" y="47"/>
                    <a:pt x="3248" y="147"/>
                  </a:cubicBezTo>
                  <a:cubicBezTo>
                    <a:pt x="2934" y="248"/>
                    <a:pt x="2600" y="305"/>
                    <a:pt x="2298" y="437"/>
                  </a:cubicBezTo>
                  <a:cubicBezTo>
                    <a:pt x="1750" y="663"/>
                    <a:pt x="2127" y="1363"/>
                    <a:pt x="2185" y="1790"/>
                  </a:cubicBezTo>
                  <a:cubicBezTo>
                    <a:pt x="2272" y="2470"/>
                    <a:pt x="2322" y="3150"/>
                    <a:pt x="2272" y="3835"/>
                  </a:cubicBezTo>
                  <a:cubicBezTo>
                    <a:pt x="2203" y="4761"/>
                    <a:pt x="1958" y="5692"/>
                    <a:pt x="1473" y="6491"/>
                  </a:cubicBezTo>
                  <a:cubicBezTo>
                    <a:pt x="1291" y="6793"/>
                    <a:pt x="970" y="7020"/>
                    <a:pt x="806" y="7322"/>
                  </a:cubicBezTo>
                  <a:cubicBezTo>
                    <a:pt x="730" y="7473"/>
                    <a:pt x="736" y="7656"/>
                    <a:pt x="825" y="7795"/>
                  </a:cubicBezTo>
                  <a:cubicBezTo>
                    <a:pt x="1215" y="8431"/>
                    <a:pt x="1070" y="9047"/>
                    <a:pt x="674" y="9625"/>
                  </a:cubicBezTo>
                  <a:cubicBezTo>
                    <a:pt x="434" y="9979"/>
                    <a:pt x="164" y="10205"/>
                    <a:pt x="1" y="10319"/>
                  </a:cubicBezTo>
                  <a:cubicBezTo>
                    <a:pt x="64" y="10418"/>
                    <a:pt x="126" y="10502"/>
                    <a:pt x="183" y="10563"/>
                  </a:cubicBezTo>
                  <a:cubicBezTo>
                    <a:pt x="234" y="10626"/>
                    <a:pt x="309" y="10659"/>
                    <a:pt x="384" y="10659"/>
                  </a:cubicBezTo>
                  <a:cubicBezTo>
                    <a:pt x="437" y="10659"/>
                    <a:pt x="491" y="10642"/>
                    <a:pt x="535" y="10607"/>
                  </a:cubicBezTo>
                  <a:cubicBezTo>
                    <a:pt x="698" y="10488"/>
                    <a:pt x="945" y="10275"/>
                    <a:pt x="1165" y="9953"/>
                  </a:cubicBezTo>
                  <a:cubicBezTo>
                    <a:pt x="1630" y="9267"/>
                    <a:pt x="1712" y="8387"/>
                    <a:pt x="1378" y="7632"/>
                  </a:cubicBezTo>
                  <a:cubicBezTo>
                    <a:pt x="1958" y="7071"/>
                    <a:pt x="3487" y="5239"/>
                    <a:pt x="2952" y="2029"/>
                  </a:cubicBezTo>
                  <a:cubicBezTo>
                    <a:pt x="2952" y="2029"/>
                    <a:pt x="2902" y="1633"/>
                    <a:pt x="2700" y="1198"/>
                  </a:cubicBezTo>
                  <a:cubicBezTo>
                    <a:pt x="2682" y="1148"/>
                    <a:pt x="2694" y="1098"/>
                    <a:pt x="2738" y="1073"/>
                  </a:cubicBezTo>
                  <a:cubicBezTo>
                    <a:pt x="2934" y="959"/>
                    <a:pt x="3487" y="689"/>
                    <a:pt x="4236" y="607"/>
                  </a:cubicBezTo>
                  <a:cubicBezTo>
                    <a:pt x="4532" y="570"/>
                    <a:pt x="4639" y="192"/>
                    <a:pt x="4407" y="9"/>
                  </a:cubicBezTo>
                  <a:cubicBezTo>
                    <a:pt x="4399" y="9"/>
                    <a:pt x="4393" y="3"/>
                    <a:pt x="4393" y="3"/>
                  </a:cubicBezTo>
                  <a:cubicBezTo>
                    <a:pt x="4348" y="2"/>
                    <a:pt x="4302" y="1"/>
                    <a:pt x="4257" y="1"/>
                  </a:cubicBezTo>
                  <a:close/>
                </a:path>
              </a:pathLst>
            </a:custGeom>
            <a:solidFill>
              <a:srgbClr val="8EB1B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74" name="Google Shape;3474;p42"/>
            <p:cNvSpPr/>
            <p:nvPr/>
          </p:nvSpPr>
          <p:spPr>
            <a:xfrm>
              <a:off x="5669662" y="1762009"/>
              <a:ext cx="13122" cy="12964"/>
            </a:xfrm>
            <a:custGeom>
              <a:rect b="b" l="l" r="r" t="t"/>
              <a:pathLst>
                <a:path extrusionOk="0" h="492" w="498">
                  <a:moveTo>
                    <a:pt x="251" y="0"/>
                  </a:moveTo>
                  <a:cubicBezTo>
                    <a:pt x="113" y="0"/>
                    <a:pt x="0" y="106"/>
                    <a:pt x="0" y="245"/>
                  </a:cubicBezTo>
                  <a:cubicBezTo>
                    <a:pt x="0" y="384"/>
                    <a:pt x="113" y="491"/>
                    <a:pt x="251" y="491"/>
                  </a:cubicBezTo>
                  <a:cubicBezTo>
                    <a:pt x="390" y="491"/>
                    <a:pt x="497" y="384"/>
                    <a:pt x="497" y="245"/>
                  </a:cubicBezTo>
                  <a:cubicBezTo>
                    <a:pt x="497" y="106"/>
                    <a:pt x="390" y="0"/>
                    <a:pt x="251" y="0"/>
                  </a:cubicBezTo>
                  <a:close/>
                </a:path>
              </a:pathLst>
            </a:cu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75" name="Google Shape;3475;p42"/>
            <p:cNvSpPr/>
            <p:nvPr/>
          </p:nvSpPr>
          <p:spPr>
            <a:xfrm>
              <a:off x="5541443" y="2001741"/>
              <a:ext cx="115782" cy="65427"/>
            </a:xfrm>
            <a:custGeom>
              <a:rect b="b" l="l" r="r" t="t"/>
              <a:pathLst>
                <a:path extrusionOk="0" h="2483" w="4394">
                  <a:moveTo>
                    <a:pt x="2054" y="0"/>
                  </a:moveTo>
                  <a:cubicBezTo>
                    <a:pt x="1852" y="0"/>
                    <a:pt x="1651" y="23"/>
                    <a:pt x="1454" y="71"/>
                  </a:cubicBezTo>
                  <a:cubicBezTo>
                    <a:pt x="404" y="330"/>
                    <a:pt x="1" y="1727"/>
                    <a:pt x="1001" y="2325"/>
                  </a:cubicBezTo>
                  <a:cubicBezTo>
                    <a:pt x="1187" y="2436"/>
                    <a:pt x="1394" y="2482"/>
                    <a:pt x="1608" y="2482"/>
                  </a:cubicBezTo>
                  <a:cubicBezTo>
                    <a:pt x="2182" y="2482"/>
                    <a:pt x="2806" y="2151"/>
                    <a:pt x="3223" y="1854"/>
                  </a:cubicBezTo>
                  <a:cubicBezTo>
                    <a:pt x="3569" y="1601"/>
                    <a:pt x="3884" y="1476"/>
                    <a:pt x="4248" y="1325"/>
                  </a:cubicBezTo>
                  <a:cubicBezTo>
                    <a:pt x="4362" y="1280"/>
                    <a:pt x="4393" y="1142"/>
                    <a:pt x="4312" y="1053"/>
                  </a:cubicBezTo>
                  <a:cubicBezTo>
                    <a:pt x="4091" y="821"/>
                    <a:pt x="3847" y="608"/>
                    <a:pt x="3569" y="449"/>
                  </a:cubicBezTo>
                  <a:cubicBezTo>
                    <a:pt x="3121" y="162"/>
                    <a:pt x="2587" y="0"/>
                    <a:pt x="2054" y="0"/>
                  </a:cubicBezTo>
                  <a:close/>
                </a:path>
              </a:pathLst>
            </a:custGeom>
            <a:solidFill>
              <a:srgbClr val="616C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76" name="Google Shape;3476;p42"/>
            <p:cNvSpPr/>
            <p:nvPr/>
          </p:nvSpPr>
          <p:spPr>
            <a:xfrm>
              <a:off x="5552878" y="2022347"/>
              <a:ext cx="104346" cy="44821"/>
            </a:xfrm>
            <a:custGeom>
              <a:rect b="b" l="l" r="r" t="t"/>
              <a:pathLst>
                <a:path extrusionOk="0" h="1701" w="3960">
                  <a:moveTo>
                    <a:pt x="3595" y="1"/>
                  </a:moveTo>
                  <a:cubicBezTo>
                    <a:pt x="3224" y="146"/>
                    <a:pt x="2902" y="271"/>
                    <a:pt x="2550" y="529"/>
                  </a:cubicBezTo>
                  <a:cubicBezTo>
                    <a:pt x="2133" y="827"/>
                    <a:pt x="1509" y="1162"/>
                    <a:pt x="936" y="1162"/>
                  </a:cubicBezTo>
                  <a:cubicBezTo>
                    <a:pt x="722" y="1162"/>
                    <a:pt x="515" y="1115"/>
                    <a:pt x="328" y="1002"/>
                  </a:cubicBezTo>
                  <a:cubicBezTo>
                    <a:pt x="197" y="927"/>
                    <a:pt x="89" y="832"/>
                    <a:pt x="0" y="732"/>
                  </a:cubicBezTo>
                  <a:lnTo>
                    <a:pt x="0" y="732"/>
                  </a:lnTo>
                  <a:cubicBezTo>
                    <a:pt x="45" y="1046"/>
                    <a:pt x="227" y="1342"/>
                    <a:pt x="567" y="1543"/>
                  </a:cubicBezTo>
                  <a:cubicBezTo>
                    <a:pt x="753" y="1654"/>
                    <a:pt x="960" y="1700"/>
                    <a:pt x="1174" y="1700"/>
                  </a:cubicBezTo>
                  <a:cubicBezTo>
                    <a:pt x="1748" y="1700"/>
                    <a:pt x="2372" y="1369"/>
                    <a:pt x="2789" y="1072"/>
                  </a:cubicBezTo>
                  <a:cubicBezTo>
                    <a:pt x="3135" y="819"/>
                    <a:pt x="3450" y="694"/>
                    <a:pt x="3814" y="543"/>
                  </a:cubicBezTo>
                  <a:cubicBezTo>
                    <a:pt x="3928" y="498"/>
                    <a:pt x="3959" y="360"/>
                    <a:pt x="3878" y="271"/>
                  </a:cubicBezTo>
                  <a:cubicBezTo>
                    <a:pt x="3790" y="177"/>
                    <a:pt x="3695" y="82"/>
                    <a:pt x="3595" y="1"/>
                  </a:cubicBezTo>
                  <a:close/>
                </a:path>
              </a:pathLst>
            </a:custGeom>
            <a:solidFill>
              <a:srgbClr val="616C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Art Subject for Elementary - 1st Grade: Theater by Slidesgo">
  <a:themeElements>
    <a:clrScheme name="Simple Light">
      <a:dk1>
        <a:srgbClr val="39354D"/>
      </a:dk1>
      <a:lt1>
        <a:srgbClr val="FFFFFF"/>
      </a:lt1>
      <a:dk2>
        <a:srgbClr val="6A1C1C"/>
      </a:dk2>
      <a:lt2>
        <a:srgbClr val="C23233"/>
      </a:lt2>
      <a:accent1>
        <a:srgbClr val="F8A967"/>
      </a:accent1>
      <a:accent2>
        <a:srgbClr val="AC6C36"/>
      </a:accent2>
      <a:accent3>
        <a:srgbClr val="474747"/>
      </a:accent3>
      <a:accent4>
        <a:srgbClr val="8EB1B3"/>
      </a:accent4>
      <a:accent5>
        <a:srgbClr val="616C99"/>
      </a:accent5>
      <a:accent6>
        <a:srgbClr val="FFE89A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